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309" r:id="rId6"/>
    <p:sldId id="310" r:id="rId7"/>
    <p:sldId id="311" r:id="rId8"/>
    <p:sldId id="321" r:id="rId9"/>
    <p:sldId id="261" r:id="rId10"/>
    <p:sldId id="312" r:id="rId11"/>
    <p:sldId id="314" r:id="rId12"/>
    <p:sldId id="313" r:id="rId13"/>
    <p:sldId id="315" r:id="rId14"/>
    <p:sldId id="316" r:id="rId15"/>
    <p:sldId id="262" r:id="rId16"/>
    <p:sldId id="265" r:id="rId17"/>
    <p:sldId id="317" r:id="rId18"/>
    <p:sldId id="318" r:id="rId19"/>
    <p:sldId id="263" r:id="rId20"/>
    <p:sldId id="266" r:id="rId21"/>
    <p:sldId id="320" r:id="rId22"/>
    <p:sldId id="319" r:id="rId23"/>
    <p:sldId id="267" r:id="rId24"/>
    <p:sldId id="272" r:id="rId25"/>
  </p:sldIdLst>
  <p:sldSz cx="9144000" cy="5143500" type="screen16x9"/>
  <p:notesSz cx="6858000" cy="9144000"/>
  <p:embeddedFontLst>
    <p:embeddedFont>
      <p:font typeface="Barlow" panose="00000500000000000000" pitchFamily="2" charset="-18"/>
      <p:regular r:id="rId27"/>
      <p:bold r:id="rId28"/>
      <p:italic r:id="rId29"/>
      <p:boldItalic r:id="rId30"/>
    </p:embeddedFont>
    <p:embeddedFont>
      <p:font typeface="Barlow Black" panose="00000A00000000000000" pitchFamily="2" charset="-18"/>
      <p:bold r:id="rId31"/>
      <p:boldItalic r:id="rId32"/>
    </p:embeddedFont>
    <p:embeddedFont>
      <p:font typeface="Bebas Neue" panose="020B0606020202050201" pitchFamily="34" charset="-18"/>
      <p:regular r:id="rId33"/>
    </p:embeddedFont>
    <p:embeddedFont>
      <p:font typeface="Open Sans" panose="020B0606030504020204" pitchFamily="34" charset="0"/>
      <p:regular r:id="rId34"/>
      <p:bold r:id="rId35"/>
      <p:italic r:id="rId36"/>
      <p:boldItalic r:id="rId37"/>
    </p:embeddedFont>
    <p:embeddedFont>
      <p:font typeface="Oswald" panose="00000500000000000000" pitchFamily="2" charset="-18"/>
      <p:regular r:id="rId38"/>
      <p:bold r:id="rId39"/>
    </p:embeddedFont>
    <p:embeddedFont>
      <p:font typeface="Roboto Condensed" panose="02000000000000000000" pitchFamily="2" charset="0"/>
      <p:regular r:id="rId40"/>
      <p:bold r:id="rId41"/>
      <p:italic r:id="rId42"/>
      <p:boldItalic r:id="rId43"/>
    </p:embeddedFont>
    <p:embeddedFont>
      <p:font typeface="Roboto Condensed Light" panose="02000000000000000000" pitchFamily="2" charset="0"/>
      <p:regular r:id="rId44"/>
      <p: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80D597-4AA7-4907-92F6-BC133CB029AE}">
  <a:tblStyle styleId="{D580D597-4AA7-4907-92F6-BC133CB029A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318C39-E74D-4FBA-A72A-EB36344DE151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sl-SI"/>
        </a:p>
      </dgm:t>
    </dgm:pt>
    <dgm:pt modelId="{86E11726-054E-405C-8F58-88C3EA0CB054}">
      <dgm:prSet phldrT="[besedilo]"/>
      <dgm:spPr/>
      <dgm:t>
        <a:bodyPr/>
        <a:lstStyle/>
        <a:p>
          <a:r>
            <a:rPr lang="sl-SI" dirty="0"/>
            <a:t>1. FAZA</a:t>
          </a:r>
        </a:p>
        <a:p>
          <a:r>
            <a:rPr lang="sl-SI" dirty="0"/>
            <a:t>NAČRTOVANJE MOBILNOSTI </a:t>
          </a:r>
        </a:p>
      </dgm:t>
    </dgm:pt>
    <dgm:pt modelId="{3A5A25EC-5AE4-445D-A9DB-859C87F1C774}" type="parTrans" cxnId="{D4EF4E48-9858-4D7A-9911-E3BE110BEE22}">
      <dgm:prSet/>
      <dgm:spPr/>
      <dgm:t>
        <a:bodyPr/>
        <a:lstStyle/>
        <a:p>
          <a:endParaRPr lang="sl-SI"/>
        </a:p>
      </dgm:t>
    </dgm:pt>
    <dgm:pt modelId="{0D7A4EA9-CC59-46A8-B1FA-476E2D198B5D}" type="sibTrans" cxnId="{D4EF4E48-9858-4D7A-9911-E3BE110BEE22}">
      <dgm:prSet/>
      <dgm:spPr/>
      <dgm:t>
        <a:bodyPr/>
        <a:lstStyle/>
        <a:p>
          <a:endParaRPr lang="sl-SI"/>
        </a:p>
      </dgm:t>
    </dgm:pt>
    <dgm:pt modelId="{F24A13D6-15E4-4E19-A650-B3AE2350E4EF}">
      <dgm:prSet phldrT="[besedilo]"/>
      <dgm:spPr/>
      <dgm:t>
        <a:bodyPr/>
        <a:lstStyle/>
        <a:p>
          <a:r>
            <a:rPr lang="sl-SI"/>
            <a:t>2. FAZA: </a:t>
          </a:r>
        </a:p>
        <a:p>
          <a:r>
            <a:rPr lang="sl-SI"/>
            <a:t>POSTOPEK PRIJAVE in IZBORA</a:t>
          </a:r>
        </a:p>
      </dgm:t>
    </dgm:pt>
    <dgm:pt modelId="{7B3CCF0C-3640-4BDF-8CD5-6E6E859EAAE3}" type="parTrans" cxnId="{EB69A2E3-C249-4A53-9B58-9817C9694907}">
      <dgm:prSet/>
      <dgm:spPr/>
      <dgm:t>
        <a:bodyPr/>
        <a:lstStyle/>
        <a:p>
          <a:endParaRPr lang="sl-SI"/>
        </a:p>
      </dgm:t>
    </dgm:pt>
    <dgm:pt modelId="{46FDC155-ED74-4353-944A-A03C3EC52A6B}" type="sibTrans" cxnId="{EB69A2E3-C249-4A53-9B58-9817C9694907}">
      <dgm:prSet/>
      <dgm:spPr/>
      <dgm:t>
        <a:bodyPr/>
        <a:lstStyle/>
        <a:p>
          <a:endParaRPr lang="sl-SI"/>
        </a:p>
      </dgm:t>
    </dgm:pt>
    <dgm:pt modelId="{5D1F8695-77CB-481C-8039-7777F2353026}">
      <dgm:prSet phldrT="[besedilo]" custT="1"/>
      <dgm:spPr/>
      <dgm:t>
        <a:bodyPr/>
        <a:lstStyle/>
        <a:p>
          <a:r>
            <a:rPr lang="sl-SI" sz="900" dirty="0"/>
            <a:t>Objava razpisa</a:t>
          </a:r>
        </a:p>
      </dgm:t>
    </dgm:pt>
    <dgm:pt modelId="{6FAE181A-7E5C-4628-9A23-18624BB65379}" type="parTrans" cxnId="{2859AD15-91AF-42CF-B426-D8D681624892}">
      <dgm:prSet/>
      <dgm:spPr/>
      <dgm:t>
        <a:bodyPr/>
        <a:lstStyle/>
        <a:p>
          <a:endParaRPr lang="sl-SI"/>
        </a:p>
      </dgm:t>
    </dgm:pt>
    <dgm:pt modelId="{E90480E8-D489-4A0F-BD20-EE8C58F127FF}" type="sibTrans" cxnId="{2859AD15-91AF-42CF-B426-D8D681624892}">
      <dgm:prSet/>
      <dgm:spPr/>
      <dgm:t>
        <a:bodyPr/>
        <a:lstStyle/>
        <a:p>
          <a:endParaRPr lang="sl-SI"/>
        </a:p>
      </dgm:t>
    </dgm:pt>
    <dgm:pt modelId="{3F522109-D7F3-4BCA-B3C7-C5D33F971E10}">
      <dgm:prSet phldrT="[besedilo]"/>
      <dgm:spPr/>
      <dgm:t>
        <a:bodyPr/>
        <a:lstStyle/>
        <a:p>
          <a:r>
            <a:rPr lang="sl-SI" dirty="0"/>
            <a:t>3. FAZA: POSTOPEK PO IZBORU IN PRED IZMENJAVO</a:t>
          </a:r>
        </a:p>
      </dgm:t>
    </dgm:pt>
    <dgm:pt modelId="{6B07B42E-5F27-4E59-966F-1A1F90DC7040}" type="parTrans" cxnId="{C2C40D84-3429-464F-B715-31689781C1B6}">
      <dgm:prSet/>
      <dgm:spPr/>
      <dgm:t>
        <a:bodyPr/>
        <a:lstStyle/>
        <a:p>
          <a:endParaRPr lang="sl-SI"/>
        </a:p>
      </dgm:t>
    </dgm:pt>
    <dgm:pt modelId="{1895FC2F-F519-4988-81A3-B9DB15A31C7C}" type="sibTrans" cxnId="{C2C40D84-3429-464F-B715-31689781C1B6}">
      <dgm:prSet/>
      <dgm:spPr/>
      <dgm:t>
        <a:bodyPr/>
        <a:lstStyle/>
        <a:p>
          <a:endParaRPr lang="sl-SI"/>
        </a:p>
      </dgm:t>
    </dgm:pt>
    <dgm:pt modelId="{A1EB237D-E3E7-4387-915C-98B48E7A0D53}">
      <dgm:prSet phldrT="[besedilo]"/>
      <dgm:spPr/>
      <dgm:t>
        <a:bodyPr/>
        <a:lstStyle/>
        <a:p>
          <a:r>
            <a:rPr lang="sl-SI"/>
            <a:t>4. FAZA: POSTOPEK MED IZMENJAVO</a:t>
          </a:r>
        </a:p>
      </dgm:t>
    </dgm:pt>
    <dgm:pt modelId="{8E4C9608-BEA5-4E2C-8BE5-B9BB132470D8}" type="parTrans" cxnId="{7153F617-E9FD-4CFC-91D9-86B42B29FD8B}">
      <dgm:prSet/>
      <dgm:spPr/>
      <dgm:t>
        <a:bodyPr/>
        <a:lstStyle/>
        <a:p>
          <a:endParaRPr lang="sl-SI"/>
        </a:p>
      </dgm:t>
    </dgm:pt>
    <dgm:pt modelId="{BECB44BA-3A43-48B1-B704-35835349B2F3}" type="sibTrans" cxnId="{7153F617-E9FD-4CFC-91D9-86B42B29FD8B}">
      <dgm:prSet/>
      <dgm:spPr/>
      <dgm:t>
        <a:bodyPr/>
        <a:lstStyle/>
        <a:p>
          <a:endParaRPr lang="sl-SI"/>
        </a:p>
      </dgm:t>
    </dgm:pt>
    <dgm:pt modelId="{55CE98B8-4CD8-4F44-89EF-E6294AB75AA9}">
      <dgm:prSet phldrT="[besedilo]"/>
      <dgm:spPr/>
      <dgm:t>
        <a:bodyPr/>
        <a:lstStyle/>
        <a:p>
          <a:r>
            <a:rPr lang="sl-SI"/>
            <a:t>5. FAZA: POSTOPEK PO IZMENJVAVI</a:t>
          </a:r>
        </a:p>
      </dgm:t>
    </dgm:pt>
    <dgm:pt modelId="{96274A6A-9343-4287-AEBB-25DF33614652}" type="parTrans" cxnId="{CB7E5243-4EB0-446C-8B7C-7D97C6D9517C}">
      <dgm:prSet/>
      <dgm:spPr/>
      <dgm:t>
        <a:bodyPr/>
        <a:lstStyle/>
        <a:p>
          <a:endParaRPr lang="sl-SI"/>
        </a:p>
      </dgm:t>
    </dgm:pt>
    <dgm:pt modelId="{0E2415C6-7F6D-43B5-92ED-1F31BC33169F}" type="sibTrans" cxnId="{CB7E5243-4EB0-446C-8B7C-7D97C6D9517C}">
      <dgm:prSet/>
      <dgm:spPr/>
      <dgm:t>
        <a:bodyPr/>
        <a:lstStyle/>
        <a:p>
          <a:endParaRPr lang="sl-SI"/>
        </a:p>
      </dgm:t>
    </dgm:pt>
    <dgm:pt modelId="{1FA94536-F313-4241-B063-EC477DBD42A0}">
      <dgm:prSet phldrT="[besedilo]" custT="1"/>
      <dgm:spPr/>
      <dgm:t>
        <a:bodyPr/>
        <a:lstStyle/>
        <a:p>
          <a:r>
            <a:rPr lang="sl-SI" sz="900" dirty="0"/>
            <a:t>Prijava na razpis</a:t>
          </a:r>
        </a:p>
      </dgm:t>
    </dgm:pt>
    <dgm:pt modelId="{EC846790-96C9-415F-9541-3C4A3CB1C9CC}" type="parTrans" cxnId="{469329D2-B8A2-45AD-B4C3-674153B1D2EC}">
      <dgm:prSet/>
      <dgm:spPr/>
      <dgm:t>
        <a:bodyPr/>
        <a:lstStyle/>
        <a:p>
          <a:endParaRPr lang="sl-SI"/>
        </a:p>
      </dgm:t>
    </dgm:pt>
    <dgm:pt modelId="{D5443945-A260-4B0F-B756-EF9A88E6C575}" type="sibTrans" cxnId="{469329D2-B8A2-45AD-B4C3-674153B1D2EC}">
      <dgm:prSet/>
      <dgm:spPr/>
      <dgm:t>
        <a:bodyPr/>
        <a:lstStyle/>
        <a:p>
          <a:endParaRPr lang="sl-SI"/>
        </a:p>
      </dgm:t>
    </dgm:pt>
    <dgm:pt modelId="{CC62E681-2DB1-454A-8E70-D5114C342DF2}">
      <dgm:prSet phldrT="[besedilo]" custT="1"/>
      <dgm:spPr/>
      <dgm:t>
        <a:bodyPr/>
        <a:lstStyle/>
        <a:p>
          <a:r>
            <a:rPr lang="sl-SI" sz="900" dirty="0"/>
            <a:t>Izbirni postopek </a:t>
          </a:r>
        </a:p>
      </dgm:t>
    </dgm:pt>
    <dgm:pt modelId="{6014EDFF-ADA5-4DD2-903B-F6CE506E1450}" type="parTrans" cxnId="{FE89000C-A93E-4046-910D-1B85B3E692A1}">
      <dgm:prSet/>
      <dgm:spPr/>
      <dgm:t>
        <a:bodyPr/>
        <a:lstStyle/>
        <a:p>
          <a:endParaRPr lang="sl-SI"/>
        </a:p>
      </dgm:t>
    </dgm:pt>
    <dgm:pt modelId="{76C86461-8894-49D9-90DB-393451FB6658}" type="sibTrans" cxnId="{FE89000C-A93E-4046-910D-1B85B3E692A1}">
      <dgm:prSet/>
      <dgm:spPr/>
      <dgm:t>
        <a:bodyPr/>
        <a:lstStyle/>
        <a:p>
          <a:endParaRPr lang="sl-SI"/>
        </a:p>
      </dgm:t>
    </dgm:pt>
    <dgm:pt modelId="{FB9AF5F3-CCBB-456C-9C76-6021F1CE0928}">
      <dgm:prSet phldrT="[besedilo]" custT="1"/>
      <dgm:spPr/>
      <dgm:t>
        <a:bodyPr/>
        <a:lstStyle/>
        <a:p>
          <a:r>
            <a:rPr lang="sl-SI" sz="900" dirty="0"/>
            <a:t>Izbor kandidatov</a:t>
          </a:r>
        </a:p>
      </dgm:t>
    </dgm:pt>
    <dgm:pt modelId="{C062756C-44B5-450D-A58C-C3A10564D24D}" type="parTrans" cxnId="{FCD1E100-1534-48C3-AE78-7E09D031DB89}">
      <dgm:prSet/>
      <dgm:spPr/>
      <dgm:t>
        <a:bodyPr/>
        <a:lstStyle/>
        <a:p>
          <a:endParaRPr lang="sl-SI"/>
        </a:p>
      </dgm:t>
    </dgm:pt>
    <dgm:pt modelId="{4DE3B7AC-2587-4960-807D-7ECF9D43A6EA}" type="sibTrans" cxnId="{FCD1E100-1534-48C3-AE78-7E09D031DB89}">
      <dgm:prSet/>
      <dgm:spPr/>
      <dgm:t>
        <a:bodyPr/>
        <a:lstStyle/>
        <a:p>
          <a:endParaRPr lang="sl-SI"/>
        </a:p>
      </dgm:t>
    </dgm:pt>
    <dgm:pt modelId="{8FBB09D5-1EF0-4962-8A7E-21857F91BA12}">
      <dgm:prSet phldrT="[besedilo]" custT="1"/>
      <dgm:spPr/>
      <dgm:t>
        <a:bodyPr/>
        <a:lstStyle/>
        <a:p>
          <a:r>
            <a:rPr lang="sl-SI" sz="900" dirty="0"/>
            <a:t>Prijava na mobilnost pri tuji instituciji</a:t>
          </a:r>
        </a:p>
      </dgm:t>
    </dgm:pt>
    <dgm:pt modelId="{3B3CC82F-C21B-4B4A-9562-B9B8BE2EB8F3}" type="parTrans" cxnId="{3179EE90-4683-4BF1-A3CB-9FB159A91EBC}">
      <dgm:prSet/>
      <dgm:spPr/>
      <dgm:t>
        <a:bodyPr/>
        <a:lstStyle/>
        <a:p>
          <a:endParaRPr lang="sl-SI"/>
        </a:p>
      </dgm:t>
    </dgm:pt>
    <dgm:pt modelId="{ED48446B-E8BE-437D-B813-EA4D68319CB7}" type="sibTrans" cxnId="{3179EE90-4683-4BF1-A3CB-9FB159A91EBC}">
      <dgm:prSet/>
      <dgm:spPr/>
      <dgm:t>
        <a:bodyPr/>
        <a:lstStyle/>
        <a:p>
          <a:endParaRPr lang="sl-SI"/>
        </a:p>
      </dgm:t>
    </dgm:pt>
    <dgm:pt modelId="{C10D7577-FF28-4A23-9172-79D8A406A9E1}">
      <dgm:prSet phldrT="[besedilo]" custT="1"/>
      <dgm:spPr/>
      <dgm:t>
        <a:bodyPr/>
        <a:lstStyle/>
        <a:p>
          <a:r>
            <a:rPr lang="sl-SI" sz="900" dirty="0"/>
            <a:t>Pripirava študijskega sporazuma (in potrditev na Študijski komisiji)</a:t>
          </a:r>
        </a:p>
      </dgm:t>
    </dgm:pt>
    <dgm:pt modelId="{CF281125-3DC1-4E4C-940B-9A75B3047262}" type="parTrans" cxnId="{591F2E72-87BC-46D2-ACF4-46ED0EEED067}">
      <dgm:prSet/>
      <dgm:spPr/>
      <dgm:t>
        <a:bodyPr/>
        <a:lstStyle/>
        <a:p>
          <a:endParaRPr lang="sl-SI"/>
        </a:p>
      </dgm:t>
    </dgm:pt>
    <dgm:pt modelId="{404EE678-9065-4706-8451-C982D4458C04}" type="sibTrans" cxnId="{591F2E72-87BC-46D2-ACF4-46ED0EEED067}">
      <dgm:prSet/>
      <dgm:spPr/>
      <dgm:t>
        <a:bodyPr/>
        <a:lstStyle/>
        <a:p>
          <a:endParaRPr lang="sl-SI"/>
        </a:p>
      </dgm:t>
    </dgm:pt>
    <dgm:pt modelId="{BCF538C9-4ADE-49D5-BAF5-1DAF0DBC4D41}">
      <dgm:prSet phldrT="[besedilo]" custT="1"/>
      <dgm:spPr/>
      <dgm:t>
        <a:bodyPr/>
        <a:lstStyle/>
        <a:p>
          <a:r>
            <a:rPr lang="sl-SI" sz="900" dirty="0"/>
            <a:t>Pogodba o finančni pomoči Erasmus+ (dotacija)</a:t>
          </a:r>
        </a:p>
      </dgm:t>
    </dgm:pt>
    <dgm:pt modelId="{D105FA44-CA82-433F-AE83-F9ABA33F28BE}" type="parTrans" cxnId="{721AB5BD-D30A-4857-81CB-36DA4389CDD4}">
      <dgm:prSet/>
      <dgm:spPr/>
      <dgm:t>
        <a:bodyPr/>
        <a:lstStyle/>
        <a:p>
          <a:endParaRPr lang="sl-SI"/>
        </a:p>
      </dgm:t>
    </dgm:pt>
    <dgm:pt modelId="{781244D3-5898-438F-B56C-BAA66CB2CC22}" type="sibTrans" cxnId="{721AB5BD-D30A-4857-81CB-36DA4389CDD4}">
      <dgm:prSet/>
      <dgm:spPr/>
      <dgm:t>
        <a:bodyPr/>
        <a:lstStyle/>
        <a:p>
          <a:endParaRPr lang="sl-SI"/>
        </a:p>
      </dgm:t>
    </dgm:pt>
    <dgm:pt modelId="{5230FB6A-3816-4538-BC97-28F8CFED2D5C}">
      <dgm:prSet phldrT="[besedilo]" custT="1"/>
      <dgm:spPr/>
      <dgm:t>
        <a:bodyPr/>
        <a:lstStyle/>
        <a:p>
          <a:r>
            <a:rPr lang="sl-SI" sz="900" kern="1200" dirty="0">
              <a:latin typeface="+mj-lt"/>
              <a:ea typeface="+mn-ea"/>
              <a:cs typeface="+mn-cs"/>
            </a:rPr>
            <a:t>Spremembe študijskega sporazuma</a:t>
          </a:r>
        </a:p>
      </dgm:t>
    </dgm:pt>
    <dgm:pt modelId="{B5B4B1F9-508D-46F5-A88A-B9DCA7B55250}" type="parTrans" cxnId="{6ADA07AA-B1E3-4FD7-81DD-194BCAE52C24}">
      <dgm:prSet/>
      <dgm:spPr/>
      <dgm:t>
        <a:bodyPr/>
        <a:lstStyle/>
        <a:p>
          <a:endParaRPr lang="sl-SI"/>
        </a:p>
      </dgm:t>
    </dgm:pt>
    <dgm:pt modelId="{F130DAF4-3305-4478-9891-73D00A1E12F8}" type="sibTrans" cxnId="{6ADA07AA-B1E3-4FD7-81DD-194BCAE52C24}">
      <dgm:prSet/>
      <dgm:spPr/>
      <dgm:t>
        <a:bodyPr/>
        <a:lstStyle/>
        <a:p>
          <a:endParaRPr lang="sl-SI"/>
        </a:p>
      </dgm:t>
    </dgm:pt>
    <dgm:pt modelId="{73B79AFC-7614-44B8-B258-B0D8388CF4E8}">
      <dgm:prSet phldrT="[besedilo]" custT="1"/>
      <dgm:spPr/>
      <dgm:t>
        <a:bodyPr/>
        <a:lstStyle/>
        <a:p>
          <a:r>
            <a:rPr lang="sl-SI" sz="900" kern="1200" dirty="0">
              <a:latin typeface="+mj-lt"/>
              <a:ea typeface="+mn-ea"/>
              <a:cs typeface="+mn-cs"/>
            </a:rPr>
            <a:t>Podaljšanje mobilnosti</a:t>
          </a:r>
        </a:p>
      </dgm:t>
    </dgm:pt>
    <dgm:pt modelId="{5EC8BE24-1799-4D75-A5C0-7A9F9A64FE91}" type="parTrans" cxnId="{AE08BB88-F91D-405D-AB0D-C1961C2291E1}">
      <dgm:prSet/>
      <dgm:spPr/>
      <dgm:t>
        <a:bodyPr/>
        <a:lstStyle/>
        <a:p>
          <a:endParaRPr lang="sl-SI"/>
        </a:p>
      </dgm:t>
    </dgm:pt>
    <dgm:pt modelId="{0130A9F5-5CAA-48D7-B470-4942E243E660}" type="sibTrans" cxnId="{AE08BB88-F91D-405D-AB0D-C1961C2291E1}">
      <dgm:prSet/>
      <dgm:spPr/>
      <dgm:t>
        <a:bodyPr/>
        <a:lstStyle/>
        <a:p>
          <a:endParaRPr lang="sl-SI"/>
        </a:p>
      </dgm:t>
    </dgm:pt>
    <dgm:pt modelId="{F0766A83-A05B-417E-B746-1B6CD162401A}">
      <dgm:prSet phldrT="[besedilo]" custT="1"/>
      <dgm:spPr/>
      <dgm:t>
        <a:bodyPr/>
        <a:lstStyle/>
        <a:p>
          <a:r>
            <a:rPr lang="sl-SI" sz="900" kern="1200" dirty="0">
              <a:latin typeface="+mj-lt"/>
              <a:ea typeface="+mn-ea"/>
              <a:cs typeface="+mn-cs"/>
            </a:rPr>
            <a:t>Odpoved mobilnosti </a:t>
          </a:r>
        </a:p>
      </dgm:t>
    </dgm:pt>
    <dgm:pt modelId="{064848F2-BA4C-4FD7-B463-B642E8EC389D}" type="parTrans" cxnId="{5CC7500D-3480-4922-895B-2E5F227F6A14}">
      <dgm:prSet/>
      <dgm:spPr/>
      <dgm:t>
        <a:bodyPr/>
        <a:lstStyle/>
        <a:p>
          <a:endParaRPr lang="sl-SI"/>
        </a:p>
      </dgm:t>
    </dgm:pt>
    <dgm:pt modelId="{43483ED9-38C1-44EC-ABD8-EA349EDA49A4}" type="sibTrans" cxnId="{5CC7500D-3480-4922-895B-2E5F227F6A14}">
      <dgm:prSet/>
      <dgm:spPr/>
      <dgm:t>
        <a:bodyPr/>
        <a:lstStyle/>
        <a:p>
          <a:endParaRPr lang="sl-SI"/>
        </a:p>
      </dgm:t>
    </dgm:pt>
    <dgm:pt modelId="{842CF8C5-2C23-4069-8C7D-D93305C02A8B}">
      <dgm:prSet phldrT="[besedilo]" custT="1"/>
      <dgm:spPr/>
      <dgm:t>
        <a:bodyPr/>
        <a:lstStyle/>
        <a:p>
          <a:r>
            <a:rPr lang="sl-SI" sz="900" dirty="0"/>
            <a:t>Prošnja za priznavanje obveznosti </a:t>
          </a:r>
        </a:p>
      </dgm:t>
    </dgm:pt>
    <dgm:pt modelId="{2005344D-25BE-4BC5-8FE1-3ACB0D31A0D5}" type="parTrans" cxnId="{E1E5AF01-45D0-4FE5-8642-EA3FEAEA11E8}">
      <dgm:prSet/>
      <dgm:spPr/>
      <dgm:t>
        <a:bodyPr/>
        <a:lstStyle/>
        <a:p>
          <a:endParaRPr lang="sl-SI"/>
        </a:p>
      </dgm:t>
    </dgm:pt>
    <dgm:pt modelId="{BAE0A1F1-718D-4D7E-905A-751758833D70}" type="sibTrans" cxnId="{E1E5AF01-45D0-4FE5-8642-EA3FEAEA11E8}">
      <dgm:prSet/>
      <dgm:spPr/>
      <dgm:t>
        <a:bodyPr/>
        <a:lstStyle/>
        <a:p>
          <a:endParaRPr lang="sl-SI"/>
        </a:p>
      </dgm:t>
    </dgm:pt>
    <dgm:pt modelId="{D17298E2-5A84-4FFA-8D2C-B5DD05AE6659}">
      <dgm:prSet phldrT="[besedilo]" custT="1"/>
      <dgm:spPr/>
      <dgm:t>
        <a:bodyPr/>
        <a:lstStyle/>
        <a:p>
          <a:r>
            <a:rPr lang="sl-SI" sz="900" dirty="0"/>
            <a:t>Postopek priznavanja obveznosti </a:t>
          </a:r>
        </a:p>
      </dgm:t>
    </dgm:pt>
    <dgm:pt modelId="{F8F2606D-6A94-469E-9539-662D08FDEBD5}" type="parTrans" cxnId="{4B77BD9F-391D-4DF8-A373-7786B5366B95}">
      <dgm:prSet/>
      <dgm:spPr/>
      <dgm:t>
        <a:bodyPr/>
        <a:lstStyle/>
        <a:p>
          <a:endParaRPr lang="sl-SI"/>
        </a:p>
      </dgm:t>
    </dgm:pt>
    <dgm:pt modelId="{CDDF4C0F-77D1-46E0-B91E-D4B1983FF055}" type="sibTrans" cxnId="{4B77BD9F-391D-4DF8-A373-7786B5366B95}">
      <dgm:prSet/>
      <dgm:spPr/>
      <dgm:t>
        <a:bodyPr/>
        <a:lstStyle/>
        <a:p>
          <a:endParaRPr lang="sl-SI"/>
        </a:p>
      </dgm:t>
    </dgm:pt>
    <dgm:pt modelId="{8DDC642B-EA81-4976-B29A-D4D7248EE3A6}">
      <dgm:prSet phldrT="[besedilo]" custT="1"/>
      <dgm:spPr/>
      <dgm:t>
        <a:bodyPr/>
        <a:lstStyle/>
        <a:p>
          <a:r>
            <a:rPr lang="sl-SI" sz="900" dirty="0"/>
            <a:t>Vpis obveznosti v indeks in prilogo k diplomi</a:t>
          </a:r>
        </a:p>
      </dgm:t>
    </dgm:pt>
    <dgm:pt modelId="{668F3920-9D91-46E6-9FB3-AB067E9CF0B8}" type="parTrans" cxnId="{4D974111-102C-4874-A23A-B0DCF52FD315}">
      <dgm:prSet/>
      <dgm:spPr/>
      <dgm:t>
        <a:bodyPr/>
        <a:lstStyle/>
        <a:p>
          <a:endParaRPr lang="sl-SI"/>
        </a:p>
      </dgm:t>
    </dgm:pt>
    <dgm:pt modelId="{369EB235-7ED6-4EBF-9174-CA94E84C6961}" type="sibTrans" cxnId="{4D974111-102C-4874-A23A-B0DCF52FD315}">
      <dgm:prSet/>
      <dgm:spPr/>
      <dgm:t>
        <a:bodyPr/>
        <a:lstStyle/>
        <a:p>
          <a:endParaRPr lang="sl-SI"/>
        </a:p>
      </dgm:t>
    </dgm:pt>
    <dgm:pt modelId="{46C6DA7A-F960-4344-8645-FC99C1618ABF}">
      <dgm:prSet phldrT="[besedilo]" custT="1"/>
      <dgm:spPr/>
      <dgm:t>
        <a:bodyPr/>
        <a:lstStyle/>
        <a:p>
          <a:r>
            <a:rPr lang="sl-SI" sz="900" dirty="0"/>
            <a:t>Želje in pričakovanja</a:t>
          </a:r>
        </a:p>
      </dgm:t>
    </dgm:pt>
    <dgm:pt modelId="{2ECE836D-040F-4B8E-8729-1FEBFC121B72}" type="parTrans" cxnId="{9A70FDF7-BFB4-4197-A912-8E37019823A7}">
      <dgm:prSet/>
      <dgm:spPr/>
      <dgm:t>
        <a:bodyPr/>
        <a:lstStyle/>
        <a:p>
          <a:endParaRPr lang="sl-SI"/>
        </a:p>
      </dgm:t>
    </dgm:pt>
    <dgm:pt modelId="{A6CFAC0D-8F0D-4C94-B91A-D08CB6ED1832}" type="sibTrans" cxnId="{9A70FDF7-BFB4-4197-A912-8E37019823A7}">
      <dgm:prSet/>
      <dgm:spPr/>
      <dgm:t>
        <a:bodyPr/>
        <a:lstStyle/>
        <a:p>
          <a:endParaRPr lang="sl-SI"/>
        </a:p>
      </dgm:t>
    </dgm:pt>
    <dgm:pt modelId="{3089F9D6-1F71-439A-8E5E-50A660E517AF}">
      <dgm:prSet phldrT="[besedilo]" custT="1"/>
      <dgm:spPr/>
      <dgm:t>
        <a:bodyPr/>
        <a:lstStyle/>
        <a:p>
          <a:r>
            <a:rPr lang="sl-SI" sz="1000" dirty="0"/>
            <a:t>Pridobivanje informacij </a:t>
          </a:r>
        </a:p>
      </dgm:t>
    </dgm:pt>
    <dgm:pt modelId="{353DCF80-B365-4F85-ACA3-7F5DF3B9D539}" type="parTrans" cxnId="{30570C7C-C20E-4EDA-AD30-2EBE1F31DF93}">
      <dgm:prSet/>
      <dgm:spPr/>
      <dgm:t>
        <a:bodyPr/>
        <a:lstStyle/>
        <a:p>
          <a:endParaRPr lang="sl-SI"/>
        </a:p>
      </dgm:t>
    </dgm:pt>
    <dgm:pt modelId="{2CCC36D9-1620-47CA-B639-5057D5778C5B}" type="sibTrans" cxnId="{30570C7C-C20E-4EDA-AD30-2EBE1F31DF93}">
      <dgm:prSet/>
      <dgm:spPr/>
      <dgm:t>
        <a:bodyPr/>
        <a:lstStyle/>
        <a:p>
          <a:endParaRPr lang="sl-SI"/>
        </a:p>
      </dgm:t>
    </dgm:pt>
    <dgm:pt modelId="{FD30F017-F71C-410B-BA9A-50FCC91CE656}" type="pres">
      <dgm:prSet presAssocID="{46318C39-E74D-4FBA-A72A-EB36344DE151}" presName="rootnode" presStyleCnt="0">
        <dgm:presLayoutVars>
          <dgm:chMax/>
          <dgm:chPref/>
          <dgm:dir/>
          <dgm:animLvl val="lvl"/>
        </dgm:presLayoutVars>
      </dgm:prSet>
      <dgm:spPr/>
    </dgm:pt>
    <dgm:pt modelId="{79A2D995-5E15-4D58-9CA3-A427022D4ADE}" type="pres">
      <dgm:prSet presAssocID="{86E11726-054E-405C-8F58-88C3EA0CB054}" presName="composite" presStyleCnt="0"/>
      <dgm:spPr/>
    </dgm:pt>
    <dgm:pt modelId="{F10C2854-1B6A-4AD8-A7EA-0C2E01425C3F}" type="pres">
      <dgm:prSet presAssocID="{86E11726-054E-405C-8F58-88C3EA0CB054}" presName="bentUpArrow1" presStyleLbl="alignImgPlace1" presStyleIdx="0" presStyleCnt="4"/>
      <dgm:spPr/>
    </dgm:pt>
    <dgm:pt modelId="{96812290-827F-433F-8065-7F138F1E2F09}" type="pres">
      <dgm:prSet presAssocID="{86E11726-054E-405C-8F58-88C3EA0CB054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05C3D9FB-13F4-427C-84FF-2E1A7EE4F26E}" type="pres">
      <dgm:prSet presAssocID="{86E11726-054E-405C-8F58-88C3EA0CB054}" presName="ChildText" presStyleLbl="revTx" presStyleIdx="0" presStyleCnt="5" custScaleX="305088" custLinFactX="24473" custLinFactNeighborX="100000" custLinFactNeighborY="8136">
        <dgm:presLayoutVars>
          <dgm:chMax val="0"/>
          <dgm:chPref val="0"/>
          <dgm:bulletEnabled val="1"/>
        </dgm:presLayoutVars>
      </dgm:prSet>
      <dgm:spPr/>
    </dgm:pt>
    <dgm:pt modelId="{FA2B1749-5560-4F18-B3B3-528D89DA9F3C}" type="pres">
      <dgm:prSet presAssocID="{0D7A4EA9-CC59-46A8-B1FA-476E2D198B5D}" presName="sibTrans" presStyleCnt="0"/>
      <dgm:spPr/>
    </dgm:pt>
    <dgm:pt modelId="{BA43A84B-1EC0-41A4-A069-B75BD6C1B94A}" type="pres">
      <dgm:prSet presAssocID="{F24A13D6-15E4-4E19-A650-B3AE2350E4EF}" presName="composite" presStyleCnt="0"/>
      <dgm:spPr/>
    </dgm:pt>
    <dgm:pt modelId="{DF089B9C-675D-4C2C-8F9F-C7162E13CEC8}" type="pres">
      <dgm:prSet presAssocID="{F24A13D6-15E4-4E19-A650-B3AE2350E4EF}" presName="bentUpArrow1" presStyleLbl="alignImgPlace1" presStyleIdx="1" presStyleCnt="4"/>
      <dgm:spPr/>
    </dgm:pt>
    <dgm:pt modelId="{9C879AD0-BD72-42C6-9B67-9479865D8F71}" type="pres">
      <dgm:prSet presAssocID="{F24A13D6-15E4-4E19-A650-B3AE2350E4EF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A8E59084-8D03-46B1-A85E-6D18FEF5374B}" type="pres">
      <dgm:prSet presAssocID="{F24A13D6-15E4-4E19-A650-B3AE2350E4EF}" presName="ChildText" presStyleLbl="revTx" presStyleIdx="1" presStyleCnt="5" custScaleX="368234" custLinFactX="49790" custLinFactNeighborX="100000">
        <dgm:presLayoutVars>
          <dgm:chMax val="0"/>
          <dgm:chPref val="0"/>
          <dgm:bulletEnabled val="1"/>
        </dgm:presLayoutVars>
      </dgm:prSet>
      <dgm:spPr/>
    </dgm:pt>
    <dgm:pt modelId="{C9E8B14E-CD9D-4B3E-B407-365E9E68752D}" type="pres">
      <dgm:prSet presAssocID="{46FDC155-ED74-4353-944A-A03C3EC52A6B}" presName="sibTrans" presStyleCnt="0"/>
      <dgm:spPr/>
    </dgm:pt>
    <dgm:pt modelId="{68C1824F-1221-4D65-8B70-4FFDB84DC87F}" type="pres">
      <dgm:prSet presAssocID="{3F522109-D7F3-4BCA-B3C7-C5D33F971E10}" presName="composite" presStyleCnt="0"/>
      <dgm:spPr/>
    </dgm:pt>
    <dgm:pt modelId="{943EA3F4-FB7E-4D16-BC90-B1439CA8FD82}" type="pres">
      <dgm:prSet presAssocID="{3F522109-D7F3-4BCA-B3C7-C5D33F971E10}" presName="bentUpArrow1" presStyleLbl="alignImgPlace1" presStyleIdx="2" presStyleCnt="4"/>
      <dgm:spPr/>
    </dgm:pt>
    <dgm:pt modelId="{7DF05C6A-AC7E-42C7-AF8C-8145C3114243}" type="pres">
      <dgm:prSet presAssocID="{3F522109-D7F3-4BCA-B3C7-C5D33F971E10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D5CDC423-6E48-4E77-98B9-C5B8F8E5EB2C}" type="pres">
      <dgm:prSet presAssocID="{3F522109-D7F3-4BCA-B3C7-C5D33F971E10}" presName="ChildText" presStyleLbl="revTx" presStyleIdx="2" presStyleCnt="5" custScaleX="313237" custLinFactX="19390" custLinFactNeighborX="100000" custLinFactNeighborY="1575">
        <dgm:presLayoutVars>
          <dgm:chMax val="0"/>
          <dgm:chPref val="0"/>
          <dgm:bulletEnabled val="1"/>
        </dgm:presLayoutVars>
      </dgm:prSet>
      <dgm:spPr/>
    </dgm:pt>
    <dgm:pt modelId="{04784438-FEA4-43D3-B8D8-C4E98CDEF63A}" type="pres">
      <dgm:prSet presAssocID="{1895FC2F-F519-4988-81A3-B9DB15A31C7C}" presName="sibTrans" presStyleCnt="0"/>
      <dgm:spPr/>
    </dgm:pt>
    <dgm:pt modelId="{680EF2B7-5880-4E04-B1ED-1500643CBBEA}" type="pres">
      <dgm:prSet presAssocID="{A1EB237D-E3E7-4387-915C-98B48E7A0D53}" presName="composite" presStyleCnt="0"/>
      <dgm:spPr/>
    </dgm:pt>
    <dgm:pt modelId="{2A6425FB-DCB7-4B65-AA6E-986D5C5F4176}" type="pres">
      <dgm:prSet presAssocID="{A1EB237D-E3E7-4387-915C-98B48E7A0D53}" presName="bentUpArrow1" presStyleLbl="alignImgPlace1" presStyleIdx="3" presStyleCnt="4"/>
      <dgm:spPr/>
    </dgm:pt>
    <dgm:pt modelId="{A23F98F0-DE22-4E02-9841-8F1AD9BB1921}" type="pres">
      <dgm:prSet presAssocID="{A1EB237D-E3E7-4387-915C-98B48E7A0D53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</dgm:pt>
    <dgm:pt modelId="{636A5E24-1A9E-41E5-9CC0-B5EAC9201935}" type="pres">
      <dgm:prSet presAssocID="{A1EB237D-E3E7-4387-915C-98B48E7A0D53}" presName="ChildText" presStyleLbl="revTx" presStyleIdx="3" presStyleCnt="5" custScaleX="340518" custLinFactX="29547" custLinFactNeighborX="100000">
        <dgm:presLayoutVars>
          <dgm:chMax val="0"/>
          <dgm:chPref val="0"/>
          <dgm:bulletEnabled val="1"/>
        </dgm:presLayoutVars>
      </dgm:prSet>
      <dgm:spPr/>
    </dgm:pt>
    <dgm:pt modelId="{6D675608-787E-4420-BCCB-E33941A61DF2}" type="pres">
      <dgm:prSet presAssocID="{BECB44BA-3A43-48B1-B704-35835349B2F3}" presName="sibTrans" presStyleCnt="0"/>
      <dgm:spPr/>
    </dgm:pt>
    <dgm:pt modelId="{2EF25265-7EB2-44EC-BD07-E006DF9A0796}" type="pres">
      <dgm:prSet presAssocID="{55CE98B8-4CD8-4F44-89EF-E6294AB75AA9}" presName="composite" presStyleCnt="0"/>
      <dgm:spPr/>
    </dgm:pt>
    <dgm:pt modelId="{2B28CD25-1CAF-4EC2-B4E7-250E0A86D9A8}" type="pres">
      <dgm:prSet presAssocID="{55CE98B8-4CD8-4F44-89EF-E6294AB75AA9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</dgm:pt>
    <dgm:pt modelId="{964CF2C3-C121-499B-A328-0E885A41D13B}" type="pres">
      <dgm:prSet presAssocID="{55CE98B8-4CD8-4F44-89EF-E6294AB75AA9}" presName="FinalChildText" presStyleLbl="revTx" presStyleIdx="4" presStyleCnt="5" custScaleX="318551" custLinFactX="30766" custLinFactNeighborX="100000" custLinFactNeighborY="3326">
        <dgm:presLayoutVars>
          <dgm:chMax val="0"/>
          <dgm:chPref val="0"/>
          <dgm:bulletEnabled val="1"/>
        </dgm:presLayoutVars>
      </dgm:prSet>
      <dgm:spPr/>
    </dgm:pt>
  </dgm:ptLst>
  <dgm:cxnLst>
    <dgm:cxn modelId="{FCD1E100-1534-48C3-AE78-7E09D031DB89}" srcId="{F24A13D6-15E4-4E19-A650-B3AE2350E4EF}" destId="{FB9AF5F3-CCBB-456C-9C76-6021F1CE0928}" srcOrd="3" destOrd="0" parTransId="{C062756C-44B5-450D-A58C-C3A10564D24D}" sibTransId="{4DE3B7AC-2587-4960-807D-7ECF9D43A6EA}"/>
    <dgm:cxn modelId="{E1E5AF01-45D0-4FE5-8642-EA3FEAEA11E8}" srcId="{55CE98B8-4CD8-4F44-89EF-E6294AB75AA9}" destId="{842CF8C5-2C23-4069-8C7D-D93305C02A8B}" srcOrd="0" destOrd="0" parTransId="{2005344D-25BE-4BC5-8FE1-3ACB0D31A0D5}" sibTransId="{BAE0A1F1-718D-4D7E-905A-751758833D70}"/>
    <dgm:cxn modelId="{FE89000C-A93E-4046-910D-1B85B3E692A1}" srcId="{F24A13D6-15E4-4E19-A650-B3AE2350E4EF}" destId="{CC62E681-2DB1-454A-8E70-D5114C342DF2}" srcOrd="2" destOrd="0" parTransId="{6014EDFF-ADA5-4DD2-903B-F6CE506E1450}" sibTransId="{76C86461-8894-49D9-90DB-393451FB6658}"/>
    <dgm:cxn modelId="{5CC7500D-3480-4922-895B-2E5F227F6A14}" srcId="{A1EB237D-E3E7-4387-915C-98B48E7A0D53}" destId="{F0766A83-A05B-417E-B746-1B6CD162401A}" srcOrd="2" destOrd="0" parTransId="{064848F2-BA4C-4FD7-B463-B642E8EC389D}" sibTransId="{43483ED9-38C1-44EC-ABD8-EA349EDA49A4}"/>
    <dgm:cxn modelId="{4D974111-102C-4874-A23A-B0DCF52FD315}" srcId="{55CE98B8-4CD8-4F44-89EF-E6294AB75AA9}" destId="{8DDC642B-EA81-4976-B29A-D4D7248EE3A6}" srcOrd="2" destOrd="0" parTransId="{668F3920-9D91-46E6-9FB3-AB067E9CF0B8}" sibTransId="{369EB235-7ED6-4EBF-9174-CA94E84C6961}"/>
    <dgm:cxn modelId="{2859AD15-91AF-42CF-B426-D8D681624892}" srcId="{F24A13D6-15E4-4E19-A650-B3AE2350E4EF}" destId="{5D1F8695-77CB-481C-8039-7777F2353026}" srcOrd="0" destOrd="0" parTransId="{6FAE181A-7E5C-4628-9A23-18624BB65379}" sibTransId="{E90480E8-D489-4A0F-BD20-EE8C58F127FF}"/>
    <dgm:cxn modelId="{7153F617-E9FD-4CFC-91D9-86B42B29FD8B}" srcId="{46318C39-E74D-4FBA-A72A-EB36344DE151}" destId="{A1EB237D-E3E7-4387-915C-98B48E7A0D53}" srcOrd="3" destOrd="0" parTransId="{8E4C9608-BEA5-4E2C-8BE5-B9BB132470D8}" sibTransId="{BECB44BA-3A43-48B1-B704-35835349B2F3}"/>
    <dgm:cxn modelId="{3C2EE125-2ACE-453B-A41A-2E26FAF778E8}" type="presOf" srcId="{46318C39-E74D-4FBA-A72A-EB36344DE151}" destId="{FD30F017-F71C-410B-BA9A-50FCC91CE656}" srcOrd="0" destOrd="0" presId="urn:microsoft.com/office/officeart/2005/8/layout/StepDownProcess"/>
    <dgm:cxn modelId="{90B54D2C-5E43-482F-BBFB-699B05330707}" type="presOf" srcId="{C10D7577-FF28-4A23-9172-79D8A406A9E1}" destId="{D5CDC423-6E48-4E77-98B9-C5B8F8E5EB2C}" srcOrd="0" destOrd="1" presId="urn:microsoft.com/office/officeart/2005/8/layout/StepDownProcess"/>
    <dgm:cxn modelId="{2603E930-B0D3-4322-ABEA-B2997299FB5C}" type="presOf" srcId="{73B79AFC-7614-44B8-B258-B0D8388CF4E8}" destId="{636A5E24-1A9E-41E5-9CC0-B5EAC9201935}" srcOrd="0" destOrd="1" presId="urn:microsoft.com/office/officeart/2005/8/layout/StepDownProcess"/>
    <dgm:cxn modelId="{D72A5A33-5841-4F56-96A5-71BEFB5B4CFE}" type="presOf" srcId="{8DDC642B-EA81-4976-B29A-D4D7248EE3A6}" destId="{964CF2C3-C121-499B-A328-0E885A41D13B}" srcOrd="0" destOrd="2" presId="urn:microsoft.com/office/officeart/2005/8/layout/StepDownProcess"/>
    <dgm:cxn modelId="{6918DD3A-D727-4145-B0D2-2E7717EEA675}" type="presOf" srcId="{FB9AF5F3-CCBB-456C-9C76-6021F1CE0928}" destId="{A8E59084-8D03-46B1-A85E-6D18FEF5374B}" srcOrd="0" destOrd="3" presId="urn:microsoft.com/office/officeart/2005/8/layout/StepDownProcess"/>
    <dgm:cxn modelId="{F1E1D93B-7C37-4ABC-9C82-E0719C89853E}" type="presOf" srcId="{F24A13D6-15E4-4E19-A650-B3AE2350E4EF}" destId="{9C879AD0-BD72-42C6-9B67-9479865D8F71}" srcOrd="0" destOrd="0" presId="urn:microsoft.com/office/officeart/2005/8/layout/StepDownProcess"/>
    <dgm:cxn modelId="{1BD5163D-68B6-40A9-B558-94F017DA6AED}" type="presOf" srcId="{D17298E2-5A84-4FFA-8D2C-B5DD05AE6659}" destId="{964CF2C3-C121-499B-A328-0E885A41D13B}" srcOrd="0" destOrd="1" presId="urn:microsoft.com/office/officeart/2005/8/layout/StepDownProcess"/>
    <dgm:cxn modelId="{E3C6D741-BC50-4C71-AA2C-5661BC5CB599}" type="presOf" srcId="{BCF538C9-4ADE-49D5-BAF5-1DAF0DBC4D41}" destId="{D5CDC423-6E48-4E77-98B9-C5B8F8E5EB2C}" srcOrd="0" destOrd="2" presId="urn:microsoft.com/office/officeart/2005/8/layout/StepDownProcess"/>
    <dgm:cxn modelId="{CB7E5243-4EB0-446C-8B7C-7D97C6D9517C}" srcId="{46318C39-E74D-4FBA-A72A-EB36344DE151}" destId="{55CE98B8-4CD8-4F44-89EF-E6294AB75AA9}" srcOrd="4" destOrd="0" parTransId="{96274A6A-9343-4287-AEBB-25DF33614652}" sibTransId="{0E2415C6-7F6D-43B5-92ED-1F31BC33169F}"/>
    <dgm:cxn modelId="{D4EF4E48-9858-4D7A-9911-E3BE110BEE22}" srcId="{46318C39-E74D-4FBA-A72A-EB36344DE151}" destId="{86E11726-054E-405C-8F58-88C3EA0CB054}" srcOrd="0" destOrd="0" parTransId="{3A5A25EC-5AE4-445D-A9DB-859C87F1C774}" sibTransId="{0D7A4EA9-CC59-46A8-B1FA-476E2D198B5D}"/>
    <dgm:cxn modelId="{C300556B-CF7E-47C7-B860-7ED3D664E361}" type="presOf" srcId="{3089F9D6-1F71-439A-8E5E-50A660E517AF}" destId="{05C3D9FB-13F4-427C-84FF-2E1A7EE4F26E}" srcOrd="0" destOrd="1" presId="urn:microsoft.com/office/officeart/2005/8/layout/StepDownProcess"/>
    <dgm:cxn modelId="{B3F4DE4C-3544-4B73-8122-EDD0D0C752A0}" type="presOf" srcId="{1FA94536-F313-4241-B063-EC477DBD42A0}" destId="{A8E59084-8D03-46B1-A85E-6D18FEF5374B}" srcOrd="0" destOrd="1" presId="urn:microsoft.com/office/officeart/2005/8/layout/StepDownProcess"/>
    <dgm:cxn modelId="{591F2E72-87BC-46D2-ACF4-46ED0EEED067}" srcId="{3F522109-D7F3-4BCA-B3C7-C5D33F971E10}" destId="{C10D7577-FF28-4A23-9172-79D8A406A9E1}" srcOrd="1" destOrd="0" parTransId="{CF281125-3DC1-4E4C-940B-9A75B3047262}" sibTransId="{404EE678-9065-4706-8451-C982D4458C04}"/>
    <dgm:cxn modelId="{EEF02059-D781-48A0-9482-9D41C00CC1E3}" type="presOf" srcId="{842CF8C5-2C23-4069-8C7D-D93305C02A8B}" destId="{964CF2C3-C121-499B-A328-0E885A41D13B}" srcOrd="0" destOrd="0" presId="urn:microsoft.com/office/officeart/2005/8/layout/StepDownProcess"/>
    <dgm:cxn modelId="{30570C7C-C20E-4EDA-AD30-2EBE1F31DF93}" srcId="{86E11726-054E-405C-8F58-88C3EA0CB054}" destId="{3089F9D6-1F71-439A-8E5E-50A660E517AF}" srcOrd="1" destOrd="0" parTransId="{353DCF80-B365-4F85-ACA3-7F5DF3B9D539}" sibTransId="{2CCC36D9-1620-47CA-B639-5057D5778C5B}"/>
    <dgm:cxn modelId="{C2C40D84-3429-464F-B715-31689781C1B6}" srcId="{46318C39-E74D-4FBA-A72A-EB36344DE151}" destId="{3F522109-D7F3-4BCA-B3C7-C5D33F971E10}" srcOrd="2" destOrd="0" parTransId="{6B07B42E-5F27-4E59-966F-1A1F90DC7040}" sibTransId="{1895FC2F-F519-4988-81A3-B9DB15A31C7C}"/>
    <dgm:cxn modelId="{AD1F2584-D051-4113-8E83-5DA4B9233898}" type="presOf" srcId="{5230FB6A-3816-4538-BC97-28F8CFED2D5C}" destId="{636A5E24-1A9E-41E5-9CC0-B5EAC9201935}" srcOrd="0" destOrd="0" presId="urn:microsoft.com/office/officeart/2005/8/layout/StepDownProcess"/>
    <dgm:cxn modelId="{AE08BB88-F91D-405D-AB0D-C1961C2291E1}" srcId="{A1EB237D-E3E7-4387-915C-98B48E7A0D53}" destId="{73B79AFC-7614-44B8-B258-B0D8388CF4E8}" srcOrd="1" destOrd="0" parTransId="{5EC8BE24-1799-4D75-A5C0-7A9F9A64FE91}" sibTransId="{0130A9F5-5CAA-48D7-B470-4942E243E660}"/>
    <dgm:cxn modelId="{3179EE90-4683-4BF1-A3CB-9FB159A91EBC}" srcId="{3F522109-D7F3-4BCA-B3C7-C5D33F971E10}" destId="{8FBB09D5-1EF0-4962-8A7E-21857F91BA12}" srcOrd="0" destOrd="0" parTransId="{3B3CC82F-C21B-4B4A-9562-B9B8BE2EB8F3}" sibTransId="{ED48446B-E8BE-437D-B813-EA4D68319CB7}"/>
    <dgm:cxn modelId="{227A1E97-C622-423B-94D5-5A4B930D62C0}" type="presOf" srcId="{8FBB09D5-1EF0-4962-8A7E-21857F91BA12}" destId="{D5CDC423-6E48-4E77-98B9-C5B8F8E5EB2C}" srcOrd="0" destOrd="0" presId="urn:microsoft.com/office/officeart/2005/8/layout/StepDownProcess"/>
    <dgm:cxn modelId="{4B77BD9F-391D-4DF8-A373-7786B5366B95}" srcId="{55CE98B8-4CD8-4F44-89EF-E6294AB75AA9}" destId="{D17298E2-5A84-4FFA-8D2C-B5DD05AE6659}" srcOrd="1" destOrd="0" parTransId="{F8F2606D-6A94-469E-9539-662D08FDEBD5}" sibTransId="{CDDF4C0F-77D1-46E0-B91E-D4B1983FF055}"/>
    <dgm:cxn modelId="{6ADA07AA-B1E3-4FD7-81DD-194BCAE52C24}" srcId="{A1EB237D-E3E7-4387-915C-98B48E7A0D53}" destId="{5230FB6A-3816-4538-BC97-28F8CFED2D5C}" srcOrd="0" destOrd="0" parTransId="{B5B4B1F9-508D-46F5-A88A-B9DCA7B55250}" sibTransId="{F130DAF4-3305-4478-9891-73D00A1E12F8}"/>
    <dgm:cxn modelId="{06C89DB8-6D3E-43FA-9134-0C37190FBF9F}" type="presOf" srcId="{86E11726-054E-405C-8F58-88C3EA0CB054}" destId="{96812290-827F-433F-8065-7F138F1E2F09}" srcOrd="0" destOrd="0" presId="urn:microsoft.com/office/officeart/2005/8/layout/StepDownProcess"/>
    <dgm:cxn modelId="{721AB5BD-D30A-4857-81CB-36DA4389CDD4}" srcId="{3F522109-D7F3-4BCA-B3C7-C5D33F971E10}" destId="{BCF538C9-4ADE-49D5-BAF5-1DAF0DBC4D41}" srcOrd="2" destOrd="0" parTransId="{D105FA44-CA82-433F-AE83-F9ABA33F28BE}" sibTransId="{781244D3-5898-438F-B56C-BAA66CB2CC22}"/>
    <dgm:cxn modelId="{A5C386C1-2F58-4904-9F54-7FDAC8B45EC5}" type="presOf" srcId="{46C6DA7A-F960-4344-8645-FC99C1618ABF}" destId="{05C3D9FB-13F4-427C-84FF-2E1A7EE4F26E}" srcOrd="0" destOrd="0" presId="urn:microsoft.com/office/officeart/2005/8/layout/StepDownProcess"/>
    <dgm:cxn modelId="{F4C223CA-180D-459C-94AC-28EBAE68A0E7}" type="presOf" srcId="{55CE98B8-4CD8-4F44-89EF-E6294AB75AA9}" destId="{2B28CD25-1CAF-4EC2-B4E7-250E0A86D9A8}" srcOrd="0" destOrd="0" presId="urn:microsoft.com/office/officeart/2005/8/layout/StepDownProcess"/>
    <dgm:cxn modelId="{469329D2-B8A2-45AD-B4C3-674153B1D2EC}" srcId="{F24A13D6-15E4-4E19-A650-B3AE2350E4EF}" destId="{1FA94536-F313-4241-B063-EC477DBD42A0}" srcOrd="1" destOrd="0" parTransId="{EC846790-96C9-415F-9541-3C4A3CB1C9CC}" sibTransId="{D5443945-A260-4B0F-B756-EF9A88E6C575}"/>
    <dgm:cxn modelId="{70F548E1-8D2F-4E5A-AEDE-7698EA4A7D47}" type="presOf" srcId="{F0766A83-A05B-417E-B746-1B6CD162401A}" destId="{636A5E24-1A9E-41E5-9CC0-B5EAC9201935}" srcOrd="0" destOrd="2" presId="urn:microsoft.com/office/officeart/2005/8/layout/StepDownProcess"/>
    <dgm:cxn modelId="{EB69A2E3-C249-4A53-9B58-9817C9694907}" srcId="{46318C39-E74D-4FBA-A72A-EB36344DE151}" destId="{F24A13D6-15E4-4E19-A650-B3AE2350E4EF}" srcOrd="1" destOrd="0" parTransId="{7B3CCF0C-3640-4BDF-8CD5-6E6E859EAAE3}" sibTransId="{46FDC155-ED74-4353-944A-A03C3EC52A6B}"/>
    <dgm:cxn modelId="{B6A478F4-EBD1-4AA0-864D-A64088070643}" type="presOf" srcId="{3F522109-D7F3-4BCA-B3C7-C5D33F971E10}" destId="{7DF05C6A-AC7E-42C7-AF8C-8145C3114243}" srcOrd="0" destOrd="0" presId="urn:microsoft.com/office/officeart/2005/8/layout/StepDownProcess"/>
    <dgm:cxn modelId="{5B4DD5F7-7466-4FA0-A341-EA62BADC7FBA}" type="presOf" srcId="{5D1F8695-77CB-481C-8039-7777F2353026}" destId="{A8E59084-8D03-46B1-A85E-6D18FEF5374B}" srcOrd="0" destOrd="0" presId="urn:microsoft.com/office/officeart/2005/8/layout/StepDownProcess"/>
    <dgm:cxn modelId="{9A70FDF7-BFB4-4197-A912-8E37019823A7}" srcId="{86E11726-054E-405C-8F58-88C3EA0CB054}" destId="{46C6DA7A-F960-4344-8645-FC99C1618ABF}" srcOrd="0" destOrd="0" parTransId="{2ECE836D-040F-4B8E-8729-1FEBFC121B72}" sibTransId="{A6CFAC0D-8F0D-4C94-B91A-D08CB6ED1832}"/>
    <dgm:cxn modelId="{5E9ECCFB-E4A0-4043-9C2C-577B1E128808}" type="presOf" srcId="{CC62E681-2DB1-454A-8E70-D5114C342DF2}" destId="{A8E59084-8D03-46B1-A85E-6D18FEF5374B}" srcOrd="0" destOrd="2" presId="urn:microsoft.com/office/officeart/2005/8/layout/StepDownProcess"/>
    <dgm:cxn modelId="{953600FD-C402-468F-80C7-F817741F0520}" type="presOf" srcId="{A1EB237D-E3E7-4387-915C-98B48E7A0D53}" destId="{A23F98F0-DE22-4E02-9841-8F1AD9BB1921}" srcOrd="0" destOrd="0" presId="urn:microsoft.com/office/officeart/2005/8/layout/StepDownProcess"/>
    <dgm:cxn modelId="{91A7F408-2221-49C9-B5D9-E1AA11F11913}" type="presParOf" srcId="{FD30F017-F71C-410B-BA9A-50FCC91CE656}" destId="{79A2D995-5E15-4D58-9CA3-A427022D4ADE}" srcOrd="0" destOrd="0" presId="urn:microsoft.com/office/officeart/2005/8/layout/StepDownProcess"/>
    <dgm:cxn modelId="{D90290DC-1C70-41F2-A99F-51D3F2E9D6D2}" type="presParOf" srcId="{79A2D995-5E15-4D58-9CA3-A427022D4ADE}" destId="{F10C2854-1B6A-4AD8-A7EA-0C2E01425C3F}" srcOrd="0" destOrd="0" presId="urn:microsoft.com/office/officeart/2005/8/layout/StepDownProcess"/>
    <dgm:cxn modelId="{EA4740C7-645E-4C25-A55D-8B72019D38DA}" type="presParOf" srcId="{79A2D995-5E15-4D58-9CA3-A427022D4ADE}" destId="{96812290-827F-433F-8065-7F138F1E2F09}" srcOrd="1" destOrd="0" presId="urn:microsoft.com/office/officeart/2005/8/layout/StepDownProcess"/>
    <dgm:cxn modelId="{69DE7357-BC41-4B59-8284-D8B087A455FA}" type="presParOf" srcId="{79A2D995-5E15-4D58-9CA3-A427022D4ADE}" destId="{05C3D9FB-13F4-427C-84FF-2E1A7EE4F26E}" srcOrd="2" destOrd="0" presId="urn:microsoft.com/office/officeart/2005/8/layout/StepDownProcess"/>
    <dgm:cxn modelId="{8D6A51BD-B241-4B94-A950-77F8CE8D3428}" type="presParOf" srcId="{FD30F017-F71C-410B-BA9A-50FCC91CE656}" destId="{FA2B1749-5560-4F18-B3B3-528D89DA9F3C}" srcOrd="1" destOrd="0" presId="urn:microsoft.com/office/officeart/2005/8/layout/StepDownProcess"/>
    <dgm:cxn modelId="{AB065728-741E-4B20-B63F-3684FFE5B003}" type="presParOf" srcId="{FD30F017-F71C-410B-BA9A-50FCC91CE656}" destId="{BA43A84B-1EC0-41A4-A069-B75BD6C1B94A}" srcOrd="2" destOrd="0" presId="urn:microsoft.com/office/officeart/2005/8/layout/StepDownProcess"/>
    <dgm:cxn modelId="{00ED2B1E-6D36-4EC3-94A7-F62740BCB416}" type="presParOf" srcId="{BA43A84B-1EC0-41A4-A069-B75BD6C1B94A}" destId="{DF089B9C-675D-4C2C-8F9F-C7162E13CEC8}" srcOrd="0" destOrd="0" presId="urn:microsoft.com/office/officeart/2005/8/layout/StepDownProcess"/>
    <dgm:cxn modelId="{BE384E55-8813-4C1D-9778-7971990B7BA4}" type="presParOf" srcId="{BA43A84B-1EC0-41A4-A069-B75BD6C1B94A}" destId="{9C879AD0-BD72-42C6-9B67-9479865D8F71}" srcOrd="1" destOrd="0" presId="urn:microsoft.com/office/officeart/2005/8/layout/StepDownProcess"/>
    <dgm:cxn modelId="{D0DFF302-DE99-4102-BA2B-8DDE3EE84F5B}" type="presParOf" srcId="{BA43A84B-1EC0-41A4-A069-B75BD6C1B94A}" destId="{A8E59084-8D03-46B1-A85E-6D18FEF5374B}" srcOrd="2" destOrd="0" presId="urn:microsoft.com/office/officeart/2005/8/layout/StepDownProcess"/>
    <dgm:cxn modelId="{04B61959-B66C-44F0-8F2D-076DB2CAF6F7}" type="presParOf" srcId="{FD30F017-F71C-410B-BA9A-50FCC91CE656}" destId="{C9E8B14E-CD9D-4B3E-B407-365E9E68752D}" srcOrd="3" destOrd="0" presId="urn:microsoft.com/office/officeart/2005/8/layout/StepDownProcess"/>
    <dgm:cxn modelId="{76304271-7B00-4F52-9847-677D55BFF2EB}" type="presParOf" srcId="{FD30F017-F71C-410B-BA9A-50FCC91CE656}" destId="{68C1824F-1221-4D65-8B70-4FFDB84DC87F}" srcOrd="4" destOrd="0" presId="urn:microsoft.com/office/officeart/2005/8/layout/StepDownProcess"/>
    <dgm:cxn modelId="{1C3EB7BF-D467-4C1E-9C84-6C8DE64448F3}" type="presParOf" srcId="{68C1824F-1221-4D65-8B70-4FFDB84DC87F}" destId="{943EA3F4-FB7E-4D16-BC90-B1439CA8FD82}" srcOrd="0" destOrd="0" presId="urn:microsoft.com/office/officeart/2005/8/layout/StepDownProcess"/>
    <dgm:cxn modelId="{584359BD-320C-4EB5-B1AF-980C5433D1E4}" type="presParOf" srcId="{68C1824F-1221-4D65-8B70-4FFDB84DC87F}" destId="{7DF05C6A-AC7E-42C7-AF8C-8145C3114243}" srcOrd="1" destOrd="0" presId="urn:microsoft.com/office/officeart/2005/8/layout/StepDownProcess"/>
    <dgm:cxn modelId="{4414B009-A0B8-4511-9B8F-C0A59648CF48}" type="presParOf" srcId="{68C1824F-1221-4D65-8B70-4FFDB84DC87F}" destId="{D5CDC423-6E48-4E77-98B9-C5B8F8E5EB2C}" srcOrd="2" destOrd="0" presId="urn:microsoft.com/office/officeart/2005/8/layout/StepDownProcess"/>
    <dgm:cxn modelId="{98D794B5-E60D-4343-B6DA-89A68CE04231}" type="presParOf" srcId="{FD30F017-F71C-410B-BA9A-50FCC91CE656}" destId="{04784438-FEA4-43D3-B8D8-C4E98CDEF63A}" srcOrd="5" destOrd="0" presId="urn:microsoft.com/office/officeart/2005/8/layout/StepDownProcess"/>
    <dgm:cxn modelId="{90CF2671-386E-40BA-B501-DE58224B1003}" type="presParOf" srcId="{FD30F017-F71C-410B-BA9A-50FCC91CE656}" destId="{680EF2B7-5880-4E04-B1ED-1500643CBBEA}" srcOrd="6" destOrd="0" presId="urn:microsoft.com/office/officeart/2005/8/layout/StepDownProcess"/>
    <dgm:cxn modelId="{FD085CAF-445C-44D2-8E62-C9E28E8D7AE0}" type="presParOf" srcId="{680EF2B7-5880-4E04-B1ED-1500643CBBEA}" destId="{2A6425FB-DCB7-4B65-AA6E-986D5C5F4176}" srcOrd="0" destOrd="0" presId="urn:microsoft.com/office/officeart/2005/8/layout/StepDownProcess"/>
    <dgm:cxn modelId="{0E1AC252-1E68-416F-8132-83077E69C7CE}" type="presParOf" srcId="{680EF2B7-5880-4E04-B1ED-1500643CBBEA}" destId="{A23F98F0-DE22-4E02-9841-8F1AD9BB1921}" srcOrd="1" destOrd="0" presId="urn:microsoft.com/office/officeart/2005/8/layout/StepDownProcess"/>
    <dgm:cxn modelId="{72DCDD08-9736-4FC7-891A-1745A84C0CB0}" type="presParOf" srcId="{680EF2B7-5880-4E04-B1ED-1500643CBBEA}" destId="{636A5E24-1A9E-41E5-9CC0-B5EAC9201935}" srcOrd="2" destOrd="0" presId="urn:microsoft.com/office/officeart/2005/8/layout/StepDownProcess"/>
    <dgm:cxn modelId="{DC0C1BD6-104C-4F29-9561-A0A9B2E44464}" type="presParOf" srcId="{FD30F017-F71C-410B-BA9A-50FCC91CE656}" destId="{6D675608-787E-4420-BCCB-E33941A61DF2}" srcOrd="7" destOrd="0" presId="urn:microsoft.com/office/officeart/2005/8/layout/StepDownProcess"/>
    <dgm:cxn modelId="{955D3DEA-7B6F-4331-A21A-A26E571299B6}" type="presParOf" srcId="{FD30F017-F71C-410B-BA9A-50FCC91CE656}" destId="{2EF25265-7EB2-44EC-BD07-E006DF9A0796}" srcOrd="8" destOrd="0" presId="urn:microsoft.com/office/officeart/2005/8/layout/StepDownProcess"/>
    <dgm:cxn modelId="{C6AF972E-DDC5-4C9C-BDED-8F835E2E0E68}" type="presParOf" srcId="{2EF25265-7EB2-44EC-BD07-E006DF9A0796}" destId="{2B28CD25-1CAF-4EC2-B4E7-250E0A86D9A8}" srcOrd="0" destOrd="0" presId="urn:microsoft.com/office/officeart/2005/8/layout/StepDownProcess"/>
    <dgm:cxn modelId="{5FE98F91-5024-42C1-B80D-23D2B4DD9277}" type="presParOf" srcId="{2EF25265-7EB2-44EC-BD07-E006DF9A0796}" destId="{964CF2C3-C121-499B-A328-0E885A41D13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C2854-1B6A-4AD8-A7EA-0C2E01425C3F}">
      <dsp:nvSpPr>
        <dsp:cNvPr id="0" name=""/>
        <dsp:cNvSpPr/>
      </dsp:nvSpPr>
      <dsp:spPr>
        <a:xfrm rot="5400000">
          <a:off x="958718" y="649111"/>
          <a:ext cx="564912" cy="64313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812290-827F-433F-8065-7F138F1E2F09}">
      <dsp:nvSpPr>
        <dsp:cNvPr id="0" name=""/>
        <dsp:cNvSpPr/>
      </dsp:nvSpPr>
      <dsp:spPr>
        <a:xfrm>
          <a:off x="809051" y="22895"/>
          <a:ext cx="950979" cy="66565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1. FAZA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NAČRTOVANJE MOBILNOSTI </a:t>
          </a:r>
        </a:p>
      </dsp:txBody>
      <dsp:txXfrm>
        <a:off x="841551" y="55395"/>
        <a:ext cx="885979" cy="600654"/>
      </dsp:txXfrm>
    </dsp:sp>
    <dsp:sp modelId="{05C3D9FB-13F4-427C-84FF-2E1A7EE4F26E}">
      <dsp:nvSpPr>
        <dsp:cNvPr id="0" name=""/>
        <dsp:cNvSpPr/>
      </dsp:nvSpPr>
      <dsp:spPr>
        <a:xfrm>
          <a:off x="1911703" y="130153"/>
          <a:ext cx="2110146" cy="538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900" kern="1200" dirty="0"/>
            <a:t>Želje in pričakovanja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000" kern="1200" dirty="0"/>
            <a:t>Pridobivanje informacij </a:t>
          </a:r>
        </a:p>
      </dsp:txBody>
      <dsp:txXfrm>
        <a:off x="1911703" y="130153"/>
        <a:ext cx="2110146" cy="538011"/>
      </dsp:txXfrm>
    </dsp:sp>
    <dsp:sp modelId="{DF089B9C-675D-4C2C-8F9F-C7162E13CEC8}">
      <dsp:nvSpPr>
        <dsp:cNvPr id="0" name=""/>
        <dsp:cNvSpPr/>
      </dsp:nvSpPr>
      <dsp:spPr>
        <a:xfrm rot="5400000">
          <a:off x="2087620" y="1396861"/>
          <a:ext cx="564912" cy="64313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C879AD0-BD72-42C6-9B67-9479865D8F71}">
      <dsp:nvSpPr>
        <dsp:cNvPr id="0" name=""/>
        <dsp:cNvSpPr/>
      </dsp:nvSpPr>
      <dsp:spPr>
        <a:xfrm>
          <a:off x="1937953" y="770645"/>
          <a:ext cx="950979" cy="66565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/>
            <a:t>2. FAZA: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/>
            <a:t>POSTOPEK PRIJAVE in IZBORA</a:t>
          </a:r>
        </a:p>
      </dsp:txBody>
      <dsp:txXfrm>
        <a:off x="1970453" y="803145"/>
        <a:ext cx="885979" cy="600654"/>
      </dsp:txXfrm>
    </dsp:sp>
    <dsp:sp modelId="{A8E59084-8D03-46B1-A85E-6D18FEF5374B}">
      <dsp:nvSpPr>
        <dsp:cNvPr id="0" name=""/>
        <dsp:cNvSpPr/>
      </dsp:nvSpPr>
      <dsp:spPr>
        <a:xfrm>
          <a:off x="2997335" y="834130"/>
          <a:ext cx="2546897" cy="538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900" kern="1200" dirty="0"/>
            <a:t>Objava razpisa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900" kern="1200" dirty="0"/>
            <a:t>Prijava na razpis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900" kern="1200" dirty="0"/>
            <a:t>Izbirni postopek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900" kern="1200" dirty="0"/>
            <a:t>Izbor kandidatov</a:t>
          </a:r>
        </a:p>
      </dsp:txBody>
      <dsp:txXfrm>
        <a:off x="2997335" y="834130"/>
        <a:ext cx="2546897" cy="538011"/>
      </dsp:txXfrm>
    </dsp:sp>
    <dsp:sp modelId="{943EA3F4-FB7E-4D16-BC90-B1439CA8FD82}">
      <dsp:nvSpPr>
        <dsp:cNvPr id="0" name=""/>
        <dsp:cNvSpPr/>
      </dsp:nvSpPr>
      <dsp:spPr>
        <a:xfrm rot="5400000">
          <a:off x="3216522" y="2144611"/>
          <a:ext cx="564912" cy="64313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DF05C6A-AC7E-42C7-AF8C-8145C3114243}">
      <dsp:nvSpPr>
        <dsp:cNvPr id="0" name=""/>
        <dsp:cNvSpPr/>
      </dsp:nvSpPr>
      <dsp:spPr>
        <a:xfrm>
          <a:off x="3066854" y="1518395"/>
          <a:ext cx="950979" cy="66565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3. FAZA: POSTOPEK PO IZBORU IN PRED IZMENJAVO</a:t>
          </a:r>
        </a:p>
      </dsp:txBody>
      <dsp:txXfrm>
        <a:off x="3099354" y="1550895"/>
        <a:ext cx="885979" cy="600654"/>
      </dsp:txXfrm>
    </dsp:sp>
    <dsp:sp modelId="{D5CDC423-6E48-4E77-98B9-C5B8F8E5EB2C}">
      <dsp:nvSpPr>
        <dsp:cNvPr id="0" name=""/>
        <dsp:cNvSpPr/>
      </dsp:nvSpPr>
      <dsp:spPr>
        <a:xfrm>
          <a:off x="4106168" y="1590354"/>
          <a:ext cx="2166509" cy="538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900" kern="1200" dirty="0"/>
            <a:t>Prijava na mobilnost pri tuji instituciji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900" kern="1200" dirty="0"/>
            <a:t>Pripirava študijskega sporazuma (in potrditev na Študijski komisiji)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900" kern="1200" dirty="0"/>
            <a:t>Pogodba o finančni pomoči Erasmus+ (dotacija)</a:t>
          </a:r>
        </a:p>
      </dsp:txBody>
      <dsp:txXfrm>
        <a:off x="4106168" y="1590354"/>
        <a:ext cx="2166509" cy="538011"/>
      </dsp:txXfrm>
    </dsp:sp>
    <dsp:sp modelId="{2A6425FB-DCB7-4B65-AA6E-986D5C5F4176}">
      <dsp:nvSpPr>
        <dsp:cNvPr id="0" name=""/>
        <dsp:cNvSpPr/>
      </dsp:nvSpPr>
      <dsp:spPr>
        <a:xfrm rot="5400000">
          <a:off x="4345424" y="2892361"/>
          <a:ext cx="564912" cy="64313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3F98F0-DE22-4E02-9841-8F1AD9BB1921}">
      <dsp:nvSpPr>
        <dsp:cNvPr id="0" name=""/>
        <dsp:cNvSpPr/>
      </dsp:nvSpPr>
      <dsp:spPr>
        <a:xfrm>
          <a:off x="4195756" y="2266145"/>
          <a:ext cx="950979" cy="66565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/>
            <a:t>4. FAZA: POSTOPEK MED IZMENJAVO</a:t>
          </a:r>
        </a:p>
      </dsp:txBody>
      <dsp:txXfrm>
        <a:off x="4228256" y="2298645"/>
        <a:ext cx="885979" cy="600654"/>
      </dsp:txXfrm>
    </dsp:sp>
    <dsp:sp modelId="{636A5E24-1A9E-41E5-9CC0-B5EAC9201935}">
      <dsp:nvSpPr>
        <dsp:cNvPr id="0" name=""/>
        <dsp:cNvSpPr/>
      </dsp:nvSpPr>
      <dsp:spPr>
        <a:xfrm>
          <a:off x="5210976" y="2329630"/>
          <a:ext cx="2355199" cy="538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900" kern="1200" dirty="0">
              <a:latin typeface="+mj-lt"/>
              <a:ea typeface="+mn-ea"/>
              <a:cs typeface="+mn-cs"/>
            </a:rPr>
            <a:t>Spremembe študijskega sporazuma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900" kern="1200" dirty="0">
              <a:latin typeface="+mj-lt"/>
              <a:ea typeface="+mn-ea"/>
              <a:cs typeface="+mn-cs"/>
            </a:rPr>
            <a:t>Podaljšanje mobilnosti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900" kern="1200" dirty="0">
              <a:latin typeface="+mj-lt"/>
              <a:ea typeface="+mn-ea"/>
              <a:cs typeface="+mn-cs"/>
            </a:rPr>
            <a:t>Odpoved mobilnosti </a:t>
          </a:r>
        </a:p>
      </dsp:txBody>
      <dsp:txXfrm>
        <a:off x="5210976" y="2329630"/>
        <a:ext cx="2355199" cy="538011"/>
      </dsp:txXfrm>
    </dsp:sp>
    <dsp:sp modelId="{2B28CD25-1CAF-4EC2-B4E7-250E0A86D9A8}">
      <dsp:nvSpPr>
        <dsp:cNvPr id="0" name=""/>
        <dsp:cNvSpPr/>
      </dsp:nvSpPr>
      <dsp:spPr>
        <a:xfrm>
          <a:off x="5324658" y="3013895"/>
          <a:ext cx="950979" cy="66565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/>
            <a:t>5. FAZA: POSTOPEK PO IZMENJVAVI</a:t>
          </a:r>
        </a:p>
      </dsp:txBody>
      <dsp:txXfrm>
        <a:off x="5357158" y="3046395"/>
        <a:ext cx="885979" cy="600654"/>
      </dsp:txXfrm>
    </dsp:sp>
    <dsp:sp modelId="{964CF2C3-C121-499B-A328-0E885A41D13B}">
      <dsp:nvSpPr>
        <dsp:cNvPr id="0" name=""/>
        <dsp:cNvSpPr/>
      </dsp:nvSpPr>
      <dsp:spPr>
        <a:xfrm>
          <a:off x="6328883" y="3095274"/>
          <a:ext cx="2203263" cy="538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900" kern="1200" dirty="0"/>
            <a:t>Prošnja za priznavanje obveznosti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900" kern="1200" dirty="0"/>
            <a:t>Postopek priznavanja obveznosti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900" kern="1200" dirty="0"/>
            <a:t>Vpis obveznosti v indeks in prilogo k diplomi</a:t>
          </a:r>
        </a:p>
      </dsp:txBody>
      <dsp:txXfrm>
        <a:off x="6328883" y="3095274"/>
        <a:ext cx="2203263" cy="538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0838dc6e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0838dc6e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>
          <a:extLst>
            <a:ext uri="{FF2B5EF4-FFF2-40B4-BE49-F238E27FC236}">
              <a16:creationId xmlns:a16="http://schemas.microsoft.com/office/drawing/2014/main" id="{D602229C-C969-6F38-50F6-A00B4AB45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20838dfd1b1_0_1797:notes">
            <a:extLst>
              <a:ext uri="{FF2B5EF4-FFF2-40B4-BE49-F238E27FC236}">
                <a16:creationId xmlns:a16="http://schemas.microsoft.com/office/drawing/2014/main" id="{0A824B9E-C20C-BBED-DCEB-B8ADBEC68D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20838dfd1b1_0_1797:notes">
            <a:extLst>
              <a:ext uri="{FF2B5EF4-FFF2-40B4-BE49-F238E27FC236}">
                <a16:creationId xmlns:a16="http://schemas.microsoft.com/office/drawing/2014/main" id="{F0C3D83A-EF8E-6968-C8AA-C95EF02595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1613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d1bf8d60a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d1bf8d60a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gd1bf8d60a4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0" name="Google Shape;1420;gd1bf8d60a4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0">
          <a:extLst>
            <a:ext uri="{FF2B5EF4-FFF2-40B4-BE49-F238E27FC236}">
              <a16:creationId xmlns:a16="http://schemas.microsoft.com/office/drawing/2014/main" id="{B8FAA192-97D8-2484-B4BB-851D8CC7C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gd1bf8d60a4_0_118:notes">
            <a:extLst>
              <a:ext uri="{FF2B5EF4-FFF2-40B4-BE49-F238E27FC236}">
                <a16:creationId xmlns:a16="http://schemas.microsoft.com/office/drawing/2014/main" id="{F7AE7B2A-5DE2-3487-7FB7-C8BC305549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2" name="Google Shape;1932;gd1bf8d60a4_0_118:notes">
            <a:extLst>
              <a:ext uri="{FF2B5EF4-FFF2-40B4-BE49-F238E27FC236}">
                <a16:creationId xmlns:a16="http://schemas.microsoft.com/office/drawing/2014/main" id="{62F1FA71-4A27-E22B-090C-EC3A7821D4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019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g2087eba2acd_1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0" name="Google Shape;1250;g2087eba2acd_1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g20838dfd1b1_0_3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0" name="Google Shape;1540;g20838dfd1b1_0_3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8">
          <a:extLst>
            <a:ext uri="{FF2B5EF4-FFF2-40B4-BE49-F238E27FC236}">
              <a16:creationId xmlns:a16="http://schemas.microsoft.com/office/drawing/2014/main" id="{B9BBE4DE-EF12-1F2B-AC8F-EC6505A2D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g20838dfd1b1_0_3503:notes">
            <a:extLst>
              <a:ext uri="{FF2B5EF4-FFF2-40B4-BE49-F238E27FC236}">
                <a16:creationId xmlns:a16="http://schemas.microsoft.com/office/drawing/2014/main" id="{1E45436C-48D3-F876-0D5E-FB7B2B412C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0" name="Google Shape;1540;g20838dfd1b1_0_3503:notes">
            <a:extLst>
              <a:ext uri="{FF2B5EF4-FFF2-40B4-BE49-F238E27FC236}">
                <a16:creationId xmlns:a16="http://schemas.microsoft.com/office/drawing/2014/main" id="{623F9515-95E9-2488-2422-39AFEAE0DB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63887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2087eba2acd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6" name="Google Shape;1716;g2087eba2acd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4" name="Google Shape;1984;g20838dfd1b1_0_3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5" name="Google Shape;1985;g20838dfd1b1_0_3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d1bf8d60a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d1bf8d60a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d1bf8d60a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d1bf8d60a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20838dfd1b1_0_1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20838dfd1b1_0_1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>
          <a:extLst>
            <a:ext uri="{FF2B5EF4-FFF2-40B4-BE49-F238E27FC236}">
              <a16:creationId xmlns:a16="http://schemas.microsoft.com/office/drawing/2014/main" id="{EA20E03F-438D-6DF3-693E-89BF896DA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20838dfd1b1_0_1797:notes">
            <a:extLst>
              <a:ext uri="{FF2B5EF4-FFF2-40B4-BE49-F238E27FC236}">
                <a16:creationId xmlns:a16="http://schemas.microsoft.com/office/drawing/2014/main" id="{ED692715-6784-031F-839C-72AE733471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20838dfd1b1_0_1797:notes">
            <a:extLst>
              <a:ext uri="{FF2B5EF4-FFF2-40B4-BE49-F238E27FC236}">
                <a16:creationId xmlns:a16="http://schemas.microsoft.com/office/drawing/2014/main" id="{8404D246-2601-FE27-9786-395F224FFA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9177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12fc2de9d9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0" name="Google Shape;1070;g12fc2de9d9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>
          <a:extLst>
            <a:ext uri="{FF2B5EF4-FFF2-40B4-BE49-F238E27FC236}">
              <a16:creationId xmlns:a16="http://schemas.microsoft.com/office/drawing/2014/main" id="{34963BCF-1418-8030-FDE0-ED8122026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20838dfd1b1_0_1797:notes">
            <a:extLst>
              <a:ext uri="{FF2B5EF4-FFF2-40B4-BE49-F238E27FC236}">
                <a16:creationId xmlns:a16="http://schemas.microsoft.com/office/drawing/2014/main" id="{A6A3F011-7A64-07F3-3AC5-C55103BCC4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20838dfd1b1_0_1797:notes">
            <a:extLst>
              <a:ext uri="{FF2B5EF4-FFF2-40B4-BE49-F238E27FC236}">
                <a16:creationId xmlns:a16="http://schemas.microsoft.com/office/drawing/2014/main" id="{3685A9DA-39DD-9F9B-B78E-596962FE0C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9360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44445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">
          <a:extLst>
            <a:ext uri="{FF2B5EF4-FFF2-40B4-BE49-F238E27FC236}">
              <a16:creationId xmlns:a16="http://schemas.microsoft.com/office/drawing/2014/main" id="{A4A0CD6E-4E3E-86B9-44C2-E08E298CC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g2087eba2acd_1_212:notes">
            <a:extLst>
              <a:ext uri="{FF2B5EF4-FFF2-40B4-BE49-F238E27FC236}">
                <a16:creationId xmlns:a16="http://schemas.microsoft.com/office/drawing/2014/main" id="{3209DF10-2449-0E88-88BE-FEFEF7D210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0" name="Google Shape;1250;g2087eba2acd_1_212:notes">
            <a:extLst>
              <a:ext uri="{FF2B5EF4-FFF2-40B4-BE49-F238E27FC236}">
                <a16:creationId xmlns:a16="http://schemas.microsoft.com/office/drawing/2014/main" id="{6AF2D5C3-38BB-6F0E-5FF5-C4D89CB5B9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3556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18700" y="171450"/>
            <a:ext cx="8706600" cy="4800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25050" y="994204"/>
            <a:ext cx="5435100" cy="22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500"/>
            </a:lvl1pPr>
            <a:lvl2pPr lvl="1" algn="ctr">
              <a:spcBef>
                <a:spcPts val="20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825050" y="3040806"/>
            <a:ext cx="5435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484722" y="-74550"/>
            <a:ext cx="3028875" cy="1500200"/>
          </a:xfrm>
          <a:custGeom>
            <a:avLst/>
            <a:gdLst/>
            <a:ahLst/>
            <a:cxnLst/>
            <a:rect l="l" t="t" r="r" b="b"/>
            <a:pathLst>
              <a:path w="121155" h="60008" extrusionOk="0">
                <a:moveTo>
                  <a:pt x="3749" y="0"/>
                </a:moveTo>
                <a:cubicBezTo>
                  <a:pt x="3190" y="3702"/>
                  <a:pt x="-1344" y="16437"/>
                  <a:pt x="395" y="22214"/>
                </a:cubicBezTo>
                <a:cubicBezTo>
                  <a:pt x="2135" y="27991"/>
                  <a:pt x="6670" y="32464"/>
                  <a:pt x="14186" y="34663"/>
                </a:cubicBezTo>
                <a:cubicBezTo>
                  <a:pt x="21703" y="36862"/>
                  <a:pt x="34064" y="36588"/>
                  <a:pt x="45494" y="35408"/>
                </a:cubicBezTo>
                <a:cubicBezTo>
                  <a:pt x="56924" y="34228"/>
                  <a:pt x="72579" y="28115"/>
                  <a:pt x="82766" y="27581"/>
                </a:cubicBezTo>
                <a:cubicBezTo>
                  <a:pt x="92954" y="27047"/>
                  <a:pt x="100221" y="26799"/>
                  <a:pt x="106619" y="32203"/>
                </a:cubicBezTo>
                <a:cubicBezTo>
                  <a:pt x="113017" y="37608"/>
                  <a:pt x="118732" y="55374"/>
                  <a:pt x="121155" y="60008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4" name="Google Shape;14;p2"/>
          <p:cNvSpPr/>
          <p:nvPr/>
        </p:nvSpPr>
        <p:spPr>
          <a:xfrm>
            <a:off x="-792025" y="3581993"/>
            <a:ext cx="3997375" cy="1679550"/>
          </a:xfrm>
          <a:custGeom>
            <a:avLst/>
            <a:gdLst/>
            <a:ahLst/>
            <a:cxnLst/>
            <a:rect l="l" t="t" r="r" b="b"/>
            <a:pathLst>
              <a:path w="159895" h="67182" extrusionOk="0">
                <a:moveTo>
                  <a:pt x="0" y="32967"/>
                </a:moveTo>
                <a:cubicBezTo>
                  <a:pt x="1180" y="29985"/>
                  <a:pt x="3292" y="20282"/>
                  <a:pt x="7081" y="15076"/>
                </a:cubicBezTo>
                <a:cubicBezTo>
                  <a:pt x="10870" y="9870"/>
                  <a:pt x="15156" y="3907"/>
                  <a:pt x="22735" y="1733"/>
                </a:cubicBezTo>
                <a:cubicBezTo>
                  <a:pt x="30314" y="-441"/>
                  <a:pt x="43608" y="-814"/>
                  <a:pt x="52553" y="2031"/>
                </a:cubicBezTo>
                <a:cubicBezTo>
                  <a:pt x="61498" y="4876"/>
                  <a:pt x="70444" y="10280"/>
                  <a:pt x="76407" y="18803"/>
                </a:cubicBezTo>
                <a:cubicBezTo>
                  <a:pt x="82371" y="27326"/>
                  <a:pt x="83862" y="46645"/>
                  <a:pt x="88334" y="53168"/>
                </a:cubicBezTo>
                <a:cubicBezTo>
                  <a:pt x="92807" y="59691"/>
                  <a:pt x="96844" y="59206"/>
                  <a:pt x="103242" y="57939"/>
                </a:cubicBezTo>
                <a:cubicBezTo>
                  <a:pt x="109640" y="56672"/>
                  <a:pt x="119021" y="47067"/>
                  <a:pt x="126724" y="45564"/>
                </a:cubicBezTo>
                <a:cubicBezTo>
                  <a:pt x="134427" y="44061"/>
                  <a:pt x="143931" y="45316"/>
                  <a:pt x="149459" y="48919"/>
                </a:cubicBezTo>
                <a:cubicBezTo>
                  <a:pt x="154988" y="52522"/>
                  <a:pt x="158156" y="64138"/>
                  <a:pt x="159895" y="67182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3"/>
          <p:cNvSpPr/>
          <p:nvPr/>
        </p:nvSpPr>
        <p:spPr>
          <a:xfrm>
            <a:off x="218700" y="171450"/>
            <a:ext cx="8706600" cy="4800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3405486" y="2111375"/>
            <a:ext cx="24699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2"/>
          </p:nvPr>
        </p:nvSpPr>
        <p:spPr>
          <a:xfrm>
            <a:off x="5960876" y="2111375"/>
            <a:ext cx="24699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3"/>
          </p:nvPr>
        </p:nvSpPr>
        <p:spPr>
          <a:xfrm>
            <a:off x="3405486" y="3807550"/>
            <a:ext cx="24699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4"/>
          </p:nvPr>
        </p:nvSpPr>
        <p:spPr>
          <a:xfrm>
            <a:off x="5960876" y="3807550"/>
            <a:ext cx="24699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5" hasCustomPrompt="1"/>
          </p:nvPr>
        </p:nvSpPr>
        <p:spPr>
          <a:xfrm>
            <a:off x="3268612" y="1287625"/>
            <a:ext cx="9330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>
                <a:solidFill>
                  <a:schemeClr val="accent2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6" hasCustomPrompt="1"/>
          </p:nvPr>
        </p:nvSpPr>
        <p:spPr>
          <a:xfrm>
            <a:off x="3268612" y="2983825"/>
            <a:ext cx="9330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>
                <a:solidFill>
                  <a:schemeClr val="accent2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7" hasCustomPrompt="1"/>
          </p:nvPr>
        </p:nvSpPr>
        <p:spPr>
          <a:xfrm>
            <a:off x="5822271" y="1287625"/>
            <a:ext cx="9327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>
                <a:solidFill>
                  <a:schemeClr val="accent2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8" hasCustomPrompt="1"/>
          </p:nvPr>
        </p:nvSpPr>
        <p:spPr>
          <a:xfrm>
            <a:off x="5822271" y="2983825"/>
            <a:ext cx="9327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>
                <a:solidFill>
                  <a:schemeClr val="accent2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9"/>
          </p:nvPr>
        </p:nvSpPr>
        <p:spPr>
          <a:xfrm>
            <a:off x="3405486" y="1795225"/>
            <a:ext cx="2469900" cy="4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3"/>
          </p:nvPr>
        </p:nvSpPr>
        <p:spPr>
          <a:xfrm>
            <a:off x="5960877" y="1795225"/>
            <a:ext cx="2469900" cy="4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4"/>
          </p:nvPr>
        </p:nvSpPr>
        <p:spPr>
          <a:xfrm>
            <a:off x="3405486" y="3491325"/>
            <a:ext cx="2469900" cy="4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5"/>
          </p:nvPr>
        </p:nvSpPr>
        <p:spPr>
          <a:xfrm>
            <a:off x="5960877" y="3491325"/>
            <a:ext cx="2469900" cy="4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/>
          <p:nvPr/>
        </p:nvSpPr>
        <p:spPr>
          <a:xfrm>
            <a:off x="7153131" y="-85725"/>
            <a:ext cx="2286150" cy="1738200"/>
          </a:xfrm>
          <a:custGeom>
            <a:avLst/>
            <a:gdLst/>
            <a:ahLst/>
            <a:cxnLst/>
            <a:rect l="l" t="t" r="r" b="b"/>
            <a:pathLst>
              <a:path w="91446" h="69528" extrusionOk="0">
                <a:moveTo>
                  <a:pt x="7626" y="0"/>
                </a:moveTo>
                <a:cubicBezTo>
                  <a:pt x="6356" y="2604"/>
                  <a:pt x="133" y="9525"/>
                  <a:pt x="6" y="15621"/>
                </a:cubicBezTo>
                <a:cubicBezTo>
                  <a:pt x="-121" y="21717"/>
                  <a:pt x="1848" y="32156"/>
                  <a:pt x="6864" y="36576"/>
                </a:cubicBezTo>
                <a:cubicBezTo>
                  <a:pt x="11881" y="40996"/>
                  <a:pt x="22358" y="41669"/>
                  <a:pt x="30105" y="42139"/>
                </a:cubicBezTo>
                <a:cubicBezTo>
                  <a:pt x="37852" y="42609"/>
                  <a:pt x="48520" y="36195"/>
                  <a:pt x="53346" y="39395"/>
                </a:cubicBezTo>
                <a:cubicBezTo>
                  <a:pt x="58172" y="42595"/>
                  <a:pt x="56521" y="56413"/>
                  <a:pt x="59061" y="61341"/>
                </a:cubicBezTo>
                <a:cubicBezTo>
                  <a:pt x="61601" y="66269"/>
                  <a:pt x="64459" y="67882"/>
                  <a:pt x="68586" y="68961"/>
                </a:cubicBezTo>
                <a:cubicBezTo>
                  <a:pt x="72714" y="70041"/>
                  <a:pt x="80016" y="69533"/>
                  <a:pt x="83826" y="67818"/>
                </a:cubicBezTo>
                <a:cubicBezTo>
                  <a:pt x="87636" y="66104"/>
                  <a:pt x="90176" y="60198"/>
                  <a:pt x="91446" y="58674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95" name="Google Shape;95;p13"/>
          <p:cNvSpPr/>
          <p:nvPr/>
        </p:nvSpPr>
        <p:spPr>
          <a:xfrm>
            <a:off x="-314325" y="4177293"/>
            <a:ext cx="2027100" cy="998600"/>
          </a:xfrm>
          <a:custGeom>
            <a:avLst/>
            <a:gdLst/>
            <a:ahLst/>
            <a:cxnLst/>
            <a:rect l="l" t="t" r="r" b="b"/>
            <a:pathLst>
              <a:path w="81084" h="39944" extrusionOk="0">
                <a:moveTo>
                  <a:pt x="0" y="3064"/>
                </a:moveTo>
                <a:cubicBezTo>
                  <a:pt x="2477" y="2556"/>
                  <a:pt x="8573" y="-238"/>
                  <a:pt x="14859" y="16"/>
                </a:cubicBezTo>
                <a:cubicBezTo>
                  <a:pt x="21146" y="270"/>
                  <a:pt x="32830" y="524"/>
                  <a:pt x="37719" y="4588"/>
                </a:cubicBezTo>
                <a:cubicBezTo>
                  <a:pt x="42609" y="8652"/>
                  <a:pt x="41720" y="20082"/>
                  <a:pt x="44196" y="24400"/>
                </a:cubicBezTo>
                <a:cubicBezTo>
                  <a:pt x="46673" y="28718"/>
                  <a:pt x="46863" y="30432"/>
                  <a:pt x="52578" y="30495"/>
                </a:cubicBezTo>
                <a:cubicBezTo>
                  <a:pt x="58293" y="30558"/>
                  <a:pt x="73851" y="23205"/>
                  <a:pt x="78486" y="24780"/>
                </a:cubicBezTo>
                <a:cubicBezTo>
                  <a:pt x="83122" y="26355"/>
                  <a:pt x="80074" y="37417"/>
                  <a:pt x="80391" y="39944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218700" y="171450"/>
            <a:ext cx="8706600" cy="4800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1226400" y="3982353"/>
            <a:ext cx="6691200" cy="6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"/>
          </p:nvPr>
        </p:nvSpPr>
        <p:spPr>
          <a:xfrm>
            <a:off x="1226400" y="2331800"/>
            <a:ext cx="6691200" cy="165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-318125" y="-114300"/>
            <a:ext cx="2676525" cy="2321325"/>
          </a:xfrm>
          <a:custGeom>
            <a:avLst/>
            <a:gdLst/>
            <a:ahLst/>
            <a:cxnLst/>
            <a:rect l="l" t="t" r="r" b="b"/>
            <a:pathLst>
              <a:path w="107061" h="92853" extrusionOk="0">
                <a:moveTo>
                  <a:pt x="0" y="88011"/>
                </a:moveTo>
                <a:cubicBezTo>
                  <a:pt x="3620" y="88773"/>
                  <a:pt x="14224" y="93663"/>
                  <a:pt x="21717" y="92583"/>
                </a:cubicBezTo>
                <a:cubicBezTo>
                  <a:pt x="29210" y="91504"/>
                  <a:pt x="39561" y="89980"/>
                  <a:pt x="44958" y="81534"/>
                </a:cubicBezTo>
                <a:cubicBezTo>
                  <a:pt x="50356" y="73089"/>
                  <a:pt x="50038" y="50991"/>
                  <a:pt x="54102" y="41910"/>
                </a:cubicBezTo>
                <a:cubicBezTo>
                  <a:pt x="58166" y="32830"/>
                  <a:pt x="62484" y="30544"/>
                  <a:pt x="69342" y="27051"/>
                </a:cubicBezTo>
                <a:cubicBezTo>
                  <a:pt x="76200" y="23559"/>
                  <a:pt x="89345" y="22987"/>
                  <a:pt x="95250" y="20955"/>
                </a:cubicBezTo>
                <a:cubicBezTo>
                  <a:pt x="101156" y="18923"/>
                  <a:pt x="102807" y="18352"/>
                  <a:pt x="104775" y="14859"/>
                </a:cubicBezTo>
                <a:cubicBezTo>
                  <a:pt x="106744" y="11367"/>
                  <a:pt x="106680" y="2477"/>
                  <a:pt x="107061" y="0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02" name="Google Shape;102;p14"/>
          <p:cNvSpPr/>
          <p:nvPr/>
        </p:nvSpPr>
        <p:spPr>
          <a:xfrm>
            <a:off x="6994872" y="-116200"/>
            <a:ext cx="2575850" cy="2448000"/>
          </a:xfrm>
          <a:custGeom>
            <a:avLst/>
            <a:gdLst/>
            <a:ahLst/>
            <a:cxnLst/>
            <a:rect l="l" t="t" r="r" b="b"/>
            <a:pathLst>
              <a:path w="103034" h="97920" extrusionOk="0">
                <a:moveTo>
                  <a:pt x="24167" y="0"/>
                </a:moveTo>
                <a:cubicBezTo>
                  <a:pt x="21310" y="2096"/>
                  <a:pt x="11023" y="6033"/>
                  <a:pt x="7022" y="12573"/>
                </a:cubicBezTo>
                <a:cubicBezTo>
                  <a:pt x="3022" y="19114"/>
                  <a:pt x="-852" y="32385"/>
                  <a:pt x="164" y="39243"/>
                </a:cubicBezTo>
                <a:cubicBezTo>
                  <a:pt x="1180" y="46101"/>
                  <a:pt x="5689" y="51435"/>
                  <a:pt x="13118" y="53721"/>
                </a:cubicBezTo>
                <a:cubicBezTo>
                  <a:pt x="20548" y="56007"/>
                  <a:pt x="35915" y="52261"/>
                  <a:pt x="44741" y="52959"/>
                </a:cubicBezTo>
                <a:cubicBezTo>
                  <a:pt x="53568" y="53658"/>
                  <a:pt x="63080" y="53658"/>
                  <a:pt x="66077" y="57912"/>
                </a:cubicBezTo>
                <a:cubicBezTo>
                  <a:pt x="69074" y="62167"/>
                  <a:pt x="62661" y="72771"/>
                  <a:pt x="62724" y="78486"/>
                </a:cubicBezTo>
                <a:cubicBezTo>
                  <a:pt x="62788" y="84201"/>
                  <a:pt x="63296" y="88964"/>
                  <a:pt x="66458" y="92202"/>
                </a:cubicBezTo>
                <a:cubicBezTo>
                  <a:pt x="69620" y="95441"/>
                  <a:pt x="75602" y="97790"/>
                  <a:pt x="81698" y="97917"/>
                </a:cubicBezTo>
                <a:cubicBezTo>
                  <a:pt x="87794" y="98044"/>
                  <a:pt x="99478" y="93790"/>
                  <a:pt x="103034" y="92964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4"/>
          <p:cNvSpPr/>
          <p:nvPr/>
        </p:nvSpPr>
        <p:spPr>
          <a:xfrm>
            <a:off x="218700" y="171450"/>
            <a:ext cx="8706600" cy="4800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4"/>
          <p:cNvSpPr txBox="1">
            <a:spLocks noGrp="1"/>
          </p:cNvSpPr>
          <p:nvPr>
            <p:ph type="subTitle" idx="1"/>
          </p:nvPr>
        </p:nvSpPr>
        <p:spPr>
          <a:xfrm>
            <a:off x="1899592" y="2010124"/>
            <a:ext cx="22794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4"/>
          <p:cNvSpPr txBox="1">
            <a:spLocks noGrp="1"/>
          </p:cNvSpPr>
          <p:nvPr>
            <p:ph type="subTitle" idx="2"/>
          </p:nvPr>
        </p:nvSpPr>
        <p:spPr>
          <a:xfrm>
            <a:off x="5431169" y="2010124"/>
            <a:ext cx="2277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4"/>
          <p:cNvSpPr txBox="1">
            <a:spLocks noGrp="1"/>
          </p:cNvSpPr>
          <p:nvPr>
            <p:ph type="subTitle" idx="3"/>
          </p:nvPr>
        </p:nvSpPr>
        <p:spPr>
          <a:xfrm>
            <a:off x="1899592" y="3443529"/>
            <a:ext cx="22794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4"/>
          <p:cNvSpPr txBox="1">
            <a:spLocks noGrp="1"/>
          </p:cNvSpPr>
          <p:nvPr>
            <p:ph type="subTitle" idx="4"/>
          </p:nvPr>
        </p:nvSpPr>
        <p:spPr>
          <a:xfrm>
            <a:off x="5431169" y="3443524"/>
            <a:ext cx="2277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4"/>
          <p:cNvSpPr txBox="1">
            <a:spLocks noGrp="1"/>
          </p:cNvSpPr>
          <p:nvPr>
            <p:ph type="subTitle" idx="5"/>
          </p:nvPr>
        </p:nvSpPr>
        <p:spPr>
          <a:xfrm>
            <a:off x="1899592" y="1778725"/>
            <a:ext cx="22794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2" name="Google Shape;192;p24"/>
          <p:cNvSpPr txBox="1">
            <a:spLocks noGrp="1"/>
          </p:cNvSpPr>
          <p:nvPr>
            <p:ph type="subTitle" idx="6"/>
          </p:nvPr>
        </p:nvSpPr>
        <p:spPr>
          <a:xfrm>
            <a:off x="5431167" y="1778725"/>
            <a:ext cx="22770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3" name="Google Shape;193;p24"/>
          <p:cNvSpPr txBox="1">
            <a:spLocks noGrp="1"/>
          </p:cNvSpPr>
          <p:nvPr>
            <p:ph type="subTitle" idx="7"/>
          </p:nvPr>
        </p:nvSpPr>
        <p:spPr>
          <a:xfrm>
            <a:off x="1899592" y="3212180"/>
            <a:ext cx="22794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4" name="Google Shape;194;p24"/>
          <p:cNvSpPr txBox="1">
            <a:spLocks noGrp="1"/>
          </p:cNvSpPr>
          <p:nvPr>
            <p:ph type="subTitle" idx="8"/>
          </p:nvPr>
        </p:nvSpPr>
        <p:spPr>
          <a:xfrm>
            <a:off x="5431167" y="3212175"/>
            <a:ext cx="22770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5" name="Google Shape;195;p24"/>
          <p:cNvSpPr/>
          <p:nvPr/>
        </p:nvSpPr>
        <p:spPr>
          <a:xfrm>
            <a:off x="109195" y="3703800"/>
            <a:ext cx="1869725" cy="1702600"/>
          </a:xfrm>
          <a:custGeom>
            <a:avLst/>
            <a:gdLst/>
            <a:ahLst/>
            <a:cxnLst/>
            <a:rect l="l" t="t" r="r" b="b"/>
            <a:pathLst>
              <a:path w="74789" h="68104" extrusionOk="0">
                <a:moveTo>
                  <a:pt x="73862" y="68104"/>
                </a:moveTo>
                <a:cubicBezTo>
                  <a:pt x="73939" y="65865"/>
                  <a:pt x="75561" y="58606"/>
                  <a:pt x="74326" y="54668"/>
                </a:cubicBezTo>
                <a:cubicBezTo>
                  <a:pt x="73091" y="50730"/>
                  <a:pt x="72627" y="46638"/>
                  <a:pt x="66450" y="44476"/>
                </a:cubicBezTo>
                <a:cubicBezTo>
                  <a:pt x="60273" y="42314"/>
                  <a:pt x="45293" y="42854"/>
                  <a:pt x="37262" y="41696"/>
                </a:cubicBezTo>
                <a:cubicBezTo>
                  <a:pt x="29232" y="40538"/>
                  <a:pt x="21141" y="40657"/>
                  <a:pt x="18267" y="37527"/>
                </a:cubicBezTo>
                <a:cubicBezTo>
                  <a:pt x="15393" y="34397"/>
                  <a:pt x="20677" y="26940"/>
                  <a:pt x="20016" y="22917"/>
                </a:cubicBezTo>
                <a:cubicBezTo>
                  <a:pt x="19355" y="18895"/>
                  <a:pt x="17450" y="15050"/>
                  <a:pt x="14301" y="13392"/>
                </a:cubicBezTo>
                <a:cubicBezTo>
                  <a:pt x="11153" y="11735"/>
                  <a:pt x="3398" y="15204"/>
                  <a:pt x="1125" y="12972"/>
                </a:cubicBezTo>
                <a:cubicBezTo>
                  <a:pt x="-1148" y="10740"/>
                  <a:pt x="739" y="2162"/>
                  <a:pt x="662" y="0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96" name="Google Shape;196;p24"/>
          <p:cNvSpPr/>
          <p:nvPr/>
        </p:nvSpPr>
        <p:spPr>
          <a:xfrm>
            <a:off x="7373243" y="-38100"/>
            <a:ext cx="2294625" cy="2194725"/>
          </a:xfrm>
          <a:custGeom>
            <a:avLst/>
            <a:gdLst/>
            <a:ahLst/>
            <a:cxnLst/>
            <a:rect l="l" t="t" r="r" b="b"/>
            <a:pathLst>
              <a:path w="91785" h="87789" extrusionOk="0">
                <a:moveTo>
                  <a:pt x="17109" y="0"/>
                </a:moveTo>
                <a:cubicBezTo>
                  <a:pt x="14315" y="1715"/>
                  <a:pt x="1679" y="6922"/>
                  <a:pt x="345" y="10287"/>
                </a:cubicBezTo>
                <a:cubicBezTo>
                  <a:pt x="-988" y="13653"/>
                  <a:pt x="2822" y="18288"/>
                  <a:pt x="9108" y="20193"/>
                </a:cubicBezTo>
                <a:cubicBezTo>
                  <a:pt x="15395" y="22098"/>
                  <a:pt x="32159" y="20638"/>
                  <a:pt x="38064" y="21717"/>
                </a:cubicBezTo>
                <a:cubicBezTo>
                  <a:pt x="43970" y="22797"/>
                  <a:pt x="43652" y="22860"/>
                  <a:pt x="44541" y="26670"/>
                </a:cubicBezTo>
                <a:cubicBezTo>
                  <a:pt x="45430" y="30480"/>
                  <a:pt x="42636" y="40577"/>
                  <a:pt x="43398" y="44577"/>
                </a:cubicBezTo>
                <a:cubicBezTo>
                  <a:pt x="44160" y="48578"/>
                  <a:pt x="47907" y="47879"/>
                  <a:pt x="49113" y="50673"/>
                </a:cubicBezTo>
                <a:cubicBezTo>
                  <a:pt x="50320" y="53467"/>
                  <a:pt x="50637" y="57023"/>
                  <a:pt x="50637" y="61341"/>
                </a:cubicBezTo>
                <a:cubicBezTo>
                  <a:pt x="50637" y="65659"/>
                  <a:pt x="48288" y="72517"/>
                  <a:pt x="49113" y="76581"/>
                </a:cubicBezTo>
                <a:cubicBezTo>
                  <a:pt x="49939" y="80645"/>
                  <a:pt x="51336" y="83884"/>
                  <a:pt x="55590" y="85725"/>
                </a:cubicBezTo>
                <a:cubicBezTo>
                  <a:pt x="59845" y="87567"/>
                  <a:pt x="68608" y="87948"/>
                  <a:pt x="74640" y="87630"/>
                </a:cubicBezTo>
                <a:cubicBezTo>
                  <a:pt x="80673" y="87313"/>
                  <a:pt x="88928" y="84455"/>
                  <a:pt x="91785" y="83820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7"/>
          <p:cNvSpPr/>
          <p:nvPr/>
        </p:nvSpPr>
        <p:spPr>
          <a:xfrm>
            <a:off x="218700" y="171450"/>
            <a:ext cx="8706600" cy="4800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7"/>
          <p:cNvSpPr/>
          <p:nvPr/>
        </p:nvSpPr>
        <p:spPr>
          <a:xfrm>
            <a:off x="-814200" y="-521800"/>
            <a:ext cx="3054850" cy="3552525"/>
          </a:xfrm>
          <a:custGeom>
            <a:avLst/>
            <a:gdLst/>
            <a:ahLst/>
            <a:cxnLst/>
            <a:rect l="l" t="t" r="r" b="b"/>
            <a:pathLst>
              <a:path w="122194" h="142101" extrusionOk="0">
                <a:moveTo>
                  <a:pt x="0" y="103616"/>
                </a:moveTo>
                <a:cubicBezTo>
                  <a:pt x="3007" y="109331"/>
                  <a:pt x="9095" y="132315"/>
                  <a:pt x="18040" y="137906"/>
                </a:cubicBezTo>
                <a:cubicBezTo>
                  <a:pt x="26985" y="143497"/>
                  <a:pt x="46740" y="143745"/>
                  <a:pt x="53672" y="137160"/>
                </a:cubicBezTo>
                <a:cubicBezTo>
                  <a:pt x="60605" y="130575"/>
                  <a:pt x="60256" y="112934"/>
                  <a:pt x="59635" y="98398"/>
                </a:cubicBezTo>
                <a:cubicBezTo>
                  <a:pt x="59014" y="83862"/>
                  <a:pt x="48642" y="60256"/>
                  <a:pt x="49945" y="49944"/>
                </a:cubicBezTo>
                <a:cubicBezTo>
                  <a:pt x="51248" y="39632"/>
                  <a:pt x="57888" y="37768"/>
                  <a:pt x="67454" y="36526"/>
                </a:cubicBezTo>
                <a:cubicBezTo>
                  <a:pt x="77020" y="35284"/>
                  <a:pt x="98334" y="43732"/>
                  <a:pt x="107343" y="42490"/>
                </a:cubicBezTo>
                <a:cubicBezTo>
                  <a:pt x="116352" y="41248"/>
                  <a:pt x="119642" y="34290"/>
                  <a:pt x="121506" y="29072"/>
                </a:cubicBezTo>
                <a:cubicBezTo>
                  <a:pt x="123370" y="23854"/>
                  <a:pt x="121134" y="16027"/>
                  <a:pt x="118525" y="11182"/>
                </a:cubicBezTo>
                <a:cubicBezTo>
                  <a:pt x="115916" y="6337"/>
                  <a:pt x="107964" y="1864"/>
                  <a:pt x="105852" y="0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28" name="Google Shape;228;p27"/>
          <p:cNvSpPr/>
          <p:nvPr/>
        </p:nvSpPr>
        <p:spPr>
          <a:xfrm>
            <a:off x="7854653" y="3313152"/>
            <a:ext cx="1813650" cy="2389425"/>
          </a:xfrm>
          <a:custGeom>
            <a:avLst/>
            <a:gdLst/>
            <a:ahLst/>
            <a:cxnLst/>
            <a:rect l="l" t="t" r="r" b="b"/>
            <a:pathLst>
              <a:path w="72546" h="95577" extrusionOk="0">
                <a:moveTo>
                  <a:pt x="26478" y="95577"/>
                </a:moveTo>
                <a:cubicBezTo>
                  <a:pt x="22502" y="92720"/>
                  <a:pt x="6351" y="84520"/>
                  <a:pt x="2624" y="78432"/>
                </a:cubicBezTo>
                <a:cubicBezTo>
                  <a:pt x="-1103" y="72344"/>
                  <a:pt x="-1078" y="63524"/>
                  <a:pt x="4115" y="59051"/>
                </a:cubicBezTo>
                <a:cubicBezTo>
                  <a:pt x="9308" y="54578"/>
                  <a:pt x="30205" y="59050"/>
                  <a:pt x="33783" y="51596"/>
                </a:cubicBezTo>
                <a:cubicBezTo>
                  <a:pt x="37361" y="44142"/>
                  <a:pt x="23720" y="22898"/>
                  <a:pt x="25583" y="14325"/>
                </a:cubicBezTo>
                <a:cubicBezTo>
                  <a:pt x="27447" y="5753"/>
                  <a:pt x="37858" y="1031"/>
                  <a:pt x="44964" y="161"/>
                </a:cubicBezTo>
                <a:cubicBezTo>
                  <a:pt x="52071" y="-709"/>
                  <a:pt x="63625" y="1901"/>
                  <a:pt x="68222" y="9107"/>
                </a:cubicBezTo>
                <a:cubicBezTo>
                  <a:pt x="72819" y="16313"/>
                  <a:pt x="71825" y="37682"/>
                  <a:pt x="72546" y="43397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8"/>
          <p:cNvSpPr/>
          <p:nvPr/>
        </p:nvSpPr>
        <p:spPr>
          <a:xfrm>
            <a:off x="218700" y="171450"/>
            <a:ext cx="8706600" cy="4800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8"/>
          <p:cNvSpPr/>
          <p:nvPr/>
        </p:nvSpPr>
        <p:spPr>
          <a:xfrm>
            <a:off x="354075" y="3468594"/>
            <a:ext cx="9112950" cy="2146800"/>
          </a:xfrm>
          <a:custGeom>
            <a:avLst/>
            <a:gdLst/>
            <a:ahLst/>
            <a:cxnLst/>
            <a:rect l="l" t="t" r="r" b="b"/>
            <a:pathLst>
              <a:path w="364518" h="85872" extrusionOk="0">
                <a:moveTo>
                  <a:pt x="0" y="76687"/>
                </a:moveTo>
                <a:cubicBezTo>
                  <a:pt x="3230" y="73333"/>
                  <a:pt x="5840" y="62151"/>
                  <a:pt x="19382" y="56560"/>
                </a:cubicBezTo>
                <a:cubicBezTo>
                  <a:pt x="32924" y="50969"/>
                  <a:pt x="61126" y="42769"/>
                  <a:pt x="81253" y="43142"/>
                </a:cubicBezTo>
                <a:cubicBezTo>
                  <a:pt x="101380" y="43515"/>
                  <a:pt x="120015" y="51839"/>
                  <a:pt x="140142" y="58796"/>
                </a:cubicBezTo>
                <a:cubicBezTo>
                  <a:pt x="160269" y="65753"/>
                  <a:pt x="182508" y="81904"/>
                  <a:pt x="202013" y="84886"/>
                </a:cubicBezTo>
                <a:cubicBezTo>
                  <a:pt x="221519" y="87868"/>
                  <a:pt x="243881" y="82775"/>
                  <a:pt x="257175" y="76687"/>
                </a:cubicBezTo>
                <a:cubicBezTo>
                  <a:pt x="270469" y="70599"/>
                  <a:pt x="274072" y="55069"/>
                  <a:pt x="281775" y="48360"/>
                </a:cubicBezTo>
                <a:cubicBezTo>
                  <a:pt x="289478" y="41651"/>
                  <a:pt x="295317" y="36930"/>
                  <a:pt x="303392" y="36433"/>
                </a:cubicBezTo>
                <a:cubicBezTo>
                  <a:pt x="311468" y="35936"/>
                  <a:pt x="325507" y="46745"/>
                  <a:pt x="330228" y="45378"/>
                </a:cubicBezTo>
                <a:cubicBezTo>
                  <a:pt x="334949" y="44011"/>
                  <a:pt x="332216" y="34445"/>
                  <a:pt x="331719" y="28233"/>
                </a:cubicBezTo>
                <a:cubicBezTo>
                  <a:pt x="331222" y="22021"/>
                  <a:pt x="326376" y="12704"/>
                  <a:pt x="327246" y="8107"/>
                </a:cubicBezTo>
                <a:cubicBezTo>
                  <a:pt x="328116" y="3510"/>
                  <a:pt x="332589" y="1398"/>
                  <a:pt x="336937" y="652"/>
                </a:cubicBezTo>
                <a:cubicBezTo>
                  <a:pt x="341285" y="-93"/>
                  <a:pt x="348739" y="-466"/>
                  <a:pt x="353336" y="3634"/>
                </a:cubicBezTo>
                <a:cubicBezTo>
                  <a:pt x="357933" y="7734"/>
                  <a:pt x="362654" y="21649"/>
                  <a:pt x="364518" y="25252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33" name="Google Shape;233;p28"/>
          <p:cNvSpPr/>
          <p:nvPr/>
        </p:nvSpPr>
        <p:spPr>
          <a:xfrm flipH="1">
            <a:off x="7566150" y="-503175"/>
            <a:ext cx="2458375" cy="1650075"/>
          </a:xfrm>
          <a:custGeom>
            <a:avLst/>
            <a:gdLst/>
            <a:ahLst/>
            <a:cxnLst/>
            <a:rect l="l" t="t" r="r" b="b"/>
            <a:pathLst>
              <a:path w="98335" h="66003" extrusionOk="0">
                <a:moveTo>
                  <a:pt x="0" y="49199"/>
                </a:moveTo>
                <a:cubicBezTo>
                  <a:pt x="4349" y="51684"/>
                  <a:pt x="16897" y="61748"/>
                  <a:pt x="26091" y="64108"/>
                </a:cubicBezTo>
                <a:cubicBezTo>
                  <a:pt x="35285" y="66469"/>
                  <a:pt x="48827" y="66965"/>
                  <a:pt x="55163" y="63362"/>
                </a:cubicBezTo>
                <a:cubicBezTo>
                  <a:pt x="61499" y="59759"/>
                  <a:pt x="59014" y="46714"/>
                  <a:pt x="64108" y="42490"/>
                </a:cubicBezTo>
                <a:cubicBezTo>
                  <a:pt x="69202" y="38266"/>
                  <a:pt x="80383" y="39384"/>
                  <a:pt x="85725" y="38017"/>
                </a:cubicBezTo>
                <a:cubicBezTo>
                  <a:pt x="91067" y="36650"/>
                  <a:pt x="94173" y="37396"/>
                  <a:pt x="96161" y="34290"/>
                </a:cubicBezTo>
                <a:cubicBezTo>
                  <a:pt x="98149" y="31184"/>
                  <a:pt x="98770" y="24476"/>
                  <a:pt x="97652" y="19382"/>
                </a:cubicBezTo>
                <a:cubicBezTo>
                  <a:pt x="96534" y="14288"/>
                  <a:pt x="92807" y="6957"/>
                  <a:pt x="89453" y="3727"/>
                </a:cubicBezTo>
                <a:cubicBezTo>
                  <a:pt x="86099" y="497"/>
                  <a:pt x="79514" y="621"/>
                  <a:pt x="77526" y="0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218700" y="171450"/>
            <a:ext cx="8706600" cy="4800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60250" y="1549036"/>
            <a:ext cx="2833200" cy="230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4725050" y="673597"/>
            <a:ext cx="1300500" cy="113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000" b="0">
                <a:solidFill>
                  <a:schemeClr val="accent2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4860244" y="3567503"/>
            <a:ext cx="28332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 rot="10800000" flipH="1">
            <a:off x="-796425" y="3112060"/>
            <a:ext cx="3619250" cy="2300600"/>
          </a:xfrm>
          <a:custGeom>
            <a:avLst/>
            <a:gdLst/>
            <a:ahLst/>
            <a:cxnLst/>
            <a:rect l="l" t="t" r="r" b="b"/>
            <a:pathLst>
              <a:path w="144770" h="92024" extrusionOk="0">
                <a:moveTo>
                  <a:pt x="0" y="72680"/>
                </a:moveTo>
                <a:cubicBezTo>
                  <a:pt x="4523" y="75728"/>
                  <a:pt x="16421" y="88903"/>
                  <a:pt x="27138" y="90968"/>
                </a:cubicBezTo>
                <a:cubicBezTo>
                  <a:pt x="37855" y="93033"/>
                  <a:pt x="54845" y="92561"/>
                  <a:pt x="64303" y="85069"/>
                </a:cubicBezTo>
                <a:cubicBezTo>
                  <a:pt x="73762" y="77577"/>
                  <a:pt x="74155" y="53094"/>
                  <a:pt x="83889" y="46015"/>
                </a:cubicBezTo>
                <a:cubicBezTo>
                  <a:pt x="93623" y="38936"/>
                  <a:pt x="113366" y="45051"/>
                  <a:pt x="122707" y="42593"/>
                </a:cubicBezTo>
                <a:cubicBezTo>
                  <a:pt x="132048" y="40135"/>
                  <a:pt x="136393" y="36970"/>
                  <a:pt x="139933" y="31267"/>
                </a:cubicBezTo>
                <a:cubicBezTo>
                  <a:pt x="143473" y="25564"/>
                  <a:pt x="146206" y="13588"/>
                  <a:pt x="143945" y="8377"/>
                </a:cubicBezTo>
                <a:cubicBezTo>
                  <a:pt x="141684" y="3166"/>
                  <a:pt x="129295" y="1396"/>
                  <a:pt x="126365" y="0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2" name="Google Shape;22;p3"/>
          <p:cNvSpPr/>
          <p:nvPr/>
        </p:nvSpPr>
        <p:spPr>
          <a:xfrm>
            <a:off x="5440306" y="-457200"/>
            <a:ext cx="4470625" cy="2804625"/>
          </a:xfrm>
          <a:custGeom>
            <a:avLst/>
            <a:gdLst/>
            <a:ahLst/>
            <a:cxnLst/>
            <a:rect l="l" t="t" r="r" b="b"/>
            <a:pathLst>
              <a:path w="178825" h="112185" extrusionOk="0">
                <a:moveTo>
                  <a:pt x="13053" y="0"/>
                </a:moveTo>
                <a:cubicBezTo>
                  <a:pt x="10890" y="2950"/>
                  <a:pt x="-221" y="11405"/>
                  <a:pt x="74" y="17698"/>
                </a:cubicBezTo>
                <a:cubicBezTo>
                  <a:pt x="369" y="23991"/>
                  <a:pt x="2238" y="34511"/>
                  <a:pt x="14823" y="37756"/>
                </a:cubicBezTo>
                <a:cubicBezTo>
                  <a:pt x="27408" y="41001"/>
                  <a:pt x="57593" y="34806"/>
                  <a:pt x="75586" y="37166"/>
                </a:cubicBezTo>
                <a:cubicBezTo>
                  <a:pt x="93579" y="39526"/>
                  <a:pt x="114719" y="41099"/>
                  <a:pt x="122781" y="51914"/>
                </a:cubicBezTo>
                <a:cubicBezTo>
                  <a:pt x="130844" y="62730"/>
                  <a:pt x="121011" y="92030"/>
                  <a:pt x="123961" y="102059"/>
                </a:cubicBezTo>
                <a:cubicBezTo>
                  <a:pt x="126911" y="112088"/>
                  <a:pt x="133203" y="111694"/>
                  <a:pt x="140479" y="112087"/>
                </a:cubicBezTo>
                <a:cubicBezTo>
                  <a:pt x="147755" y="112480"/>
                  <a:pt x="161225" y="109727"/>
                  <a:pt x="167616" y="104418"/>
                </a:cubicBezTo>
                <a:cubicBezTo>
                  <a:pt x="174007" y="99109"/>
                  <a:pt x="176957" y="84262"/>
                  <a:pt x="178825" y="80231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218700" y="171450"/>
            <a:ext cx="8706600" cy="4800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  <a:defRPr sz="1100">
                <a:solidFill>
                  <a:schemeClr val="dk2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-352425" y="-161925"/>
            <a:ext cx="2575475" cy="1725625"/>
          </a:xfrm>
          <a:custGeom>
            <a:avLst/>
            <a:gdLst/>
            <a:ahLst/>
            <a:cxnLst/>
            <a:rect l="l" t="t" r="r" b="b"/>
            <a:pathLst>
              <a:path w="103019" h="69025" extrusionOk="0">
                <a:moveTo>
                  <a:pt x="0" y="67818"/>
                </a:moveTo>
                <a:cubicBezTo>
                  <a:pt x="4064" y="67882"/>
                  <a:pt x="17272" y="70231"/>
                  <a:pt x="24384" y="68199"/>
                </a:cubicBezTo>
                <a:cubicBezTo>
                  <a:pt x="31496" y="66167"/>
                  <a:pt x="39180" y="62611"/>
                  <a:pt x="42672" y="55626"/>
                </a:cubicBezTo>
                <a:cubicBezTo>
                  <a:pt x="46165" y="48641"/>
                  <a:pt x="41021" y="32068"/>
                  <a:pt x="45339" y="26289"/>
                </a:cubicBezTo>
                <a:cubicBezTo>
                  <a:pt x="49657" y="20511"/>
                  <a:pt x="59754" y="22098"/>
                  <a:pt x="68580" y="20955"/>
                </a:cubicBezTo>
                <a:cubicBezTo>
                  <a:pt x="77407" y="19812"/>
                  <a:pt x="92583" y="21400"/>
                  <a:pt x="98298" y="19431"/>
                </a:cubicBezTo>
                <a:cubicBezTo>
                  <a:pt x="104013" y="17463"/>
                  <a:pt x="102997" y="12129"/>
                  <a:pt x="102870" y="9144"/>
                </a:cubicBezTo>
                <a:cubicBezTo>
                  <a:pt x="102743" y="6160"/>
                  <a:pt x="100648" y="3048"/>
                  <a:pt x="97536" y="1524"/>
                </a:cubicBezTo>
                <a:cubicBezTo>
                  <a:pt x="94425" y="0"/>
                  <a:pt x="86424" y="254"/>
                  <a:pt x="84201" y="0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9" name="Google Shape;29;p4"/>
          <p:cNvSpPr/>
          <p:nvPr/>
        </p:nvSpPr>
        <p:spPr>
          <a:xfrm>
            <a:off x="7918879" y="3452125"/>
            <a:ext cx="1551025" cy="1777350"/>
          </a:xfrm>
          <a:custGeom>
            <a:avLst/>
            <a:gdLst/>
            <a:ahLst/>
            <a:cxnLst/>
            <a:rect l="l" t="t" r="r" b="b"/>
            <a:pathLst>
              <a:path w="62041" h="71094" extrusionOk="0">
                <a:moveTo>
                  <a:pt x="62041" y="0"/>
                </a:moveTo>
                <a:cubicBezTo>
                  <a:pt x="57596" y="1842"/>
                  <a:pt x="39689" y="5017"/>
                  <a:pt x="35371" y="11049"/>
                </a:cubicBezTo>
                <a:cubicBezTo>
                  <a:pt x="31053" y="17082"/>
                  <a:pt x="37022" y="29020"/>
                  <a:pt x="36133" y="36195"/>
                </a:cubicBezTo>
                <a:cubicBezTo>
                  <a:pt x="35244" y="43371"/>
                  <a:pt x="34165" y="51384"/>
                  <a:pt x="30037" y="54102"/>
                </a:cubicBezTo>
                <a:cubicBezTo>
                  <a:pt x="25910" y="56820"/>
                  <a:pt x="16321" y="51816"/>
                  <a:pt x="11368" y="52502"/>
                </a:cubicBezTo>
                <a:cubicBezTo>
                  <a:pt x="6415" y="53188"/>
                  <a:pt x="1716" y="55118"/>
                  <a:pt x="319" y="58217"/>
                </a:cubicBezTo>
                <a:cubicBezTo>
                  <a:pt x="-1078" y="61316"/>
                  <a:pt x="2542" y="68948"/>
                  <a:pt x="2986" y="71094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218700" y="171450"/>
            <a:ext cx="8706600" cy="4800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4799702" y="2604750"/>
            <a:ext cx="2834700" cy="12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2"/>
          </p:nvPr>
        </p:nvSpPr>
        <p:spPr>
          <a:xfrm>
            <a:off x="1509598" y="2604750"/>
            <a:ext cx="2836800" cy="12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3"/>
          </p:nvPr>
        </p:nvSpPr>
        <p:spPr>
          <a:xfrm>
            <a:off x="4799702" y="2362351"/>
            <a:ext cx="2834700" cy="41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4"/>
          </p:nvPr>
        </p:nvSpPr>
        <p:spPr>
          <a:xfrm>
            <a:off x="1509598" y="2362350"/>
            <a:ext cx="2836800" cy="41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8108454" y="-142875"/>
            <a:ext cx="1473700" cy="2972600"/>
          </a:xfrm>
          <a:custGeom>
            <a:avLst/>
            <a:gdLst/>
            <a:ahLst/>
            <a:cxnLst/>
            <a:rect l="l" t="t" r="r" b="b"/>
            <a:pathLst>
              <a:path w="58948" h="118904" extrusionOk="0">
                <a:moveTo>
                  <a:pt x="15514" y="0"/>
                </a:moveTo>
                <a:cubicBezTo>
                  <a:pt x="13419" y="2667"/>
                  <a:pt x="5418" y="10795"/>
                  <a:pt x="2941" y="16002"/>
                </a:cubicBezTo>
                <a:cubicBezTo>
                  <a:pt x="465" y="21209"/>
                  <a:pt x="-805" y="25146"/>
                  <a:pt x="655" y="31242"/>
                </a:cubicBezTo>
                <a:cubicBezTo>
                  <a:pt x="2116" y="37338"/>
                  <a:pt x="7831" y="45022"/>
                  <a:pt x="11704" y="52578"/>
                </a:cubicBezTo>
                <a:cubicBezTo>
                  <a:pt x="15578" y="60135"/>
                  <a:pt x="22753" y="69215"/>
                  <a:pt x="23896" y="76581"/>
                </a:cubicBezTo>
                <a:cubicBezTo>
                  <a:pt x="25039" y="83947"/>
                  <a:pt x="19261" y="91186"/>
                  <a:pt x="18562" y="96774"/>
                </a:cubicBezTo>
                <a:cubicBezTo>
                  <a:pt x="17864" y="102362"/>
                  <a:pt x="18118" y="106744"/>
                  <a:pt x="19705" y="110109"/>
                </a:cubicBezTo>
                <a:cubicBezTo>
                  <a:pt x="21293" y="113475"/>
                  <a:pt x="23896" y="115507"/>
                  <a:pt x="28087" y="116967"/>
                </a:cubicBezTo>
                <a:cubicBezTo>
                  <a:pt x="32278" y="118428"/>
                  <a:pt x="39708" y="118809"/>
                  <a:pt x="44851" y="118872"/>
                </a:cubicBezTo>
                <a:cubicBezTo>
                  <a:pt x="49995" y="118936"/>
                  <a:pt x="56599" y="117602"/>
                  <a:pt x="58948" y="117348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9" name="Google Shape;39;p5"/>
          <p:cNvSpPr/>
          <p:nvPr/>
        </p:nvSpPr>
        <p:spPr>
          <a:xfrm>
            <a:off x="-258325" y="1818475"/>
            <a:ext cx="1943100" cy="3400425"/>
          </a:xfrm>
          <a:custGeom>
            <a:avLst/>
            <a:gdLst/>
            <a:ahLst/>
            <a:cxnLst/>
            <a:rect l="l" t="t" r="r" b="b"/>
            <a:pathLst>
              <a:path w="77724" h="136017" extrusionOk="0">
                <a:moveTo>
                  <a:pt x="0" y="0"/>
                </a:moveTo>
                <a:cubicBezTo>
                  <a:pt x="826" y="8255"/>
                  <a:pt x="191" y="30480"/>
                  <a:pt x="4953" y="49530"/>
                </a:cubicBezTo>
                <a:cubicBezTo>
                  <a:pt x="9716" y="68580"/>
                  <a:pt x="19876" y="103823"/>
                  <a:pt x="28575" y="114300"/>
                </a:cubicBezTo>
                <a:cubicBezTo>
                  <a:pt x="37275" y="124778"/>
                  <a:pt x="50292" y="111760"/>
                  <a:pt x="57150" y="112395"/>
                </a:cubicBezTo>
                <a:cubicBezTo>
                  <a:pt x="64008" y="113030"/>
                  <a:pt x="66294" y="114173"/>
                  <a:pt x="69723" y="118110"/>
                </a:cubicBezTo>
                <a:cubicBezTo>
                  <a:pt x="73152" y="122047"/>
                  <a:pt x="76391" y="133033"/>
                  <a:pt x="77724" y="136017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218700" y="171450"/>
            <a:ext cx="8706600" cy="4800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/>
          <p:nvPr/>
        </p:nvSpPr>
        <p:spPr>
          <a:xfrm>
            <a:off x="-125387" y="-57775"/>
            <a:ext cx="1677225" cy="3056275"/>
          </a:xfrm>
          <a:custGeom>
            <a:avLst/>
            <a:gdLst/>
            <a:ahLst/>
            <a:cxnLst/>
            <a:rect l="l" t="t" r="r" b="b"/>
            <a:pathLst>
              <a:path w="67089" h="122251" extrusionOk="0">
                <a:moveTo>
                  <a:pt x="0" y="122251"/>
                </a:moveTo>
                <a:cubicBezTo>
                  <a:pt x="3665" y="120822"/>
                  <a:pt x="17269" y="119083"/>
                  <a:pt x="21990" y="113679"/>
                </a:cubicBezTo>
                <a:cubicBezTo>
                  <a:pt x="26711" y="108275"/>
                  <a:pt x="27333" y="100882"/>
                  <a:pt x="28327" y="89825"/>
                </a:cubicBezTo>
                <a:cubicBezTo>
                  <a:pt x="29321" y="78768"/>
                  <a:pt x="27892" y="58765"/>
                  <a:pt x="27954" y="47335"/>
                </a:cubicBezTo>
                <a:cubicBezTo>
                  <a:pt x="28016" y="35905"/>
                  <a:pt x="26898" y="26463"/>
                  <a:pt x="28699" y="21245"/>
                </a:cubicBezTo>
                <a:cubicBezTo>
                  <a:pt x="30501" y="16027"/>
                  <a:pt x="34663" y="16773"/>
                  <a:pt x="38763" y="16027"/>
                </a:cubicBezTo>
                <a:cubicBezTo>
                  <a:pt x="42863" y="15282"/>
                  <a:pt x="49075" y="17269"/>
                  <a:pt x="53299" y="16772"/>
                </a:cubicBezTo>
                <a:cubicBezTo>
                  <a:pt x="57523" y="16275"/>
                  <a:pt x="61809" y="15840"/>
                  <a:pt x="64107" y="13045"/>
                </a:cubicBezTo>
                <a:cubicBezTo>
                  <a:pt x="66405" y="10250"/>
                  <a:pt x="66592" y="2174"/>
                  <a:pt x="67089" y="0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5" name="Google Shape;45;p6"/>
          <p:cNvSpPr/>
          <p:nvPr/>
        </p:nvSpPr>
        <p:spPr>
          <a:xfrm>
            <a:off x="8459340" y="573975"/>
            <a:ext cx="961075" cy="3972525"/>
          </a:xfrm>
          <a:custGeom>
            <a:avLst/>
            <a:gdLst/>
            <a:ahLst/>
            <a:cxnLst/>
            <a:rect l="l" t="t" r="r" b="b"/>
            <a:pathLst>
              <a:path w="38443" h="158901" extrusionOk="0">
                <a:moveTo>
                  <a:pt x="30616" y="0"/>
                </a:moveTo>
                <a:cubicBezTo>
                  <a:pt x="27137" y="1988"/>
                  <a:pt x="14838" y="4908"/>
                  <a:pt x="9744" y="11927"/>
                </a:cubicBezTo>
                <a:cubicBezTo>
                  <a:pt x="4650" y="18947"/>
                  <a:pt x="674" y="31929"/>
                  <a:pt x="53" y="42117"/>
                </a:cubicBezTo>
                <a:cubicBezTo>
                  <a:pt x="-568" y="52305"/>
                  <a:pt x="4402" y="62306"/>
                  <a:pt x="6017" y="73053"/>
                </a:cubicBezTo>
                <a:cubicBezTo>
                  <a:pt x="7632" y="83800"/>
                  <a:pt x="10117" y="97777"/>
                  <a:pt x="9744" y="106598"/>
                </a:cubicBezTo>
                <a:cubicBezTo>
                  <a:pt x="9371" y="115419"/>
                  <a:pt x="5023" y="119954"/>
                  <a:pt x="3781" y="125979"/>
                </a:cubicBezTo>
                <a:cubicBezTo>
                  <a:pt x="2539" y="132005"/>
                  <a:pt x="2042" y="138341"/>
                  <a:pt x="2290" y="142751"/>
                </a:cubicBezTo>
                <a:cubicBezTo>
                  <a:pt x="2538" y="147162"/>
                  <a:pt x="3097" y="149771"/>
                  <a:pt x="5271" y="152442"/>
                </a:cubicBezTo>
                <a:cubicBezTo>
                  <a:pt x="7445" y="155113"/>
                  <a:pt x="11421" y="158157"/>
                  <a:pt x="15335" y="158778"/>
                </a:cubicBezTo>
                <a:cubicBezTo>
                  <a:pt x="19249" y="159399"/>
                  <a:pt x="24902" y="157536"/>
                  <a:pt x="28753" y="156169"/>
                </a:cubicBezTo>
                <a:cubicBezTo>
                  <a:pt x="32604" y="154802"/>
                  <a:pt x="36828" y="151510"/>
                  <a:pt x="38443" y="150578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/>
          <p:nvPr/>
        </p:nvSpPr>
        <p:spPr>
          <a:xfrm>
            <a:off x="218700" y="171450"/>
            <a:ext cx="8706600" cy="4800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3732900" y="1412025"/>
            <a:ext cx="4689300" cy="24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5134175" y="4226032"/>
            <a:ext cx="4426025" cy="980825"/>
          </a:xfrm>
          <a:custGeom>
            <a:avLst/>
            <a:gdLst/>
            <a:ahLst/>
            <a:cxnLst/>
            <a:rect l="l" t="t" r="r" b="b"/>
            <a:pathLst>
              <a:path w="177041" h="39233" extrusionOk="0">
                <a:moveTo>
                  <a:pt x="0" y="39233"/>
                </a:moveTo>
                <a:cubicBezTo>
                  <a:pt x="2050" y="36251"/>
                  <a:pt x="5156" y="25803"/>
                  <a:pt x="12300" y="21343"/>
                </a:cubicBezTo>
                <a:cubicBezTo>
                  <a:pt x="19444" y="16883"/>
                  <a:pt x="28265" y="13031"/>
                  <a:pt x="42863" y="12472"/>
                </a:cubicBezTo>
                <a:cubicBezTo>
                  <a:pt x="57461" y="11913"/>
                  <a:pt x="84483" y="16573"/>
                  <a:pt x="99889" y="17989"/>
                </a:cubicBezTo>
                <a:cubicBezTo>
                  <a:pt x="115295" y="19405"/>
                  <a:pt x="128340" y="23020"/>
                  <a:pt x="135297" y="20970"/>
                </a:cubicBezTo>
                <a:cubicBezTo>
                  <a:pt x="142254" y="18920"/>
                  <a:pt x="139210" y="9168"/>
                  <a:pt x="141633" y="5689"/>
                </a:cubicBezTo>
                <a:cubicBezTo>
                  <a:pt x="144056" y="2210"/>
                  <a:pt x="145298" y="657"/>
                  <a:pt x="149833" y="98"/>
                </a:cubicBezTo>
                <a:cubicBezTo>
                  <a:pt x="154368" y="-461"/>
                  <a:pt x="164306" y="1527"/>
                  <a:pt x="168841" y="2334"/>
                </a:cubicBezTo>
                <a:cubicBezTo>
                  <a:pt x="173376" y="3142"/>
                  <a:pt x="175674" y="4508"/>
                  <a:pt x="177041" y="4943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2" name="Google Shape;52;p7"/>
          <p:cNvSpPr/>
          <p:nvPr/>
        </p:nvSpPr>
        <p:spPr>
          <a:xfrm>
            <a:off x="-270225" y="-167750"/>
            <a:ext cx="1699375" cy="2256500"/>
          </a:xfrm>
          <a:custGeom>
            <a:avLst/>
            <a:gdLst/>
            <a:ahLst/>
            <a:cxnLst/>
            <a:rect l="l" t="t" r="r" b="b"/>
            <a:pathLst>
              <a:path w="67975" h="90260" extrusionOk="0">
                <a:moveTo>
                  <a:pt x="0" y="70817"/>
                </a:moveTo>
                <a:cubicBezTo>
                  <a:pt x="1242" y="73115"/>
                  <a:pt x="4038" y="81377"/>
                  <a:pt x="7454" y="84607"/>
                </a:cubicBezTo>
                <a:cubicBezTo>
                  <a:pt x="10871" y="87837"/>
                  <a:pt x="15716" y="90074"/>
                  <a:pt x="20499" y="90198"/>
                </a:cubicBezTo>
                <a:cubicBezTo>
                  <a:pt x="25282" y="90322"/>
                  <a:pt x="32862" y="90447"/>
                  <a:pt x="36154" y="85353"/>
                </a:cubicBezTo>
                <a:cubicBezTo>
                  <a:pt x="39446" y="80259"/>
                  <a:pt x="40564" y="68021"/>
                  <a:pt x="40253" y="59635"/>
                </a:cubicBezTo>
                <a:cubicBezTo>
                  <a:pt x="39942" y="51249"/>
                  <a:pt x="34290" y="40254"/>
                  <a:pt x="34290" y="35036"/>
                </a:cubicBezTo>
                <a:cubicBezTo>
                  <a:pt x="34290" y="29818"/>
                  <a:pt x="36837" y="29756"/>
                  <a:pt x="40253" y="28327"/>
                </a:cubicBezTo>
                <a:cubicBezTo>
                  <a:pt x="43670" y="26898"/>
                  <a:pt x="50503" y="27705"/>
                  <a:pt x="54789" y="26463"/>
                </a:cubicBezTo>
                <a:cubicBezTo>
                  <a:pt x="59075" y="25221"/>
                  <a:pt x="63797" y="23420"/>
                  <a:pt x="65971" y="20873"/>
                </a:cubicBezTo>
                <a:cubicBezTo>
                  <a:pt x="68145" y="18326"/>
                  <a:pt x="67959" y="13791"/>
                  <a:pt x="67835" y="11182"/>
                </a:cubicBezTo>
                <a:cubicBezTo>
                  <a:pt x="67711" y="8573"/>
                  <a:pt x="67027" y="7082"/>
                  <a:pt x="65225" y="5218"/>
                </a:cubicBezTo>
                <a:cubicBezTo>
                  <a:pt x="63424" y="3354"/>
                  <a:pt x="58393" y="870"/>
                  <a:pt x="57026" y="0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8"/>
          <p:cNvSpPr/>
          <p:nvPr/>
        </p:nvSpPr>
        <p:spPr>
          <a:xfrm>
            <a:off x="218700" y="171450"/>
            <a:ext cx="8706600" cy="4800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1257300" y="1219950"/>
            <a:ext cx="4508100" cy="2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3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-381000" y="-266700"/>
            <a:ext cx="1638300" cy="4838700"/>
          </a:xfrm>
          <a:custGeom>
            <a:avLst/>
            <a:gdLst/>
            <a:ahLst/>
            <a:cxnLst/>
            <a:rect l="l" t="t" r="r" b="b"/>
            <a:pathLst>
              <a:path w="65532" h="193548" extrusionOk="0">
                <a:moveTo>
                  <a:pt x="65532" y="0"/>
                </a:moveTo>
                <a:cubicBezTo>
                  <a:pt x="64389" y="5461"/>
                  <a:pt x="63246" y="20701"/>
                  <a:pt x="58674" y="32766"/>
                </a:cubicBezTo>
                <a:cubicBezTo>
                  <a:pt x="54102" y="44831"/>
                  <a:pt x="41910" y="59436"/>
                  <a:pt x="38100" y="72390"/>
                </a:cubicBezTo>
                <a:cubicBezTo>
                  <a:pt x="34290" y="85344"/>
                  <a:pt x="33147" y="98425"/>
                  <a:pt x="35814" y="110490"/>
                </a:cubicBezTo>
                <a:cubicBezTo>
                  <a:pt x="38481" y="122555"/>
                  <a:pt x="51562" y="133731"/>
                  <a:pt x="54102" y="144780"/>
                </a:cubicBezTo>
                <a:cubicBezTo>
                  <a:pt x="56642" y="155829"/>
                  <a:pt x="56134" y="169037"/>
                  <a:pt x="51054" y="176784"/>
                </a:cubicBezTo>
                <a:cubicBezTo>
                  <a:pt x="45974" y="184531"/>
                  <a:pt x="32131" y="188468"/>
                  <a:pt x="23622" y="191262"/>
                </a:cubicBezTo>
                <a:cubicBezTo>
                  <a:pt x="15113" y="194056"/>
                  <a:pt x="3937" y="193167"/>
                  <a:pt x="0" y="193548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8" name="Google Shape;58;p8"/>
          <p:cNvSpPr/>
          <p:nvPr/>
        </p:nvSpPr>
        <p:spPr>
          <a:xfrm>
            <a:off x="7204900" y="3438527"/>
            <a:ext cx="2456743" cy="1866831"/>
          </a:xfrm>
          <a:custGeom>
            <a:avLst/>
            <a:gdLst/>
            <a:ahLst/>
            <a:cxnLst/>
            <a:rect l="l" t="t" r="r" b="b"/>
            <a:pathLst>
              <a:path w="118583" h="127407" extrusionOk="0">
                <a:moveTo>
                  <a:pt x="9120" y="127407"/>
                </a:moveTo>
                <a:cubicBezTo>
                  <a:pt x="7723" y="124207"/>
                  <a:pt x="1627" y="115024"/>
                  <a:pt x="738" y="108204"/>
                </a:cubicBezTo>
                <a:cubicBezTo>
                  <a:pt x="-151" y="101384"/>
                  <a:pt x="-1167" y="91161"/>
                  <a:pt x="3786" y="86487"/>
                </a:cubicBezTo>
                <a:cubicBezTo>
                  <a:pt x="8739" y="81814"/>
                  <a:pt x="21058" y="80201"/>
                  <a:pt x="30456" y="80163"/>
                </a:cubicBezTo>
                <a:cubicBezTo>
                  <a:pt x="39854" y="80125"/>
                  <a:pt x="52046" y="87021"/>
                  <a:pt x="60174" y="86259"/>
                </a:cubicBezTo>
                <a:cubicBezTo>
                  <a:pt x="68302" y="85497"/>
                  <a:pt x="76557" y="82068"/>
                  <a:pt x="79224" y="75591"/>
                </a:cubicBezTo>
                <a:cubicBezTo>
                  <a:pt x="81891" y="69114"/>
                  <a:pt x="77573" y="57176"/>
                  <a:pt x="76176" y="47397"/>
                </a:cubicBezTo>
                <a:cubicBezTo>
                  <a:pt x="74779" y="37618"/>
                  <a:pt x="70906" y="24118"/>
                  <a:pt x="70842" y="16917"/>
                </a:cubicBezTo>
                <a:cubicBezTo>
                  <a:pt x="70779" y="9716"/>
                  <a:pt x="71858" y="6947"/>
                  <a:pt x="75795" y="4191"/>
                </a:cubicBezTo>
                <a:cubicBezTo>
                  <a:pt x="79732" y="1435"/>
                  <a:pt x="87670" y="-952"/>
                  <a:pt x="94464" y="381"/>
                </a:cubicBezTo>
                <a:cubicBezTo>
                  <a:pt x="101259" y="1715"/>
                  <a:pt x="112689" y="5652"/>
                  <a:pt x="116562" y="12192"/>
                </a:cubicBezTo>
                <a:cubicBezTo>
                  <a:pt x="120436" y="18733"/>
                  <a:pt x="117515" y="35052"/>
                  <a:pt x="117705" y="39624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9" name="Google Shape;59;p8"/>
          <p:cNvSpPr/>
          <p:nvPr/>
        </p:nvSpPr>
        <p:spPr>
          <a:xfrm>
            <a:off x="7454036" y="-114300"/>
            <a:ext cx="1958500" cy="1343850"/>
          </a:xfrm>
          <a:custGeom>
            <a:avLst/>
            <a:gdLst/>
            <a:ahLst/>
            <a:cxnLst/>
            <a:rect l="l" t="t" r="r" b="b"/>
            <a:pathLst>
              <a:path w="78340" h="53754" extrusionOk="0">
                <a:moveTo>
                  <a:pt x="17688" y="0"/>
                </a:moveTo>
                <a:cubicBezTo>
                  <a:pt x="14831" y="2413"/>
                  <a:pt x="2385" y="9779"/>
                  <a:pt x="543" y="14478"/>
                </a:cubicBezTo>
                <a:cubicBezTo>
                  <a:pt x="-1298" y="19177"/>
                  <a:pt x="1750" y="25400"/>
                  <a:pt x="6639" y="28194"/>
                </a:cubicBezTo>
                <a:cubicBezTo>
                  <a:pt x="11529" y="30988"/>
                  <a:pt x="23721" y="29972"/>
                  <a:pt x="29880" y="31242"/>
                </a:cubicBezTo>
                <a:cubicBezTo>
                  <a:pt x="36040" y="32512"/>
                  <a:pt x="40929" y="32322"/>
                  <a:pt x="43596" y="35814"/>
                </a:cubicBezTo>
                <a:cubicBezTo>
                  <a:pt x="46263" y="39307"/>
                  <a:pt x="42009" y="49657"/>
                  <a:pt x="45882" y="52197"/>
                </a:cubicBezTo>
                <a:cubicBezTo>
                  <a:pt x="49756" y="54737"/>
                  <a:pt x="61630" y="54039"/>
                  <a:pt x="66837" y="51054"/>
                </a:cubicBezTo>
                <a:cubicBezTo>
                  <a:pt x="72044" y="48070"/>
                  <a:pt x="75219" y="39243"/>
                  <a:pt x="77124" y="34290"/>
                </a:cubicBezTo>
                <a:cubicBezTo>
                  <a:pt x="79029" y="29337"/>
                  <a:pt x="78077" y="23495"/>
                  <a:pt x="78267" y="21336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125" y="25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4724200" y="539500"/>
            <a:ext cx="3706800" cy="1380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/>
          <p:nvPr/>
        </p:nvSpPr>
        <p:spPr>
          <a:xfrm>
            <a:off x="218700" y="171450"/>
            <a:ext cx="8706600" cy="4800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557663"/>
            <a:ext cx="5009400" cy="17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700" b="0">
                <a:solidFill>
                  <a:schemeClr val="accent2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4" name="Google Shape;74;p11"/>
          <p:cNvSpPr txBox="1">
            <a:spLocks noGrp="1"/>
          </p:cNvSpPr>
          <p:nvPr>
            <p:ph type="subTitle" idx="1"/>
          </p:nvPr>
        </p:nvSpPr>
        <p:spPr>
          <a:xfrm>
            <a:off x="713225" y="3088738"/>
            <a:ext cx="50094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5" name="Google Shape;75;p11"/>
          <p:cNvSpPr/>
          <p:nvPr/>
        </p:nvSpPr>
        <p:spPr>
          <a:xfrm>
            <a:off x="6782150" y="-341650"/>
            <a:ext cx="2879597" cy="2491269"/>
          </a:xfrm>
          <a:custGeom>
            <a:avLst/>
            <a:gdLst/>
            <a:ahLst/>
            <a:cxnLst/>
            <a:rect l="l" t="t" r="r" b="b"/>
            <a:pathLst>
              <a:path w="129391" h="111942" extrusionOk="0">
                <a:moveTo>
                  <a:pt x="9757" y="0"/>
                </a:moveTo>
                <a:cubicBezTo>
                  <a:pt x="8551" y="2388"/>
                  <a:pt x="4106" y="8929"/>
                  <a:pt x="2518" y="14326"/>
                </a:cubicBezTo>
                <a:cubicBezTo>
                  <a:pt x="931" y="19724"/>
                  <a:pt x="-593" y="26518"/>
                  <a:pt x="232" y="32385"/>
                </a:cubicBezTo>
                <a:cubicBezTo>
                  <a:pt x="1058" y="38252"/>
                  <a:pt x="2010" y="45301"/>
                  <a:pt x="7471" y="49530"/>
                </a:cubicBezTo>
                <a:cubicBezTo>
                  <a:pt x="12932" y="53759"/>
                  <a:pt x="22521" y="57633"/>
                  <a:pt x="32998" y="57760"/>
                </a:cubicBezTo>
                <a:cubicBezTo>
                  <a:pt x="43476" y="57887"/>
                  <a:pt x="61954" y="49060"/>
                  <a:pt x="70336" y="50292"/>
                </a:cubicBezTo>
                <a:cubicBezTo>
                  <a:pt x="78718" y="51524"/>
                  <a:pt x="80877" y="58293"/>
                  <a:pt x="83290" y="65151"/>
                </a:cubicBezTo>
                <a:cubicBezTo>
                  <a:pt x="85703" y="72009"/>
                  <a:pt x="83671" y="84646"/>
                  <a:pt x="84814" y="91440"/>
                </a:cubicBezTo>
                <a:cubicBezTo>
                  <a:pt x="85957" y="98235"/>
                  <a:pt x="86719" y="102514"/>
                  <a:pt x="90148" y="105918"/>
                </a:cubicBezTo>
                <a:cubicBezTo>
                  <a:pt x="93577" y="109322"/>
                  <a:pt x="98848" y="111291"/>
                  <a:pt x="105388" y="111862"/>
                </a:cubicBezTo>
                <a:cubicBezTo>
                  <a:pt x="111929" y="112434"/>
                  <a:pt x="125391" y="109766"/>
                  <a:pt x="129391" y="109347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76" name="Google Shape;76;p11"/>
          <p:cNvSpPr/>
          <p:nvPr/>
        </p:nvSpPr>
        <p:spPr>
          <a:xfrm>
            <a:off x="-796150" y="3499011"/>
            <a:ext cx="3212675" cy="1874300"/>
          </a:xfrm>
          <a:custGeom>
            <a:avLst/>
            <a:gdLst/>
            <a:ahLst/>
            <a:cxnLst/>
            <a:rect l="l" t="t" r="r" b="b"/>
            <a:pathLst>
              <a:path w="128507" h="74972" extrusionOk="0">
                <a:moveTo>
                  <a:pt x="0" y="31736"/>
                </a:moveTo>
                <a:cubicBezTo>
                  <a:pt x="699" y="29286"/>
                  <a:pt x="1461" y="21648"/>
                  <a:pt x="4191" y="17036"/>
                </a:cubicBezTo>
                <a:cubicBezTo>
                  <a:pt x="6922" y="12424"/>
                  <a:pt x="10986" y="6855"/>
                  <a:pt x="16383" y="4065"/>
                </a:cubicBezTo>
                <a:cubicBezTo>
                  <a:pt x="21781" y="1275"/>
                  <a:pt x="29972" y="-791"/>
                  <a:pt x="36576" y="295"/>
                </a:cubicBezTo>
                <a:cubicBezTo>
                  <a:pt x="43180" y="1381"/>
                  <a:pt x="50356" y="2460"/>
                  <a:pt x="56007" y="10582"/>
                </a:cubicBezTo>
                <a:cubicBezTo>
                  <a:pt x="61659" y="18705"/>
                  <a:pt x="66612" y="41469"/>
                  <a:pt x="70485" y="49030"/>
                </a:cubicBezTo>
                <a:cubicBezTo>
                  <a:pt x="74359" y="56591"/>
                  <a:pt x="74232" y="55227"/>
                  <a:pt x="79248" y="55948"/>
                </a:cubicBezTo>
                <a:cubicBezTo>
                  <a:pt x="84265" y="56669"/>
                  <a:pt x="93790" y="53642"/>
                  <a:pt x="100584" y="53354"/>
                </a:cubicBezTo>
                <a:cubicBezTo>
                  <a:pt x="107379" y="53066"/>
                  <a:pt x="115443" y="51985"/>
                  <a:pt x="120015" y="54219"/>
                </a:cubicBezTo>
                <a:cubicBezTo>
                  <a:pt x="124587" y="56453"/>
                  <a:pt x="126746" y="63298"/>
                  <a:pt x="128016" y="66757"/>
                </a:cubicBezTo>
                <a:cubicBezTo>
                  <a:pt x="129286" y="70216"/>
                  <a:pt x="127699" y="73603"/>
                  <a:pt x="127635" y="74972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68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0" r:id="rId13"/>
    <p:sldLayoutId id="2147483673" r:id="rId14"/>
    <p:sldLayoutId id="214748367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EL4mPrWbKxM?feature=oembed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eu.edu.ge/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2"/>
          <p:cNvSpPr/>
          <p:nvPr/>
        </p:nvSpPr>
        <p:spPr>
          <a:xfrm>
            <a:off x="-245906" y="1604469"/>
            <a:ext cx="41503" cy="27627"/>
          </a:xfrm>
          <a:custGeom>
            <a:avLst/>
            <a:gdLst/>
            <a:ahLst/>
            <a:cxnLst/>
            <a:rect l="l" t="t" r="r" b="b"/>
            <a:pathLst>
              <a:path w="999" h="665" extrusionOk="0">
                <a:moveTo>
                  <a:pt x="238" y="1"/>
                </a:moveTo>
                <a:cubicBezTo>
                  <a:pt x="90" y="1"/>
                  <a:pt x="1" y="207"/>
                  <a:pt x="153" y="319"/>
                </a:cubicBezTo>
                <a:lnTo>
                  <a:pt x="712" y="640"/>
                </a:lnTo>
                <a:cubicBezTo>
                  <a:pt x="736" y="652"/>
                  <a:pt x="760" y="652"/>
                  <a:pt x="796" y="664"/>
                </a:cubicBezTo>
                <a:cubicBezTo>
                  <a:pt x="855" y="652"/>
                  <a:pt x="915" y="629"/>
                  <a:pt x="950" y="569"/>
                </a:cubicBezTo>
                <a:cubicBezTo>
                  <a:pt x="998" y="486"/>
                  <a:pt x="962" y="379"/>
                  <a:pt x="879" y="343"/>
                </a:cubicBezTo>
                <a:lnTo>
                  <a:pt x="319" y="21"/>
                </a:lnTo>
                <a:cubicBezTo>
                  <a:pt x="291" y="7"/>
                  <a:pt x="264" y="1"/>
                  <a:pt x="238" y="1"/>
                </a:cubicBezTo>
                <a:close/>
              </a:path>
            </a:pathLst>
          </a:custGeom>
          <a:solidFill>
            <a:srgbClr val="FFFFF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2"/>
          <p:cNvSpPr/>
          <p:nvPr/>
        </p:nvSpPr>
        <p:spPr>
          <a:xfrm>
            <a:off x="-216825" y="1606671"/>
            <a:ext cx="44370" cy="28375"/>
          </a:xfrm>
          <a:custGeom>
            <a:avLst/>
            <a:gdLst/>
            <a:ahLst/>
            <a:cxnLst/>
            <a:rect l="l" t="t" r="r" b="b"/>
            <a:pathLst>
              <a:path w="1068" h="683" extrusionOk="0">
                <a:moveTo>
                  <a:pt x="813" y="0"/>
                </a:moveTo>
                <a:cubicBezTo>
                  <a:pt x="779" y="0"/>
                  <a:pt x="741" y="12"/>
                  <a:pt x="703" y="40"/>
                </a:cubicBezTo>
                <a:lnTo>
                  <a:pt x="143" y="361"/>
                </a:lnTo>
                <a:cubicBezTo>
                  <a:pt x="0" y="445"/>
                  <a:pt x="60" y="683"/>
                  <a:pt x="239" y="683"/>
                </a:cubicBezTo>
                <a:cubicBezTo>
                  <a:pt x="262" y="683"/>
                  <a:pt x="298" y="671"/>
                  <a:pt x="322" y="659"/>
                </a:cubicBezTo>
                <a:lnTo>
                  <a:pt x="881" y="337"/>
                </a:lnTo>
                <a:cubicBezTo>
                  <a:pt x="1067" y="249"/>
                  <a:pt x="972" y="0"/>
                  <a:pt x="813" y="0"/>
                </a:cubicBezTo>
                <a:close/>
              </a:path>
            </a:pathLst>
          </a:custGeom>
          <a:solidFill>
            <a:srgbClr val="FFFFF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2"/>
          <p:cNvSpPr/>
          <p:nvPr/>
        </p:nvSpPr>
        <p:spPr>
          <a:xfrm>
            <a:off x="-216243" y="2823316"/>
            <a:ext cx="41503" cy="27586"/>
          </a:xfrm>
          <a:custGeom>
            <a:avLst/>
            <a:gdLst/>
            <a:ahLst/>
            <a:cxnLst/>
            <a:rect l="l" t="t" r="r" b="b"/>
            <a:pathLst>
              <a:path w="999" h="664" extrusionOk="0">
                <a:moveTo>
                  <a:pt x="241" y="1"/>
                </a:moveTo>
                <a:cubicBezTo>
                  <a:pt x="92" y="1"/>
                  <a:pt x="0" y="216"/>
                  <a:pt x="153" y="318"/>
                </a:cubicBezTo>
                <a:lnTo>
                  <a:pt x="713" y="639"/>
                </a:lnTo>
                <a:cubicBezTo>
                  <a:pt x="737" y="651"/>
                  <a:pt x="772" y="663"/>
                  <a:pt x="796" y="663"/>
                </a:cubicBezTo>
                <a:cubicBezTo>
                  <a:pt x="856" y="663"/>
                  <a:pt x="915" y="627"/>
                  <a:pt x="951" y="580"/>
                </a:cubicBezTo>
                <a:cubicBezTo>
                  <a:pt x="998" y="497"/>
                  <a:pt x="963" y="389"/>
                  <a:pt x="879" y="342"/>
                </a:cubicBezTo>
                <a:lnTo>
                  <a:pt x="320" y="20"/>
                </a:lnTo>
                <a:cubicBezTo>
                  <a:pt x="292" y="7"/>
                  <a:pt x="266" y="1"/>
                  <a:pt x="241" y="1"/>
                </a:cubicBezTo>
                <a:close/>
              </a:path>
            </a:pathLst>
          </a:custGeom>
          <a:solidFill>
            <a:srgbClr val="FFFFF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2"/>
          <p:cNvSpPr txBox="1">
            <a:spLocks noGrp="1"/>
          </p:cNvSpPr>
          <p:nvPr>
            <p:ph type="ctrTitle"/>
          </p:nvPr>
        </p:nvSpPr>
        <p:spPr>
          <a:xfrm>
            <a:off x="825050" y="994204"/>
            <a:ext cx="5560196" cy="22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sl-SI" sz="5400" dirty="0">
                <a:solidFill>
                  <a:schemeClr val="bg2"/>
                </a:solidFill>
              </a:rPr>
              <a:t>ERASMUS + </a:t>
            </a:r>
            <a:br>
              <a:rPr lang="sl-SI" sz="5400" dirty="0">
                <a:solidFill>
                  <a:schemeClr val="bg2"/>
                </a:solidFill>
              </a:rPr>
            </a:br>
            <a:r>
              <a:rPr lang="sl-SI" sz="5400" dirty="0">
                <a:solidFill>
                  <a:schemeClr val="bg2"/>
                </a:solidFill>
              </a:rPr>
              <a:t>INFORMATIVNI DAN</a:t>
            </a:r>
            <a:endParaRPr sz="5400" dirty="0">
              <a:solidFill>
                <a:schemeClr val="bg2"/>
              </a:solidFill>
            </a:endParaRPr>
          </a:p>
        </p:txBody>
      </p:sp>
      <p:sp>
        <p:nvSpPr>
          <p:cNvPr id="248" name="Google Shape;248;p32"/>
          <p:cNvSpPr txBox="1">
            <a:spLocks noGrp="1"/>
          </p:cNvSpPr>
          <p:nvPr>
            <p:ph type="subTitle" idx="1"/>
          </p:nvPr>
        </p:nvSpPr>
        <p:spPr>
          <a:xfrm>
            <a:off x="401503" y="3085938"/>
            <a:ext cx="5435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b="1" dirty="0"/>
              <a:t>NOVA UNIVERZA, MAREC 2024</a:t>
            </a:r>
            <a:endParaRPr b="1" dirty="0"/>
          </a:p>
        </p:txBody>
      </p:sp>
      <p:grpSp>
        <p:nvGrpSpPr>
          <p:cNvPr id="249" name="Google Shape;249;p32"/>
          <p:cNvGrpSpPr/>
          <p:nvPr/>
        </p:nvGrpSpPr>
        <p:grpSpPr>
          <a:xfrm>
            <a:off x="5924321" y="1470149"/>
            <a:ext cx="2506465" cy="3049006"/>
            <a:chOff x="713221" y="1470149"/>
            <a:chExt cx="2506465" cy="3049006"/>
          </a:xfrm>
        </p:grpSpPr>
        <p:sp>
          <p:nvSpPr>
            <p:cNvPr id="250" name="Google Shape;250;p32"/>
            <p:cNvSpPr/>
            <p:nvPr/>
          </p:nvSpPr>
          <p:spPr>
            <a:xfrm>
              <a:off x="1833429" y="4238770"/>
              <a:ext cx="705878" cy="251916"/>
            </a:xfrm>
            <a:custGeom>
              <a:avLst/>
              <a:gdLst/>
              <a:ahLst/>
              <a:cxnLst/>
              <a:rect l="l" t="t" r="r" b="b"/>
              <a:pathLst>
                <a:path w="6893" h="2460" extrusionOk="0">
                  <a:moveTo>
                    <a:pt x="5607" y="1"/>
                  </a:moveTo>
                  <a:cubicBezTo>
                    <a:pt x="4863" y="1"/>
                    <a:pt x="2157" y="366"/>
                    <a:pt x="1413" y="1016"/>
                  </a:cubicBezTo>
                  <a:cubicBezTo>
                    <a:pt x="1" y="2244"/>
                    <a:pt x="2613" y="2460"/>
                    <a:pt x="4626" y="2460"/>
                  </a:cubicBezTo>
                  <a:cubicBezTo>
                    <a:pt x="5719" y="2460"/>
                    <a:pt x="6636" y="2396"/>
                    <a:pt x="6636" y="2396"/>
                  </a:cubicBezTo>
                  <a:cubicBezTo>
                    <a:pt x="6708" y="2153"/>
                    <a:pt x="6694" y="1476"/>
                    <a:pt x="6837" y="1406"/>
                  </a:cubicBezTo>
                  <a:lnTo>
                    <a:pt x="6837" y="1406"/>
                  </a:lnTo>
                  <a:lnTo>
                    <a:pt x="6893" y="1408"/>
                  </a:lnTo>
                  <a:cubicBezTo>
                    <a:pt x="6882" y="1403"/>
                    <a:pt x="6871" y="1401"/>
                    <a:pt x="6861" y="1401"/>
                  </a:cubicBezTo>
                  <a:cubicBezTo>
                    <a:pt x="6853" y="1401"/>
                    <a:pt x="6844" y="1402"/>
                    <a:pt x="6837" y="1406"/>
                  </a:cubicBezTo>
                  <a:lnTo>
                    <a:pt x="6837" y="1406"/>
                  </a:lnTo>
                  <a:lnTo>
                    <a:pt x="5702" y="1368"/>
                  </a:lnTo>
                  <a:cubicBezTo>
                    <a:pt x="5404" y="948"/>
                    <a:pt x="5661" y="488"/>
                    <a:pt x="56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2"/>
            <p:cNvSpPr/>
            <p:nvPr/>
          </p:nvSpPr>
          <p:spPr>
            <a:xfrm>
              <a:off x="2422872" y="4297141"/>
              <a:ext cx="275777" cy="188425"/>
            </a:xfrm>
            <a:custGeom>
              <a:avLst/>
              <a:gdLst/>
              <a:ahLst/>
              <a:cxnLst/>
              <a:rect l="l" t="t" r="r" b="b"/>
              <a:pathLst>
                <a:path w="2693" h="1840" extrusionOk="0">
                  <a:moveTo>
                    <a:pt x="2098" y="0"/>
                  </a:moveTo>
                  <a:cubicBezTo>
                    <a:pt x="1846" y="0"/>
                    <a:pt x="1512" y="83"/>
                    <a:pt x="1529" y="175"/>
                  </a:cubicBezTo>
                  <a:cubicBezTo>
                    <a:pt x="1570" y="730"/>
                    <a:pt x="1069" y="540"/>
                    <a:pt x="541" y="811"/>
                  </a:cubicBezTo>
                  <a:cubicBezTo>
                    <a:pt x="149" y="1001"/>
                    <a:pt x="122" y="933"/>
                    <a:pt x="0" y="1055"/>
                  </a:cubicBezTo>
                  <a:lnTo>
                    <a:pt x="0" y="1352"/>
                  </a:lnTo>
                  <a:cubicBezTo>
                    <a:pt x="0" y="1501"/>
                    <a:pt x="149" y="1636"/>
                    <a:pt x="325" y="1731"/>
                  </a:cubicBezTo>
                  <a:cubicBezTo>
                    <a:pt x="469" y="1803"/>
                    <a:pt x="637" y="1839"/>
                    <a:pt x="810" y="1839"/>
                  </a:cubicBezTo>
                  <a:cubicBezTo>
                    <a:pt x="896" y="1839"/>
                    <a:pt x="983" y="1830"/>
                    <a:pt x="1069" y="1812"/>
                  </a:cubicBezTo>
                  <a:cubicBezTo>
                    <a:pt x="1475" y="1731"/>
                    <a:pt x="1705" y="1582"/>
                    <a:pt x="2314" y="1352"/>
                  </a:cubicBezTo>
                  <a:cubicBezTo>
                    <a:pt x="2503" y="1271"/>
                    <a:pt x="2693" y="1163"/>
                    <a:pt x="2693" y="960"/>
                  </a:cubicBezTo>
                  <a:lnTo>
                    <a:pt x="2693" y="662"/>
                  </a:lnTo>
                  <a:lnTo>
                    <a:pt x="2409" y="310"/>
                  </a:lnTo>
                  <a:cubicBezTo>
                    <a:pt x="2368" y="243"/>
                    <a:pt x="2368" y="175"/>
                    <a:pt x="2368" y="107"/>
                  </a:cubicBezTo>
                  <a:cubicBezTo>
                    <a:pt x="2373" y="31"/>
                    <a:pt x="2251" y="0"/>
                    <a:pt x="20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2"/>
            <p:cNvSpPr/>
            <p:nvPr/>
          </p:nvSpPr>
          <p:spPr>
            <a:xfrm>
              <a:off x="2296709" y="4247167"/>
              <a:ext cx="192726" cy="188732"/>
            </a:xfrm>
            <a:custGeom>
              <a:avLst/>
              <a:gdLst/>
              <a:ahLst/>
              <a:cxnLst/>
              <a:rect l="l" t="t" r="r" b="b"/>
              <a:pathLst>
                <a:path w="1882" h="1843" extrusionOk="0">
                  <a:moveTo>
                    <a:pt x="1746" y="0"/>
                  </a:moveTo>
                  <a:cubicBezTo>
                    <a:pt x="1489" y="203"/>
                    <a:pt x="1205" y="379"/>
                    <a:pt x="894" y="487"/>
                  </a:cubicBezTo>
                  <a:cubicBezTo>
                    <a:pt x="826" y="514"/>
                    <a:pt x="731" y="555"/>
                    <a:pt x="623" y="595"/>
                  </a:cubicBezTo>
                  <a:cubicBezTo>
                    <a:pt x="366" y="826"/>
                    <a:pt x="271" y="812"/>
                    <a:pt x="150" y="1015"/>
                  </a:cubicBezTo>
                  <a:cubicBezTo>
                    <a:pt x="95" y="1123"/>
                    <a:pt x="1" y="1123"/>
                    <a:pt x="1" y="1204"/>
                  </a:cubicBezTo>
                  <a:lnTo>
                    <a:pt x="1" y="1529"/>
                  </a:lnTo>
                  <a:cubicBezTo>
                    <a:pt x="8" y="1737"/>
                    <a:pt x="239" y="1843"/>
                    <a:pt x="495" y="1843"/>
                  </a:cubicBezTo>
                  <a:cubicBezTo>
                    <a:pt x="707" y="1843"/>
                    <a:pt x="935" y="1771"/>
                    <a:pt x="1070" y="1624"/>
                  </a:cubicBezTo>
                  <a:cubicBezTo>
                    <a:pt x="1232" y="1434"/>
                    <a:pt x="1381" y="1272"/>
                    <a:pt x="1570" y="1028"/>
                  </a:cubicBezTo>
                  <a:cubicBezTo>
                    <a:pt x="1679" y="920"/>
                    <a:pt x="1854" y="758"/>
                    <a:pt x="1882" y="595"/>
                  </a:cubicBezTo>
                  <a:lnTo>
                    <a:pt x="1882" y="555"/>
                  </a:lnTo>
                  <a:lnTo>
                    <a:pt x="1882" y="203"/>
                  </a:lnTo>
                  <a:cubicBezTo>
                    <a:pt x="1827" y="68"/>
                    <a:pt x="1787" y="203"/>
                    <a:pt x="17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2"/>
            <p:cNvSpPr/>
            <p:nvPr/>
          </p:nvSpPr>
          <p:spPr>
            <a:xfrm>
              <a:off x="2399217" y="4263859"/>
              <a:ext cx="304962" cy="187094"/>
            </a:xfrm>
            <a:custGeom>
              <a:avLst/>
              <a:gdLst/>
              <a:ahLst/>
              <a:cxnLst/>
              <a:rect l="l" t="t" r="r" b="b"/>
              <a:pathLst>
                <a:path w="2978" h="1827" extrusionOk="0">
                  <a:moveTo>
                    <a:pt x="2329" y="1"/>
                  </a:moveTo>
                  <a:cubicBezTo>
                    <a:pt x="2077" y="1"/>
                    <a:pt x="1743" y="83"/>
                    <a:pt x="1760" y="175"/>
                  </a:cubicBezTo>
                  <a:cubicBezTo>
                    <a:pt x="1801" y="730"/>
                    <a:pt x="1300" y="554"/>
                    <a:pt x="772" y="825"/>
                  </a:cubicBezTo>
                  <a:cubicBezTo>
                    <a:pt x="1" y="1231"/>
                    <a:pt x="177" y="1569"/>
                    <a:pt x="542" y="1718"/>
                  </a:cubicBezTo>
                  <a:cubicBezTo>
                    <a:pt x="687" y="1790"/>
                    <a:pt x="855" y="1826"/>
                    <a:pt x="1027" y="1826"/>
                  </a:cubicBezTo>
                  <a:cubicBezTo>
                    <a:pt x="1114" y="1826"/>
                    <a:pt x="1201" y="1817"/>
                    <a:pt x="1286" y="1799"/>
                  </a:cubicBezTo>
                  <a:cubicBezTo>
                    <a:pt x="1692" y="1718"/>
                    <a:pt x="1922" y="1556"/>
                    <a:pt x="2531" y="1339"/>
                  </a:cubicBezTo>
                  <a:cubicBezTo>
                    <a:pt x="2748" y="1271"/>
                    <a:pt x="2978" y="1150"/>
                    <a:pt x="2910" y="879"/>
                  </a:cubicBezTo>
                  <a:cubicBezTo>
                    <a:pt x="2870" y="676"/>
                    <a:pt x="2694" y="514"/>
                    <a:pt x="2640" y="311"/>
                  </a:cubicBezTo>
                  <a:cubicBezTo>
                    <a:pt x="2599" y="243"/>
                    <a:pt x="2599" y="175"/>
                    <a:pt x="2599" y="108"/>
                  </a:cubicBezTo>
                  <a:cubicBezTo>
                    <a:pt x="2604" y="31"/>
                    <a:pt x="2482" y="1"/>
                    <a:pt x="23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2"/>
            <p:cNvSpPr/>
            <p:nvPr/>
          </p:nvSpPr>
          <p:spPr>
            <a:xfrm>
              <a:off x="2281349" y="4186134"/>
              <a:ext cx="209521" cy="218635"/>
            </a:xfrm>
            <a:custGeom>
              <a:avLst/>
              <a:gdLst/>
              <a:ahLst/>
              <a:cxnLst/>
              <a:rect l="l" t="t" r="r" b="b"/>
              <a:pathLst>
                <a:path w="2046" h="2135" extrusionOk="0">
                  <a:moveTo>
                    <a:pt x="1587" y="0"/>
                  </a:moveTo>
                  <a:cubicBezTo>
                    <a:pt x="1325" y="0"/>
                    <a:pt x="967" y="132"/>
                    <a:pt x="976" y="298"/>
                  </a:cubicBezTo>
                  <a:cubicBezTo>
                    <a:pt x="1017" y="474"/>
                    <a:pt x="1017" y="650"/>
                    <a:pt x="827" y="840"/>
                  </a:cubicBezTo>
                  <a:cubicBezTo>
                    <a:pt x="543" y="1137"/>
                    <a:pt x="340" y="1327"/>
                    <a:pt x="218" y="1543"/>
                  </a:cubicBezTo>
                  <a:cubicBezTo>
                    <a:pt x="1" y="1945"/>
                    <a:pt x="305" y="2134"/>
                    <a:pt x="650" y="2134"/>
                  </a:cubicBezTo>
                  <a:cubicBezTo>
                    <a:pt x="862" y="2134"/>
                    <a:pt x="1090" y="2062"/>
                    <a:pt x="1220" y="1922"/>
                  </a:cubicBezTo>
                  <a:cubicBezTo>
                    <a:pt x="1382" y="1733"/>
                    <a:pt x="1531" y="1557"/>
                    <a:pt x="1720" y="1327"/>
                  </a:cubicBezTo>
                  <a:cubicBezTo>
                    <a:pt x="1829" y="1205"/>
                    <a:pt x="2004" y="1056"/>
                    <a:pt x="2032" y="880"/>
                  </a:cubicBezTo>
                  <a:cubicBezTo>
                    <a:pt x="2045" y="583"/>
                    <a:pt x="1910" y="596"/>
                    <a:pt x="1856" y="136"/>
                  </a:cubicBezTo>
                  <a:cubicBezTo>
                    <a:pt x="1846" y="40"/>
                    <a:pt x="1731" y="0"/>
                    <a:pt x="15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2"/>
            <p:cNvSpPr/>
            <p:nvPr/>
          </p:nvSpPr>
          <p:spPr>
            <a:xfrm>
              <a:off x="2348629" y="3774364"/>
              <a:ext cx="179618" cy="449456"/>
            </a:xfrm>
            <a:custGeom>
              <a:avLst/>
              <a:gdLst/>
              <a:ahLst/>
              <a:cxnLst/>
              <a:rect l="l" t="t" r="r" b="b"/>
              <a:pathLst>
                <a:path w="1754" h="4389" extrusionOk="0">
                  <a:moveTo>
                    <a:pt x="983" y="1"/>
                  </a:moveTo>
                  <a:cubicBezTo>
                    <a:pt x="488" y="1"/>
                    <a:pt x="0" y="409"/>
                    <a:pt x="103" y="977"/>
                  </a:cubicBezTo>
                  <a:cubicBezTo>
                    <a:pt x="319" y="2195"/>
                    <a:pt x="319" y="3792"/>
                    <a:pt x="360" y="4252"/>
                  </a:cubicBezTo>
                  <a:cubicBezTo>
                    <a:pt x="365" y="4343"/>
                    <a:pt x="505" y="4389"/>
                    <a:pt x="665" y="4389"/>
                  </a:cubicBezTo>
                  <a:cubicBezTo>
                    <a:pt x="884" y="4389"/>
                    <a:pt x="1139" y="4302"/>
                    <a:pt x="1131" y="4130"/>
                  </a:cubicBezTo>
                  <a:cubicBezTo>
                    <a:pt x="1117" y="3480"/>
                    <a:pt x="1753" y="2560"/>
                    <a:pt x="1334" y="1383"/>
                  </a:cubicBezTo>
                  <a:cubicBezTo>
                    <a:pt x="1334" y="1383"/>
                    <a:pt x="1686" y="355"/>
                    <a:pt x="1605" y="274"/>
                  </a:cubicBezTo>
                  <a:cubicBezTo>
                    <a:pt x="1432" y="84"/>
                    <a:pt x="1207" y="1"/>
                    <a:pt x="983" y="1"/>
                  </a:cubicBez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2"/>
            <p:cNvSpPr/>
            <p:nvPr/>
          </p:nvSpPr>
          <p:spPr>
            <a:xfrm>
              <a:off x="2511043" y="3796893"/>
              <a:ext cx="207063" cy="505676"/>
            </a:xfrm>
            <a:custGeom>
              <a:avLst/>
              <a:gdLst/>
              <a:ahLst/>
              <a:cxnLst/>
              <a:rect l="l" t="t" r="r" b="b"/>
              <a:pathLst>
                <a:path w="2022" h="4938" extrusionOk="0">
                  <a:moveTo>
                    <a:pt x="863" y="1"/>
                  </a:moveTo>
                  <a:cubicBezTo>
                    <a:pt x="282" y="1"/>
                    <a:pt x="0" y="761"/>
                    <a:pt x="262" y="1934"/>
                  </a:cubicBezTo>
                  <a:cubicBezTo>
                    <a:pt x="614" y="3450"/>
                    <a:pt x="533" y="3761"/>
                    <a:pt x="709" y="4776"/>
                  </a:cubicBezTo>
                  <a:cubicBezTo>
                    <a:pt x="734" y="4878"/>
                    <a:pt x="908" y="4937"/>
                    <a:pt x="1082" y="4937"/>
                  </a:cubicBezTo>
                  <a:cubicBezTo>
                    <a:pt x="1279" y="4937"/>
                    <a:pt x="1474" y="4861"/>
                    <a:pt x="1453" y="4681"/>
                  </a:cubicBezTo>
                  <a:cubicBezTo>
                    <a:pt x="1426" y="4140"/>
                    <a:pt x="2021" y="2611"/>
                    <a:pt x="1480" y="1488"/>
                  </a:cubicBezTo>
                  <a:cubicBezTo>
                    <a:pt x="1345" y="1217"/>
                    <a:pt x="1710" y="392"/>
                    <a:pt x="1439" y="202"/>
                  </a:cubicBezTo>
                  <a:cubicBezTo>
                    <a:pt x="1226" y="65"/>
                    <a:pt x="1031" y="1"/>
                    <a:pt x="863" y="1"/>
                  </a:cubicBez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2"/>
            <p:cNvSpPr/>
            <p:nvPr/>
          </p:nvSpPr>
          <p:spPr>
            <a:xfrm>
              <a:off x="2278379" y="3436529"/>
              <a:ext cx="483044" cy="470756"/>
            </a:xfrm>
            <a:custGeom>
              <a:avLst/>
              <a:gdLst/>
              <a:ahLst/>
              <a:cxnLst/>
              <a:rect l="l" t="t" r="r" b="b"/>
              <a:pathLst>
                <a:path w="4717" h="4597" extrusionOk="0">
                  <a:moveTo>
                    <a:pt x="3576" y="0"/>
                  </a:moveTo>
                  <a:lnTo>
                    <a:pt x="816" y="82"/>
                  </a:lnTo>
                  <a:cubicBezTo>
                    <a:pt x="261" y="731"/>
                    <a:pt x="532" y="2436"/>
                    <a:pt x="180" y="3654"/>
                  </a:cubicBezTo>
                  <a:cubicBezTo>
                    <a:pt x="0" y="4236"/>
                    <a:pt x="1334" y="4596"/>
                    <a:pt x="2580" y="4596"/>
                  </a:cubicBezTo>
                  <a:cubicBezTo>
                    <a:pt x="3683" y="4596"/>
                    <a:pt x="4717" y="4314"/>
                    <a:pt x="4577" y="3654"/>
                  </a:cubicBezTo>
                  <a:cubicBezTo>
                    <a:pt x="4225" y="2044"/>
                    <a:pt x="4158" y="109"/>
                    <a:pt x="3576" y="0"/>
                  </a:cubicBez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2"/>
            <p:cNvSpPr/>
            <p:nvPr/>
          </p:nvSpPr>
          <p:spPr>
            <a:xfrm>
              <a:off x="2641712" y="2828551"/>
              <a:ext cx="159445" cy="214538"/>
            </a:xfrm>
            <a:custGeom>
              <a:avLst/>
              <a:gdLst/>
              <a:ahLst/>
              <a:cxnLst/>
              <a:rect l="l" t="t" r="r" b="b"/>
              <a:pathLst>
                <a:path w="1557" h="2095" extrusionOk="0">
                  <a:moveTo>
                    <a:pt x="768" y="1"/>
                  </a:moveTo>
                  <a:cubicBezTo>
                    <a:pt x="562" y="1"/>
                    <a:pt x="357" y="95"/>
                    <a:pt x="217" y="308"/>
                  </a:cubicBezTo>
                  <a:cubicBezTo>
                    <a:pt x="69" y="552"/>
                    <a:pt x="82" y="836"/>
                    <a:pt x="42" y="1134"/>
                  </a:cubicBezTo>
                  <a:cubicBezTo>
                    <a:pt x="1" y="1553"/>
                    <a:pt x="1" y="1689"/>
                    <a:pt x="366" y="2095"/>
                  </a:cubicBezTo>
                  <a:cubicBezTo>
                    <a:pt x="420" y="2000"/>
                    <a:pt x="285" y="1892"/>
                    <a:pt x="366" y="1824"/>
                  </a:cubicBezTo>
                  <a:cubicBezTo>
                    <a:pt x="556" y="1689"/>
                    <a:pt x="786" y="1635"/>
                    <a:pt x="989" y="1540"/>
                  </a:cubicBezTo>
                  <a:cubicBezTo>
                    <a:pt x="1259" y="1404"/>
                    <a:pt x="1462" y="1147"/>
                    <a:pt x="1503" y="850"/>
                  </a:cubicBezTo>
                  <a:cubicBezTo>
                    <a:pt x="1556" y="344"/>
                    <a:pt x="1161" y="1"/>
                    <a:pt x="768" y="1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2"/>
            <p:cNvSpPr/>
            <p:nvPr/>
          </p:nvSpPr>
          <p:spPr>
            <a:xfrm>
              <a:off x="2087496" y="3121941"/>
              <a:ext cx="341111" cy="341521"/>
            </a:xfrm>
            <a:custGeom>
              <a:avLst/>
              <a:gdLst/>
              <a:ahLst/>
              <a:cxnLst/>
              <a:rect l="l" t="t" r="r" b="b"/>
              <a:pathLst>
                <a:path w="3331" h="3335" extrusionOk="0">
                  <a:moveTo>
                    <a:pt x="2425" y="1"/>
                  </a:moveTo>
                  <a:cubicBezTo>
                    <a:pt x="2371" y="1"/>
                    <a:pt x="2335" y="13"/>
                    <a:pt x="2328" y="41"/>
                  </a:cubicBezTo>
                  <a:lnTo>
                    <a:pt x="2125" y="853"/>
                  </a:lnTo>
                  <a:cubicBezTo>
                    <a:pt x="2125" y="853"/>
                    <a:pt x="1502" y="1435"/>
                    <a:pt x="1124" y="1868"/>
                  </a:cubicBezTo>
                  <a:cubicBezTo>
                    <a:pt x="1083" y="1963"/>
                    <a:pt x="1056" y="1976"/>
                    <a:pt x="948" y="1990"/>
                  </a:cubicBezTo>
                  <a:cubicBezTo>
                    <a:pt x="718" y="2044"/>
                    <a:pt x="569" y="2125"/>
                    <a:pt x="420" y="2301"/>
                  </a:cubicBezTo>
                  <a:cubicBezTo>
                    <a:pt x="312" y="2396"/>
                    <a:pt x="0" y="3086"/>
                    <a:pt x="14" y="3194"/>
                  </a:cubicBezTo>
                  <a:cubicBezTo>
                    <a:pt x="28" y="3248"/>
                    <a:pt x="95" y="3248"/>
                    <a:pt x="95" y="3248"/>
                  </a:cubicBezTo>
                  <a:cubicBezTo>
                    <a:pt x="95" y="3248"/>
                    <a:pt x="109" y="3316"/>
                    <a:pt x="149" y="3330"/>
                  </a:cubicBezTo>
                  <a:cubicBezTo>
                    <a:pt x="163" y="3333"/>
                    <a:pt x="176" y="3335"/>
                    <a:pt x="188" y="3335"/>
                  </a:cubicBezTo>
                  <a:cubicBezTo>
                    <a:pt x="224" y="3335"/>
                    <a:pt x="254" y="3319"/>
                    <a:pt x="285" y="3289"/>
                  </a:cubicBezTo>
                  <a:cubicBezTo>
                    <a:pt x="303" y="3307"/>
                    <a:pt x="321" y="3314"/>
                    <a:pt x="339" y="3314"/>
                  </a:cubicBezTo>
                  <a:cubicBezTo>
                    <a:pt x="384" y="3314"/>
                    <a:pt x="429" y="3274"/>
                    <a:pt x="474" y="3274"/>
                  </a:cubicBezTo>
                  <a:cubicBezTo>
                    <a:pt x="478" y="3274"/>
                    <a:pt x="483" y="3274"/>
                    <a:pt x="488" y="3275"/>
                  </a:cubicBezTo>
                  <a:cubicBezTo>
                    <a:pt x="508" y="3298"/>
                    <a:pt x="532" y="3307"/>
                    <a:pt x="560" y="3307"/>
                  </a:cubicBezTo>
                  <a:cubicBezTo>
                    <a:pt x="697" y="3307"/>
                    <a:pt x="903" y="3068"/>
                    <a:pt x="948" y="3045"/>
                  </a:cubicBezTo>
                  <a:cubicBezTo>
                    <a:pt x="1178" y="2842"/>
                    <a:pt x="1286" y="2666"/>
                    <a:pt x="1421" y="2477"/>
                  </a:cubicBezTo>
                  <a:cubicBezTo>
                    <a:pt x="1557" y="2315"/>
                    <a:pt x="2788" y="1503"/>
                    <a:pt x="2937" y="1219"/>
                  </a:cubicBezTo>
                  <a:cubicBezTo>
                    <a:pt x="3045" y="1043"/>
                    <a:pt x="3180" y="583"/>
                    <a:pt x="3275" y="380"/>
                  </a:cubicBezTo>
                  <a:cubicBezTo>
                    <a:pt x="3331" y="268"/>
                    <a:pt x="2679" y="1"/>
                    <a:pt x="2425" y="1"/>
                  </a:cubicBez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2"/>
            <p:cNvSpPr/>
            <p:nvPr/>
          </p:nvSpPr>
          <p:spPr>
            <a:xfrm>
              <a:off x="2308691" y="2979291"/>
              <a:ext cx="198768" cy="192726"/>
            </a:xfrm>
            <a:custGeom>
              <a:avLst/>
              <a:gdLst/>
              <a:ahLst/>
              <a:cxnLst/>
              <a:rect l="l" t="t" r="r" b="b"/>
              <a:pathLst>
                <a:path w="1941" h="1882" extrusionOk="0">
                  <a:moveTo>
                    <a:pt x="1062" y="0"/>
                  </a:moveTo>
                  <a:cubicBezTo>
                    <a:pt x="657" y="0"/>
                    <a:pt x="343" y="718"/>
                    <a:pt x="73" y="1367"/>
                  </a:cubicBezTo>
                  <a:cubicBezTo>
                    <a:pt x="0" y="1523"/>
                    <a:pt x="620" y="1881"/>
                    <a:pt x="1000" y="1881"/>
                  </a:cubicBezTo>
                  <a:cubicBezTo>
                    <a:pt x="1112" y="1881"/>
                    <a:pt x="1204" y="1850"/>
                    <a:pt x="1250" y="1773"/>
                  </a:cubicBezTo>
                  <a:cubicBezTo>
                    <a:pt x="1575" y="1231"/>
                    <a:pt x="1940" y="663"/>
                    <a:pt x="1386" y="149"/>
                  </a:cubicBezTo>
                  <a:cubicBezTo>
                    <a:pt x="1271" y="46"/>
                    <a:pt x="1164" y="0"/>
                    <a:pt x="10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2"/>
            <p:cNvSpPr/>
            <p:nvPr/>
          </p:nvSpPr>
          <p:spPr>
            <a:xfrm>
              <a:off x="2346376" y="2980622"/>
              <a:ext cx="338449" cy="530355"/>
            </a:xfrm>
            <a:custGeom>
              <a:avLst/>
              <a:gdLst/>
              <a:ahLst/>
              <a:cxnLst/>
              <a:rect l="l" t="t" r="r" b="b"/>
              <a:pathLst>
                <a:path w="3305" h="5179" extrusionOk="0">
                  <a:moveTo>
                    <a:pt x="1089" y="0"/>
                  </a:moveTo>
                  <a:cubicBezTo>
                    <a:pt x="941" y="0"/>
                    <a:pt x="814" y="21"/>
                    <a:pt x="720" y="68"/>
                  </a:cubicBezTo>
                  <a:cubicBezTo>
                    <a:pt x="463" y="190"/>
                    <a:pt x="355" y="407"/>
                    <a:pt x="341" y="677"/>
                  </a:cubicBezTo>
                  <a:cubicBezTo>
                    <a:pt x="314" y="1178"/>
                    <a:pt x="652" y="2342"/>
                    <a:pt x="125" y="4439"/>
                  </a:cubicBezTo>
                  <a:cubicBezTo>
                    <a:pt x="1" y="4928"/>
                    <a:pt x="850" y="5178"/>
                    <a:pt x="1678" y="5178"/>
                  </a:cubicBezTo>
                  <a:cubicBezTo>
                    <a:pt x="2477" y="5178"/>
                    <a:pt x="3255" y="4945"/>
                    <a:pt x="3115" y="4466"/>
                  </a:cubicBezTo>
                  <a:cubicBezTo>
                    <a:pt x="2763" y="3302"/>
                    <a:pt x="3101" y="2545"/>
                    <a:pt x="3304" y="2084"/>
                  </a:cubicBezTo>
                  <a:cubicBezTo>
                    <a:pt x="3304" y="2003"/>
                    <a:pt x="3237" y="1178"/>
                    <a:pt x="3291" y="813"/>
                  </a:cubicBezTo>
                  <a:cubicBezTo>
                    <a:pt x="2723" y="375"/>
                    <a:pt x="1713" y="0"/>
                    <a:pt x="10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2"/>
            <p:cNvSpPr/>
            <p:nvPr/>
          </p:nvSpPr>
          <p:spPr>
            <a:xfrm>
              <a:off x="2490767" y="3421271"/>
              <a:ext cx="13927" cy="1536"/>
            </a:xfrm>
            <a:custGeom>
              <a:avLst/>
              <a:gdLst/>
              <a:ahLst/>
              <a:cxnLst/>
              <a:rect l="l" t="t" r="r" b="b"/>
              <a:pathLst>
                <a:path w="136" h="15" extrusionOk="0">
                  <a:moveTo>
                    <a:pt x="0" y="1"/>
                  </a:moveTo>
                  <a:cubicBezTo>
                    <a:pt x="54" y="1"/>
                    <a:pt x="81" y="14"/>
                    <a:pt x="135" y="14"/>
                  </a:cubicBezTo>
                  <a:cubicBezTo>
                    <a:pt x="95" y="14"/>
                    <a:pt x="54" y="1"/>
                    <a:pt x="0" y="1"/>
                  </a:cubicBezTo>
                  <a:close/>
                </a:path>
              </a:pathLst>
            </a:custGeom>
            <a:solidFill>
              <a:srgbClr val="E4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2"/>
            <p:cNvSpPr/>
            <p:nvPr/>
          </p:nvSpPr>
          <p:spPr>
            <a:xfrm>
              <a:off x="2463015" y="2935052"/>
              <a:ext cx="145620" cy="148999"/>
            </a:xfrm>
            <a:custGeom>
              <a:avLst/>
              <a:gdLst/>
              <a:ahLst/>
              <a:cxnLst/>
              <a:rect l="l" t="t" r="r" b="b"/>
              <a:pathLst>
                <a:path w="1422" h="1455" extrusionOk="0">
                  <a:moveTo>
                    <a:pt x="902" y="0"/>
                  </a:moveTo>
                  <a:cubicBezTo>
                    <a:pt x="837" y="0"/>
                    <a:pt x="769" y="5"/>
                    <a:pt x="704" y="13"/>
                  </a:cubicBezTo>
                  <a:cubicBezTo>
                    <a:pt x="420" y="40"/>
                    <a:pt x="230" y="189"/>
                    <a:pt x="14" y="310"/>
                  </a:cubicBezTo>
                  <a:cubicBezTo>
                    <a:pt x="0" y="310"/>
                    <a:pt x="149" y="554"/>
                    <a:pt x="122" y="797"/>
                  </a:cubicBezTo>
                  <a:cubicBezTo>
                    <a:pt x="82" y="1055"/>
                    <a:pt x="122" y="1258"/>
                    <a:pt x="258" y="1366"/>
                  </a:cubicBezTo>
                  <a:cubicBezTo>
                    <a:pt x="338" y="1427"/>
                    <a:pt x="441" y="1455"/>
                    <a:pt x="552" y="1455"/>
                  </a:cubicBezTo>
                  <a:cubicBezTo>
                    <a:pt x="903" y="1455"/>
                    <a:pt x="1336" y="1178"/>
                    <a:pt x="1408" y="838"/>
                  </a:cubicBezTo>
                  <a:cubicBezTo>
                    <a:pt x="1421" y="770"/>
                    <a:pt x="1408" y="716"/>
                    <a:pt x="1367" y="676"/>
                  </a:cubicBezTo>
                  <a:cubicBezTo>
                    <a:pt x="1313" y="622"/>
                    <a:pt x="1245" y="486"/>
                    <a:pt x="1232" y="189"/>
                  </a:cubicBezTo>
                  <a:cubicBezTo>
                    <a:pt x="1232" y="40"/>
                    <a:pt x="1079" y="0"/>
                    <a:pt x="902" y="0"/>
                  </a:cubicBezTo>
                  <a:close/>
                </a:path>
              </a:pathLst>
            </a:custGeom>
            <a:solidFill>
              <a:srgbClr val="EBA5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2"/>
            <p:cNvSpPr/>
            <p:nvPr/>
          </p:nvSpPr>
          <p:spPr>
            <a:xfrm>
              <a:off x="2388157" y="2751850"/>
              <a:ext cx="289704" cy="280897"/>
            </a:xfrm>
            <a:custGeom>
              <a:avLst/>
              <a:gdLst/>
              <a:ahLst/>
              <a:cxnLst/>
              <a:rect l="l" t="t" r="r" b="b"/>
              <a:pathLst>
                <a:path w="2829" h="2743" extrusionOk="0">
                  <a:moveTo>
                    <a:pt x="1654" y="1"/>
                  </a:moveTo>
                  <a:cubicBezTo>
                    <a:pt x="1555" y="1"/>
                    <a:pt x="1454" y="22"/>
                    <a:pt x="1354" y="70"/>
                  </a:cubicBezTo>
                  <a:cubicBezTo>
                    <a:pt x="961" y="300"/>
                    <a:pt x="691" y="543"/>
                    <a:pt x="461" y="882"/>
                  </a:cubicBezTo>
                  <a:cubicBezTo>
                    <a:pt x="353" y="1044"/>
                    <a:pt x="393" y="990"/>
                    <a:pt x="380" y="1139"/>
                  </a:cubicBezTo>
                  <a:cubicBezTo>
                    <a:pt x="353" y="1315"/>
                    <a:pt x="136" y="1409"/>
                    <a:pt x="82" y="1734"/>
                  </a:cubicBezTo>
                  <a:cubicBezTo>
                    <a:pt x="55" y="1883"/>
                    <a:pt x="1" y="2126"/>
                    <a:pt x="123" y="2370"/>
                  </a:cubicBezTo>
                  <a:cubicBezTo>
                    <a:pt x="190" y="2505"/>
                    <a:pt x="312" y="2614"/>
                    <a:pt x="461" y="2668"/>
                  </a:cubicBezTo>
                  <a:cubicBezTo>
                    <a:pt x="474" y="2681"/>
                    <a:pt x="474" y="2681"/>
                    <a:pt x="488" y="2681"/>
                  </a:cubicBezTo>
                  <a:cubicBezTo>
                    <a:pt x="649" y="2718"/>
                    <a:pt x="810" y="2743"/>
                    <a:pt x="967" y="2743"/>
                  </a:cubicBezTo>
                  <a:cubicBezTo>
                    <a:pt x="1100" y="2743"/>
                    <a:pt x="1230" y="2725"/>
                    <a:pt x="1354" y="2681"/>
                  </a:cubicBezTo>
                  <a:cubicBezTo>
                    <a:pt x="1476" y="2627"/>
                    <a:pt x="1570" y="2559"/>
                    <a:pt x="1679" y="2492"/>
                  </a:cubicBezTo>
                  <a:cubicBezTo>
                    <a:pt x="1949" y="2302"/>
                    <a:pt x="2247" y="2126"/>
                    <a:pt x="2490" y="1883"/>
                  </a:cubicBezTo>
                  <a:cubicBezTo>
                    <a:pt x="2639" y="1734"/>
                    <a:pt x="2788" y="1545"/>
                    <a:pt x="2815" y="1328"/>
                  </a:cubicBezTo>
                  <a:cubicBezTo>
                    <a:pt x="2829" y="1206"/>
                    <a:pt x="2788" y="1112"/>
                    <a:pt x="2761" y="990"/>
                  </a:cubicBezTo>
                  <a:cubicBezTo>
                    <a:pt x="2615" y="528"/>
                    <a:pt x="2150" y="1"/>
                    <a:pt x="1654" y="1"/>
                  </a:cubicBez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2"/>
            <p:cNvSpPr/>
            <p:nvPr/>
          </p:nvSpPr>
          <p:spPr>
            <a:xfrm>
              <a:off x="2439564" y="2725122"/>
              <a:ext cx="264615" cy="260211"/>
            </a:xfrm>
            <a:custGeom>
              <a:avLst/>
              <a:gdLst/>
              <a:ahLst/>
              <a:cxnLst/>
              <a:rect l="l" t="t" r="r" b="b"/>
              <a:pathLst>
                <a:path w="2584" h="2541" extrusionOk="0">
                  <a:moveTo>
                    <a:pt x="1059" y="0"/>
                  </a:moveTo>
                  <a:cubicBezTo>
                    <a:pt x="341" y="0"/>
                    <a:pt x="1" y="727"/>
                    <a:pt x="121" y="1007"/>
                  </a:cubicBezTo>
                  <a:cubicBezTo>
                    <a:pt x="229" y="1251"/>
                    <a:pt x="798" y="1521"/>
                    <a:pt x="1109" y="1792"/>
                  </a:cubicBezTo>
                  <a:cubicBezTo>
                    <a:pt x="1204" y="1873"/>
                    <a:pt x="1231" y="2022"/>
                    <a:pt x="1177" y="2130"/>
                  </a:cubicBezTo>
                  <a:cubicBezTo>
                    <a:pt x="1136" y="2184"/>
                    <a:pt x="1109" y="2212"/>
                    <a:pt x="1136" y="2279"/>
                  </a:cubicBezTo>
                  <a:cubicBezTo>
                    <a:pt x="1167" y="2332"/>
                    <a:pt x="1215" y="2352"/>
                    <a:pt x="1267" y="2352"/>
                  </a:cubicBezTo>
                  <a:cubicBezTo>
                    <a:pt x="1282" y="2352"/>
                    <a:pt x="1297" y="2350"/>
                    <a:pt x="1312" y="2347"/>
                  </a:cubicBezTo>
                  <a:cubicBezTo>
                    <a:pt x="1366" y="2336"/>
                    <a:pt x="1508" y="2281"/>
                    <a:pt x="1625" y="2281"/>
                  </a:cubicBezTo>
                  <a:cubicBezTo>
                    <a:pt x="1653" y="2281"/>
                    <a:pt x="1680" y="2285"/>
                    <a:pt x="1704" y="2293"/>
                  </a:cubicBezTo>
                  <a:cubicBezTo>
                    <a:pt x="1767" y="2318"/>
                    <a:pt x="1632" y="2541"/>
                    <a:pt x="1688" y="2541"/>
                  </a:cubicBezTo>
                  <a:cubicBezTo>
                    <a:pt x="1692" y="2541"/>
                    <a:pt x="1697" y="2539"/>
                    <a:pt x="1704" y="2536"/>
                  </a:cubicBezTo>
                  <a:cubicBezTo>
                    <a:pt x="1880" y="2428"/>
                    <a:pt x="2110" y="2266"/>
                    <a:pt x="2313" y="1927"/>
                  </a:cubicBezTo>
                  <a:cubicBezTo>
                    <a:pt x="2584" y="1481"/>
                    <a:pt x="2543" y="710"/>
                    <a:pt x="1948" y="317"/>
                  </a:cubicBezTo>
                  <a:cubicBezTo>
                    <a:pt x="1608" y="89"/>
                    <a:pt x="1310" y="0"/>
                    <a:pt x="1059" y="0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2"/>
            <p:cNvSpPr/>
            <p:nvPr/>
          </p:nvSpPr>
          <p:spPr>
            <a:xfrm>
              <a:off x="2539204" y="2945702"/>
              <a:ext cx="104043" cy="55504"/>
            </a:xfrm>
            <a:custGeom>
              <a:avLst/>
              <a:gdLst/>
              <a:ahLst/>
              <a:cxnLst/>
              <a:rect l="l" t="t" r="r" b="b"/>
              <a:pathLst>
                <a:path w="1016" h="542" extrusionOk="0">
                  <a:moveTo>
                    <a:pt x="655" y="1"/>
                  </a:moveTo>
                  <a:cubicBezTo>
                    <a:pt x="378" y="1"/>
                    <a:pt x="23" y="333"/>
                    <a:pt x="1" y="477"/>
                  </a:cubicBezTo>
                  <a:cubicBezTo>
                    <a:pt x="1" y="524"/>
                    <a:pt x="106" y="541"/>
                    <a:pt x="229" y="541"/>
                  </a:cubicBezTo>
                  <a:cubicBezTo>
                    <a:pt x="352" y="541"/>
                    <a:pt x="495" y="524"/>
                    <a:pt x="569" y="504"/>
                  </a:cubicBezTo>
                  <a:cubicBezTo>
                    <a:pt x="758" y="423"/>
                    <a:pt x="1015" y="233"/>
                    <a:pt x="826" y="58"/>
                  </a:cubicBezTo>
                  <a:cubicBezTo>
                    <a:pt x="776" y="18"/>
                    <a:pt x="718" y="1"/>
                    <a:pt x="655" y="1"/>
                  </a:cubicBez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2"/>
            <p:cNvSpPr/>
            <p:nvPr/>
          </p:nvSpPr>
          <p:spPr>
            <a:xfrm>
              <a:off x="2048684" y="3400483"/>
              <a:ext cx="496152" cy="282740"/>
            </a:xfrm>
            <a:custGeom>
              <a:avLst/>
              <a:gdLst/>
              <a:ahLst/>
              <a:cxnLst/>
              <a:rect l="l" t="t" r="r" b="b"/>
              <a:pathLst>
                <a:path w="4845" h="2761" extrusionOk="0">
                  <a:moveTo>
                    <a:pt x="2111" y="1"/>
                  </a:moveTo>
                  <a:lnTo>
                    <a:pt x="55" y="1178"/>
                  </a:lnTo>
                  <a:cubicBezTo>
                    <a:pt x="49" y="1189"/>
                    <a:pt x="42" y="1195"/>
                    <a:pt x="34" y="1197"/>
                  </a:cubicBezTo>
                  <a:lnTo>
                    <a:pt x="34" y="1197"/>
                  </a:lnTo>
                  <a:lnTo>
                    <a:pt x="1" y="1178"/>
                  </a:lnTo>
                  <a:lnTo>
                    <a:pt x="1" y="1178"/>
                  </a:lnTo>
                  <a:cubicBezTo>
                    <a:pt x="7" y="1191"/>
                    <a:pt x="18" y="1198"/>
                    <a:pt x="28" y="1198"/>
                  </a:cubicBezTo>
                  <a:cubicBezTo>
                    <a:pt x="30" y="1198"/>
                    <a:pt x="32" y="1198"/>
                    <a:pt x="34" y="1197"/>
                  </a:cubicBezTo>
                  <a:lnTo>
                    <a:pt x="34" y="1197"/>
                  </a:lnTo>
                  <a:lnTo>
                    <a:pt x="2720" y="2761"/>
                  </a:lnTo>
                  <a:lnTo>
                    <a:pt x="2775" y="2761"/>
                  </a:lnTo>
                  <a:lnTo>
                    <a:pt x="4845" y="1570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2"/>
            <p:cNvSpPr/>
            <p:nvPr/>
          </p:nvSpPr>
          <p:spPr>
            <a:xfrm>
              <a:off x="2324461" y="3519682"/>
              <a:ext cx="206551" cy="160776"/>
            </a:xfrm>
            <a:custGeom>
              <a:avLst/>
              <a:gdLst/>
              <a:ahLst/>
              <a:cxnLst/>
              <a:rect l="l" t="t" r="r" b="b"/>
              <a:pathLst>
                <a:path w="2017" h="1570" extrusionOk="0">
                  <a:moveTo>
                    <a:pt x="2016" y="0"/>
                  </a:moveTo>
                  <a:lnTo>
                    <a:pt x="136" y="1083"/>
                  </a:lnTo>
                  <a:cubicBezTo>
                    <a:pt x="54" y="1137"/>
                    <a:pt x="0" y="1218"/>
                    <a:pt x="0" y="1326"/>
                  </a:cubicBezTo>
                  <a:lnTo>
                    <a:pt x="0" y="1570"/>
                  </a:lnTo>
                  <a:lnTo>
                    <a:pt x="2016" y="406"/>
                  </a:lnTo>
                  <a:lnTo>
                    <a:pt x="20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2"/>
            <p:cNvSpPr/>
            <p:nvPr/>
          </p:nvSpPr>
          <p:spPr>
            <a:xfrm>
              <a:off x="2041721" y="3519682"/>
              <a:ext cx="282843" cy="170504"/>
            </a:xfrm>
            <a:custGeom>
              <a:avLst/>
              <a:gdLst/>
              <a:ahLst/>
              <a:cxnLst/>
              <a:rect l="l" t="t" r="r" b="b"/>
              <a:pathLst>
                <a:path w="2762" h="1665" extrusionOk="0">
                  <a:moveTo>
                    <a:pt x="1" y="0"/>
                  </a:moveTo>
                  <a:cubicBezTo>
                    <a:pt x="1" y="41"/>
                    <a:pt x="15" y="54"/>
                    <a:pt x="42" y="68"/>
                  </a:cubicBezTo>
                  <a:lnTo>
                    <a:pt x="2761" y="1665"/>
                  </a:lnTo>
                  <a:cubicBezTo>
                    <a:pt x="2721" y="1638"/>
                    <a:pt x="2721" y="1624"/>
                    <a:pt x="2721" y="1597"/>
                  </a:cubicBezTo>
                  <a:lnTo>
                    <a:pt x="1760" y="9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2"/>
            <p:cNvSpPr/>
            <p:nvPr/>
          </p:nvSpPr>
          <p:spPr>
            <a:xfrm>
              <a:off x="2043155" y="3475341"/>
              <a:ext cx="292469" cy="181564"/>
            </a:xfrm>
            <a:custGeom>
              <a:avLst/>
              <a:gdLst/>
              <a:ahLst/>
              <a:cxnLst/>
              <a:rect l="l" t="t" r="r" b="b"/>
              <a:pathLst>
                <a:path w="2856" h="1773" extrusionOk="0">
                  <a:moveTo>
                    <a:pt x="122" y="0"/>
                  </a:moveTo>
                  <a:cubicBezTo>
                    <a:pt x="55" y="27"/>
                    <a:pt x="1" y="109"/>
                    <a:pt x="1" y="176"/>
                  </a:cubicBezTo>
                  <a:lnTo>
                    <a:pt x="1611" y="1205"/>
                  </a:lnTo>
                  <a:lnTo>
                    <a:pt x="2734" y="1773"/>
                  </a:lnTo>
                  <a:cubicBezTo>
                    <a:pt x="2734" y="1705"/>
                    <a:pt x="2774" y="1624"/>
                    <a:pt x="2856" y="1583"/>
                  </a:cubicBezTo>
                  <a:lnTo>
                    <a:pt x="1976" y="744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2"/>
            <p:cNvSpPr/>
            <p:nvPr/>
          </p:nvSpPr>
          <p:spPr>
            <a:xfrm>
              <a:off x="2041721" y="3496129"/>
              <a:ext cx="281409" cy="187094"/>
            </a:xfrm>
            <a:custGeom>
              <a:avLst/>
              <a:gdLst/>
              <a:ahLst/>
              <a:cxnLst/>
              <a:rect l="l" t="t" r="r" b="b"/>
              <a:pathLst>
                <a:path w="2748" h="1827" extrusionOk="0">
                  <a:moveTo>
                    <a:pt x="1" y="0"/>
                  </a:moveTo>
                  <a:lnTo>
                    <a:pt x="1" y="230"/>
                  </a:lnTo>
                  <a:lnTo>
                    <a:pt x="2748" y="1827"/>
                  </a:lnTo>
                  <a:lnTo>
                    <a:pt x="2748" y="15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2"/>
            <p:cNvSpPr/>
            <p:nvPr/>
          </p:nvSpPr>
          <p:spPr>
            <a:xfrm>
              <a:off x="2054214" y="3353377"/>
              <a:ext cx="490622" cy="284174"/>
            </a:xfrm>
            <a:custGeom>
              <a:avLst/>
              <a:gdLst/>
              <a:ahLst/>
              <a:cxnLst/>
              <a:rect l="l" t="t" r="r" b="b"/>
              <a:pathLst>
                <a:path w="4791" h="2775" extrusionOk="0">
                  <a:moveTo>
                    <a:pt x="2057" y="1"/>
                  </a:moveTo>
                  <a:lnTo>
                    <a:pt x="1" y="1191"/>
                  </a:lnTo>
                  <a:lnTo>
                    <a:pt x="2721" y="2774"/>
                  </a:lnTo>
                  <a:lnTo>
                    <a:pt x="4791" y="1570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2"/>
            <p:cNvSpPr/>
            <p:nvPr/>
          </p:nvSpPr>
          <p:spPr>
            <a:xfrm>
              <a:off x="2320263" y="3514152"/>
              <a:ext cx="224574" cy="173576"/>
            </a:xfrm>
            <a:custGeom>
              <a:avLst/>
              <a:gdLst/>
              <a:ahLst/>
              <a:cxnLst/>
              <a:rect l="l" t="t" r="r" b="b"/>
              <a:pathLst>
                <a:path w="2193" h="1695" extrusionOk="0">
                  <a:moveTo>
                    <a:pt x="2193" y="0"/>
                  </a:moveTo>
                  <a:lnTo>
                    <a:pt x="123" y="1191"/>
                  </a:lnTo>
                  <a:cubicBezTo>
                    <a:pt x="55" y="1218"/>
                    <a:pt x="1" y="1313"/>
                    <a:pt x="1" y="1380"/>
                  </a:cubicBezTo>
                  <a:lnTo>
                    <a:pt x="1" y="1610"/>
                  </a:lnTo>
                  <a:cubicBezTo>
                    <a:pt x="1" y="1659"/>
                    <a:pt x="29" y="1694"/>
                    <a:pt x="71" y="1694"/>
                  </a:cubicBezTo>
                  <a:cubicBezTo>
                    <a:pt x="86" y="1694"/>
                    <a:pt x="104" y="1689"/>
                    <a:pt x="123" y="1678"/>
                  </a:cubicBezTo>
                  <a:lnTo>
                    <a:pt x="2193" y="501"/>
                  </a:lnTo>
                  <a:lnTo>
                    <a:pt x="2193" y="447"/>
                  </a:lnTo>
                  <a:lnTo>
                    <a:pt x="123" y="1624"/>
                  </a:lnTo>
                  <a:cubicBezTo>
                    <a:pt x="112" y="1640"/>
                    <a:pt x="99" y="1647"/>
                    <a:pt x="87" y="1647"/>
                  </a:cubicBezTo>
                  <a:cubicBezTo>
                    <a:pt x="70" y="1647"/>
                    <a:pt x="55" y="1630"/>
                    <a:pt x="55" y="1597"/>
                  </a:cubicBezTo>
                  <a:lnTo>
                    <a:pt x="55" y="1353"/>
                  </a:lnTo>
                  <a:cubicBezTo>
                    <a:pt x="55" y="1313"/>
                    <a:pt x="95" y="1259"/>
                    <a:pt x="123" y="1245"/>
                  </a:cubicBezTo>
                  <a:lnTo>
                    <a:pt x="2193" y="54"/>
                  </a:lnTo>
                  <a:lnTo>
                    <a:pt x="2193" y="0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2068141" y="3345082"/>
              <a:ext cx="458672" cy="263386"/>
            </a:xfrm>
            <a:custGeom>
              <a:avLst/>
              <a:gdLst/>
              <a:ahLst/>
              <a:cxnLst/>
              <a:rect l="l" t="t" r="r" b="b"/>
              <a:pathLst>
                <a:path w="4479" h="2572" extrusionOk="0">
                  <a:moveTo>
                    <a:pt x="0" y="1096"/>
                  </a:moveTo>
                  <a:lnTo>
                    <a:pt x="0" y="1096"/>
                  </a:lnTo>
                  <a:cubicBezTo>
                    <a:pt x="5" y="1102"/>
                    <a:pt x="10" y="1105"/>
                    <a:pt x="16" y="1106"/>
                  </a:cubicBezTo>
                  <a:lnTo>
                    <a:pt x="16" y="1106"/>
                  </a:lnTo>
                  <a:lnTo>
                    <a:pt x="0" y="1096"/>
                  </a:lnTo>
                  <a:close/>
                  <a:moveTo>
                    <a:pt x="1962" y="0"/>
                  </a:moveTo>
                  <a:lnTo>
                    <a:pt x="54" y="1096"/>
                  </a:lnTo>
                  <a:cubicBezTo>
                    <a:pt x="41" y="1103"/>
                    <a:pt x="31" y="1107"/>
                    <a:pt x="22" y="1107"/>
                  </a:cubicBezTo>
                  <a:cubicBezTo>
                    <a:pt x="20" y="1107"/>
                    <a:pt x="18" y="1106"/>
                    <a:pt x="16" y="1106"/>
                  </a:cubicBezTo>
                  <a:lnTo>
                    <a:pt x="16" y="1106"/>
                  </a:lnTo>
                  <a:lnTo>
                    <a:pt x="2517" y="2571"/>
                  </a:lnTo>
                  <a:lnTo>
                    <a:pt x="2571" y="2571"/>
                  </a:lnTo>
                  <a:lnTo>
                    <a:pt x="4479" y="1462"/>
                  </a:lnTo>
                  <a:lnTo>
                    <a:pt x="1962" y="0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2323027" y="3455884"/>
              <a:ext cx="191395" cy="148385"/>
            </a:xfrm>
            <a:custGeom>
              <a:avLst/>
              <a:gdLst/>
              <a:ahLst/>
              <a:cxnLst/>
              <a:rect l="l" t="t" r="r" b="b"/>
              <a:pathLst>
                <a:path w="1869" h="1449" extrusionOk="0">
                  <a:moveTo>
                    <a:pt x="1868" y="1"/>
                  </a:moveTo>
                  <a:lnTo>
                    <a:pt x="136" y="1002"/>
                  </a:lnTo>
                  <a:cubicBezTo>
                    <a:pt x="41" y="1029"/>
                    <a:pt x="1" y="1110"/>
                    <a:pt x="1" y="1219"/>
                  </a:cubicBezTo>
                  <a:lnTo>
                    <a:pt x="1" y="1449"/>
                  </a:lnTo>
                  <a:lnTo>
                    <a:pt x="1868" y="366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2061178" y="3455884"/>
              <a:ext cx="261952" cy="158113"/>
            </a:xfrm>
            <a:custGeom>
              <a:avLst/>
              <a:gdLst/>
              <a:ahLst/>
              <a:cxnLst/>
              <a:rect l="l" t="t" r="r" b="b"/>
              <a:pathLst>
                <a:path w="2558" h="1544" extrusionOk="0">
                  <a:moveTo>
                    <a:pt x="0" y="1"/>
                  </a:moveTo>
                  <a:cubicBezTo>
                    <a:pt x="0" y="28"/>
                    <a:pt x="14" y="55"/>
                    <a:pt x="27" y="69"/>
                  </a:cubicBezTo>
                  <a:lnTo>
                    <a:pt x="2558" y="1543"/>
                  </a:lnTo>
                  <a:cubicBezTo>
                    <a:pt x="2531" y="1516"/>
                    <a:pt x="2531" y="1503"/>
                    <a:pt x="2531" y="1476"/>
                  </a:cubicBezTo>
                  <a:lnTo>
                    <a:pt x="1638" y="8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2"/>
            <p:cNvSpPr/>
            <p:nvPr/>
          </p:nvSpPr>
          <p:spPr>
            <a:xfrm>
              <a:off x="2061178" y="3415741"/>
              <a:ext cx="270247" cy="167739"/>
            </a:xfrm>
            <a:custGeom>
              <a:avLst/>
              <a:gdLst/>
              <a:ahLst/>
              <a:cxnLst/>
              <a:rect l="l" t="t" r="r" b="b"/>
              <a:pathLst>
                <a:path w="2639" h="1638" extrusionOk="0">
                  <a:moveTo>
                    <a:pt x="95" y="0"/>
                  </a:moveTo>
                  <a:cubicBezTo>
                    <a:pt x="55" y="41"/>
                    <a:pt x="0" y="122"/>
                    <a:pt x="0" y="190"/>
                  </a:cubicBezTo>
                  <a:lnTo>
                    <a:pt x="1502" y="1137"/>
                  </a:lnTo>
                  <a:lnTo>
                    <a:pt x="2531" y="1638"/>
                  </a:lnTo>
                  <a:cubicBezTo>
                    <a:pt x="2531" y="1570"/>
                    <a:pt x="2585" y="1489"/>
                    <a:pt x="2639" y="1475"/>
                  </a:cubicBezTo>
                  <a:lnTo>
                    <a:pt x="1827" y="691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2"/>
            <p:cNvSpPr/>
            <p:nvPr/>
          </p:nvSpPr>
          <p:spPr>
            <a:xfrm>
              <a:off x="2061178" y="3433764"/>
              <a:ext cx="259187" cy="173269"/>
            </a:xfrm>
            <a:custGeom>
              <a:avLst/>
              <a:gdLst/>
              <a:ahLst/>
              <a:cxnLst/>
              <a:rect l="l" t="t" r="r" b="b"/>
              <a:pathLst>
                <a:path w="2531" h="1692" extrusionOk="0">
                  <a:moveTo>
                    <a:pt x="0" y="0"/>
                  </a:moveTo>
                  <a:lnTo>
                    <a:pt x="0" y="217"/>
                  </a:lnTo>
                  <a:lnTo>
                    <a:pt x="2531" y="1692"/>
                  </a:lnTo>
                  <a:lnTo>
                    <a:pt x="2531" y="14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2"/>
            <p:cNvSpPr/>
            <p:nvPr/>
          </p:nvSpPr>
          <p:spPr>
            <a:xfrm>
              <a:off x="2073671" y="3302072"/>
              <a:ext cx="453142" cy="263386"/>
            </a:xfrm>
            <a:custGeom>
              <a:avLst/>
              <a:gdLst/>
              <a:ahLst/>
              <a:cxnLst/>
              <a:rect l="l" t="t" r="r" b="b"/>
              <a:pathLst>
                <a:path w="4425" h="2572" extrusionOk="0">
                  <a:moveTo>
                    <a:pt x="1908" y="1"/>
                  </a:moveTo>
                  <a:lnTo>
                    <a:pt x="0" y="1097"/>
                  </a:lnTo>
                  <a:lnTo>
                    <a:pt x="2517" y="2572"/>
                  </a:lnTo>
                  <a:lnTo>
                    <a:pt x="4425" y="1449"/>
                  </a:lnTo>
                  <a:lnTo>
                    <a:pt x="1908" y="1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2320263" y="3450354"/>
              <a:ext cx="206551" cy="162517"/>
            </a:xfrm>
            <a:custGeom>
              <a:avLst/>
              <a:gdLst/>
              <a:ahLst/>
              <a:cxnLst/>
              <a:rect l="l" t="t" r="r" b="b"/>
              <a:pathLst>
                <a:path w="2017" h="1587" extrusionOk="0">
                  <a:moveTo>
                    <a:pt x="2017" y="1"/>
                  </a:moveTo>
                  <a:lnTo>
                    <a:pt x="109" y="1097"/>
                  </a:lnTo>
                  <a:cubicBezTo>
                    <a:pt x="55" y="1137"/>
                    <a:pt x="1" y="1219"/>
                    <a:pt x="1" y="1286"/>
                  </a:cubicBezTo>
                  <a:lnTo>
                    <a:pt x="1" y="1503"/>
                  </a:lnTo>
                  <a:cubicBezTo>
                    <a:pt x="1" y="1552"/>
                    <a:pt x="29" y="1587"/>
                    <a:pt x="65" y="1587"/>
                  </a:cubicBezTo>
                  <a:cubicBezTo>
                    <a:pt x="79" y="1587"/>
                    <a:pt x="94" y="1582"/>
                    <a:pt x="109" y="1570"/>
                  </a:cubicBezTo>
                  <a:lnTo>
                    <a:pt x="2017" y="474"/>
                  </a:lnTo>
                  <a:lnTo>
                    <a:pt x="2017" y="420"/>
                  </a:lnTo>
                  <a:lnTo>
                    <a:pt x="109" y="1530"/>
                  </a:lnTo>
                  <a:cubicBezTo>
                    <a:pt x="99" y="1533"/>
                    <a:pt x="90" y="1535"/>
                    <a:pt x="81" y="1535"/>
                  </a:cubicBezTo>
                  <a:cubicBezTo>
                    <a:pt x="57" y="1535"/>
                    <a:pt x="41" y="1520"/>
                    <a:pt x="41" y="1489"/>
                  </a:cubicBezTo>
                  <a:lnTo>
                    <a:pt x="41" y="1273"/>
                  </a:lnTo>
                  <a:cubicBezTo>
                    <a:pt x="41" y="1219"/>
                    <a:pt x="68" y="1164"/>
                    <a:pt x="109" y="1151"/>
                  </a:cubicBezTo>
                  <a:lnTo>
                    <a:pt x="2017" y="55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2270391" y="3281283"/>
              <a:ext cx="253657" cy="152583"/>
            </a:xfrm>
            <a:custGeom>
              <a:avLst/>
              <a:gdLst/>
              <a:ahLst/>
              <a:cxnLst/>
              <a:rect l="l" t="t" r="r" b="b"/>
              <a:pathLst>
                <a:path w="2477" h="1490" extrusionOk="0">
                  <a:moveTo>
                    <a:pt x="55" y="1"/>
                  </a:moveTo>
                  <a:cubicBezTo>
                    <a:pt x="55" y="28"/>
                    <a:pt x="41" y="69"/>
                    <a:pt x="1" y="82"/>
                  </a:cubicBezTo>
                  <a:lnTo>
                    <a:pt x="2423" y="1489"/>
                  </a:lnTo>
                  <a:cubicBezTo>
                    <a:pt x="2450" y="1462"/>
                    <a:pt x="2477" y="1435"/>
                    <a:pt x="2477" y="1395"/>
                  </a:cubicBezTo>
                  <a:lnTo>
                    <a:pt x="55" y="1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2274590" y="3256399"/>
              <a:ext cx="249459" cy="166408"/>
            </a:xfrm>
            <a:custGeom>
              <a:avLst/>
              <a:gdLst/>
              <a:ahLst/>
              <a:cxnLst/>
              <a:rect l="l" t="t" r="r" b="b"/>
              <a:pathLst>
                <a:path w="2436" h="1625" extrusionOk="0">
                  <a:moveTo>
                    <a:pt x="0" y="0"/>
                  </a:moveTo>
                  <a:lnTo>
                    <a:pt x="11" y="6"/>
                  </a:lnTo>
                  <a:lnTo>
                    <a:pt x="11" y="6"/>
                  </a:lnTo>
                  <a:cubicBezTo>
                    <a:pt x="9" y="2"/>
                    <a:pt x="5" y="0"/>
                    <a:pt x="0" y="0"/>
                  </a:cubicBezTo>
                  <a:close/>
                  <a:moveTo>
                    <a:pt x="11" y="6"/>
                  </a:moveTo>
                  <a:cubicBezTo>
                    <a:pt x="14" y="13"/>
                    <a:pt x="14" y="24"/>
                    <a:pt x="14" y="41"/>
                  </a:cubicBezTo>
                  <a:lnTo>
                    <a:pt x="14" y="217"/>
                  </a:lnTo>
                  <a:lnTo>
                    <a:pt x="2436" y="1624"/>
                  </a:lnTo>
                  <a:lnTo>
                    <a:pt x="2436" y="1408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2075003" y="3289681"/>
              <a:ext cx="443516" cy="256422"/>
            </a:xfrm>
            <a:custGeom>
              <a:avLst/>
              <a:gdLst/>
              <a:ahLst/>
              <a:cxnLst/>
              <a:rect l="l" t="t" r="r" b="b"/>
              <a:pathLst>
                <a:path w="4331" h="2504" extrusionOk="0">
                  <a:moveTo>
                    <a:pt x="1909" y="0"/>
                  </a:moveTo>
                  <a:lnTo>
                    <a:pt x="1" y="1096"/>
                  </a:lnTo>
                  <a:lnTo>
                    <a:pt x="2436" y="2503"/>
                  </a:lnTo>
                  <a:lnTo>
                    <a:pt x="4331" y="1407"/>
                  </a:lnTo>
                  <a:lnTo>
                    <a:pt x="1909" y="0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2084731" y="3367201"/>
              <a:ext cx="239833" cy="171938"/>
            </a:xfrm>
            <a:custGeom>
              <a:avLst/>
              <a:gdLst/>
              <a:ahLst/>
              <a:cxnLst/>
              <a:rect l="l" t="t" r="r" b="b"/>
              <a:pathLst>
                <a:path w="2342" h="1679" extrusionOk="0">
                  <a:moveTo>
                    <a:pt x="0" y="1"/>
                  </a:moveTo>
                  <a:lnTo>
                    <a:pt x="0" y="339"/>
                  </a:lnTo>
                  <a:lnTo>
                    <a:pt x="2341" y="1679"/>
                  </a:lnTo>
                  <a:lnTo>
                    <a:pt x="2341" y="13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2323027" y="3399152"/>
              <a:ext cx="194160" cy="139988"/>
            </a:xfrm>
            <a:custGeom>
              <a:avLst/>
              <a:gdLst/>
              <a:ahLst/>
              <a:cxnLst/>
              <a:rect l="l" t="t" r="r" b="b"/>
              <a:pathLst>
                <a:path w="1896" h="1367" extrusionOk="0">
                  <a:moveTo>
                    <a:pt x="1868" y="0"/>
                  </a:moveTo>
                  <a:lnTo>
                    <a:pt x="1" y="1042"/>
                  </a:lnTo>
                  <a:lnTo>
                    <a:pt x="1" y="1367"/>
                  </a:lnTo>
                  <a:lnTo>
                    <a:pt x="1841" y="298"/>
                  </a:lnTo>
                  <a:cubicBezTo>
                    <a:pt x="1868" y="298"/>
                    <a:pt x="1895" y="244"/>
                    <a:pt x="1895" y="217"/>
                  </a:cubicBezTo>
                  <a:lnTo>
                    <a:pt x="1895" y="27"/>
                  </a:lnTo>
                  <a:cubicBezTo>
                    <a:pt x="1895" y="14"/>
                    <a:pt x="1895" y="0"/>
                    <a:pt x="1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2075003" y="3401917"/>
              <a:ext cx="249561" cy="149716"/>
            </a:xfrm>
            <a:custGeom>
              <a:avLst/>
              <a:gdLst/>
              <a:ahLst/>
              <a:cxnLst/>
              <a:rect l="l" t="t" r="r" b="b"/>
              <a:pathLst>
                <a:path w="2437" h="1462" extrusionOk="0">
                  <a:moveTo>
                    <a:pt x="1" y="0"/>
                  </a:moveTo>
                  <a:lnTo>
                    <a:pt x="1" y="41"/>
                  </a:lnTo>
                  <a:lnTo>
                    <a:pt x="2436" y="1461"/>
                  </a:lnTo>
                  <a:lnTo>
                    <a:pt x="2436" y="140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2075003" y="3252405"/>
              <a:ext cx="449046" cy="257651"/>
            </a:xfrm>
            <a:custGeom>
              <a:avLst/>
              <a:gdLst/>
              <a:ahLst/>
              <a:cxnLst/>
              <a:rect l="l" t="t" r="r" b="b"/>
              <a:pathLst>
                <a:path w="4385" h="2516" extrusionOk="0">
                  <a:moveTo>
                    <a:pt x="1945" y="0"/>
                  </a:moveTo>
                  <a:cubicBezTo>
                    <a:pt x="1931" y="0"/>
                    <a:pt x="1913" y="12"/>
                    <a:pt x="1895" y="12"/>
                  </a:cubicBezTo>
                  <a:lnTo>
                    <a:pt x="1" y="1108"/>
                  </a:lnTo>
                  <a:lnTo>
                    <a:pt x="2423" y="2516"/>
                  </a:lnTo>
                  <a:lnTo>
                    <a:pt x="4385" y="1406"/>
                  </a:lnTo>
                  <a:lnTo>
                    <a:pt x="1963" y="12"/>
                  </a:lnTo>
                  <a:cubicBezTo>
                    <a:pt x="1958" y="3"/>
                    <a:pt x="1952" y="0"/>
                    <a:pt x="1945" y="0"/>
                  </a:cubicBez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2324461" y="3395260"/>
              <a:ext cx="202352" cy="153607"/>
            </a:xfrm>
            <a:custGeom>
              <a:avLst/>
              <a:gdLst/>
              <a:ahLst/>
              <a:cxnLst/>
              <a:rect l="l" t="t" r="r" b="b"/>
              <a:pathLst>
                <a:path w="1976" h="1500" extrusionOk="0">
                  <a:moveTo>
                    <a:pt x="1932" y="0"/>
                  </a:moveTo>
                  <a:cubicBezTo>
                    <a:pt x="1922" y="0"/>
                    <a:pt x="1909" y="4"/>
                    <a:pt x="1895" y="11"/>
                  </a:cubicBezTo>
                  <a:lnTo>
                    <a:pt x="0" y="1134"/>
                  </a:lnTo>
                  <a:lnTo>
                    <a:pt x="0" y="1161"/>
                  </a:lnTo>
                  <a:lnTo>
                    <a:pt x="1895" y="65"/>
                  </a:lnTo>
                  <a:cubicBezTo>
                    <a:pt x="1901" y="62"/>
                    <a:pt x="1908" y="60"/>
                    <a:pt x="1915" y="60"/>
                  </a:cubicBezTo>
                  <a:cubicBezTo>
                    <a:pt x="1934" y="60"/>
                    <a:pt x="1949" y="75"/>
                    <a:pt x="1949" y="106"/>
                  </a:cubicBezTo>
                  <a:lnTo>
                    <a:pt x="1949" y="282"/>
                  </a:lnTo>
                  <a:cubicBezTo>
                    <a:pt x="1949" y="322"/>
                    <a:pt x="1922" y="349"/>
                    <a:pt x="1895" y="376"/>
                  </a:cubicBezTo>
                  <a:lnTo>
                    <a:pt x="0" y="1472"/>
                  </a:lnTo>
                  <a:lnTo>
                    <a:pt x="0" y="1499"/>
                  </a:lnTo>
                  <a:lnTo>
                    <a:pt x="1895" y="403"/>
                  </a:lnTo>
                  <a:cubicBezTo>
                    <a:pt x="1949" y="376"/>
                    <a:pt x="1976" y="309"/>
                    <a:pt x="1976" y="255"/>
                  </a:cubicBezTo>
                  <a:lnTo>
                    <a:pt x="1976" y="65"/>
                  </a:lnTo>
                  <a:cubicBezTo>
                    <a:pt x="1976" y="26"/>
                    <a:pt x="1961" y="0"/>
                    <a:pt x="1932" y="0"/>
                  </a:cubicBez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2075003" y="3365870"/>
              <a:ext cx="249561" cy="148385"/>
            </a:xfrm>
            <a:custGeom>
              <a:avLst/>
              <a:gdLst/>
              <a:ahLst/>
              <a:cxnLst/>
              <a:rect l="l" t="t" r="r" b="b"/>
              <a:pathLst>
                <a:path w="2437" h="1449" extrusionOk="0">
                  <a:moveTo>
                    <a:pt x="1" y="0"/>
                  </a:moveTo>
                  <a:lnTo>
                    <a:pt x="1" y="54"/>
                  </a:lnTo>
                  <a:lnTo>
                    <a:pt x="2436" y="1448"/>
                  </a:lnTo>
                  <a:lnTo>
                    <a:pt x="2436" y="14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2"/>
            <p:cNvSpPr/>
            <p:nvPr/>
          </p:nvSpPr>
          <p:spPr>
            <a:xfrm>
              <a:off x="2104086" y="3248104"/>
              <a:ext cx="396410" cy="227339"/>
            </a:xfrm>
            <a:custGeom>
              <a:avLst/>
              <a:gdLst/>
              <a:ahLst/>
              <a:cxnLst/>
              <a:rect l="l" t="t" r="r" b="b"/>
              <a:pathLst>
                <a:path w="3871" h="2220" extrusionOk="0">
                  <a:moveTo>
                    <a:pt x="1692" y="0"/>
                  </a:moveTo>
                  <a:lnTo>
                    <a:pt x="41" y="947"/>
                  </a:lnTo>
                  <a:cubicBezTo>
                    <a:pt x="31" y="952"/>
                    <a:pt x="23" y="955"/>
                    <a:pt x="17" y="957"/>
                  </a:cubicBezTo>
                  <a:lnTo>
                    <a:pt x="17" y="957"/>
                  </a:lnTo>
                  <a:lnTo>
                    <a:pt x="1" y="947"/>
                  </a:lnTo>
                  <a:lnTo>
                    <a:pt x="1" y="947"/>
                  </a:lnTo>
                  <a:cubicBezTo>
                    <a:pt x="1" y="954"/>
                    <a:pt x="4" y="958"/>
                    <a:pt x="11" y="958"/>
                  </a:cubicBezTo>
                  <a:cubicBezTo>
                    <a:pt x="13" y="958"/>
                    <a:pt x="15" y="957"/>
                    <a:pt x="17" y="957"/>
                  </a:cubicBezTo>
                  <a:lnTo>
                    <a:pt x="17" y="957"/>
                  </a:lnTo>
                  <a:lnTo>
                    <a:pt x="2179" y="2219"/>
                  </a:lnTo>
                  <a:lnTo>
                    <a:pt x="2220" y="2219"/>
                  </a:lnTo>
                  <a:lnTo>
                    <a:pt x="3871" y="1272"/>
                  </a:lnTo>
                  <a:lnTo>
                    <a:pt x="1692" y="0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2324461" y="3340883"/>
              <a:ext cx="166408" cy="130362"/>
            </a:xfrm>
            <a:custGeom>
              <a:avLst/>
              <a:gdLst/>
              <a:ahLst/>
              <a:cxnLst/>
              <a:rect l="l" t="t" r="r" b="b"/>
              <a:pathLst>
                <a:path w="1625" h="1273" extrusionOk="0">
                  <a:moveTo>
                    <a:pt x="1624" y="1"/>
                  </a:moveTo>
                  <a:lnTo>
                    <a:pt x="122" y="867"/>
                  </a:lnTo>
                  <a:cubicBezTo>
                    <a:pt x="54" y="921"/>
                    <a:pt x="0" y="989"/>
                    <a:pt x="0" y="1070"/>
                  </a:cubicBezTo>
                  <a:lnTo>
                    <a:pt x="0" y="1273"/>
                  </a:lnTo>
                  <a:lnTo>
                    <a:pt x="1611" y="339"/>
                  </a:lnTo>
                  <a:lnTo>
                    <a:pt x="1624" y="339"/>
                  </a:lnTo>
                  <a:lnTo>
                    <a:pt x="16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2098556" y="3345082"/>
              <a:ext cx="226008" cy="134458"/>
            </a:xfrm>
            <a:custGeom>
              <a:avLst/>
              <a:gdLst/>
              <a:ahLst/>
              <a:cxnLst/>
              <a:rect l="l" t="t" r="r" b="b"/>
              <a:pathLst>
                <a:path w="2207" h="1313" extrusionOk="0">
                  <a:moveTo>
                    <a:pt x="1" y="0"/>
                  </a:moveTo>
                  <a:cubicBezTo>
                    <a:pt x="1" y="14"/>
                    <a:pt x="28" y="27"/>
                    <a:pt x="41" y="54"/>
                  </a:cubicBezTo>
                  <a:lnTo>
                    <a:pt x="2196" y="1307"/>
                  </a:lnTo>
                  <a:lnTo>
                    <a:pt x="2196" y="1307"/>
                  </a:lnTo>
                  <a:cubicBezTo>
                    <a:pt x="2193" y="1300"/>
                    <a:pt x="2193" y="1289"/>
                    <a:pt x="2193" y="1272"/>
                  </a:cubicBezTo>
                  <a:lnTo>
                    <a:pt x="1408" y="745"/>
                  </a:lnTo>
                  <a:lnTo>
                    <a:pt x="1" y="0"/>
                  </a:lnTo>
                  <a:close/>
                  <a:moveTo>
                    <a:pt x="2196" y="1307"/>
                  </a:moveTo>
                  <a:cubicBezTo>
                    <a:pt x="2198" y="1311"/>
                    <a:pt x="2201" y="1313"/>
                    <a:pt x="2206" y="1313"/>
                  </a:cubicBezTo>
                  <a:lnTo>
                    <a:pt x="2196" y="1307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2097224" y="3309035"/>
              <a:ext cx="232869" cy="145620"/>
            </a:xfrm>
            <a:custGeom>
              <a:avLst/>
              <a:gdLst/>
              <a:ahLst/>
              <a:cxnLst/>
              <a:rect l="l" t="t" r="r" b="b"/>
              <a:pathLst>
                <a:path w="2274" h="1422" extrusionOk="0">
                  <a:moveTo>
                    <a:pt x="81" y="1"/>
                  </a:moveTo>
                  <a:cubicBezTo>
                    <a:pt x="41" y="28"/>
                    <a:pt x="0" y="95"/>
                    <a:pt x="0" y="149"/>
                  </a:cubicBezTo>
                  <a:lnTo>
                    <a:pt x="1299" y="975"/>
                  </a:lnTo>
                  <a:lnTo>
                    <a:pt x="2206" y="1421"/>
                  </a:lnTo>
                  <a:cubicBezTo>
                    <a:pt x="2206" y="1354"/>
                    <a:pt x="2233" y="1286"/>
                    <a:pt x="2273" y="1259"/>
                  </a:cubicBezTo>
                  <a:lnTo>
                    <a:pt x="1570" y="582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2098556" y="3324294"/>
              <a:ext cx="224574" cy="148385"/>
            </a:xfrm>
            <a:custGeom>
              <a:avLst/>
              <a:gdLst/>
              <a:ahLst/>
              <a:cxnLst/>
              <a:rect l="l" t="t" r="r" b="b"/>
              <a:pathLst>
                <a:path w="2193" h="1449" extrusionOk="0">
                  <a:moveTo>
                    <a:pt x="1" y="0"/>
                  </a:moveTo>
                  <a:lnTo>
                    <a:pt x="1" y="190"/>
                  </a:lnTo>
                  <a:lnTo>
                    <a:pt x="2193" y="1448"/>
                  </a:lnTo>
                  <a:lnTo>
                    <a:pt x="2193" y="12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2108284" y="3209293"/>
              <a:ext cx="392211" cy="227339"/>
            </a:xfrm>
            <a:custGeom>
              <a:avLst/>
              <a:gdLst/>
              <a:ahLst/>
              <a:cxnLst/>
              <a:rect l="l" t="t" r="r" b="b"/>
              <a:pathLst>
                <a:path w="3830" h="2220" extrusionOk="0">
                  <a:moveTo>
                    <a:pt x="1651" y="0"/>
                  </a:moveTo>
                  <a:lnTo>
                    <a:pt x="0" y="975"/>
                  </a:lnTo>
                  <a:lnTo>
                    <a:pt x="2179" y="2219"/>
                  </a:lnTo>
                  <a:lnTo>
                    <a:pt x="3830" y="1272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2323027" y="3339552"/>
              <a:ext cx="177468" cy="138349"/>
            </a:xfrm>
            <a:custGeom>
              <a:avLst/>
              <a:gdLst/>
              <a:ahLst/>
              <a:cxnLst/>
              <a:rect l="l" t="t" r="r" b="b"/>
              <a:pathLst>
                <a:path w="1733" h="1351" extrusionOk="0">
                  <a:moveTo>
                    <a:pt x="1733" y="0"/>
                  </a:moveTo>
                  <a:lnTo>
                    <a:pt x="82" y="947"/>
                  </a:lnTo>
                  <a:cubicBezTo>
                    <a:pt x="28" y="974"/>
                    <a:pt x="1" y="1042"/>
                    <a:pt x="1" y="1096"/>
                  </a:cubicBezTo>
                  <a:lnTo>
                    <a:pt x="1" y="1286"/>
                  </a:lnTo>
                  <a:cubicBezTo>
                    <a:pt x="1" y="1325"/>
                    <a:pt x="15" y="1350"/>
                    <a:pt x="44" y="1350"/>
                  </a:cubicBezTo>
                  <a:cubicBezTo>
                    <a:pt x="55" y="1350"/>
                    <a:pt x="67" y="1347"/>
                    <a:pt x="82" y="1340"/>
                  </a:cubicBezTo>
                  <a:lnTo>
                    <a:pt x="1733" y="393"/>
                  </a:lnTo>
                  <a:lnTo>
                    <a:pt x="1733" y="352"/>
                  </a:lnTo>
                  <a:lnTo>
                    <a:pt x="82" y="1299"/>
                  </a:lnTo>
                  <a:cubicBezTo>
                    <a:pt x="70" y="1307"/>
                    <a:pt x="61" y="1310"/>
                    <a:pt x="53" y="1310"/>
                  </a:cubicBezTo>
                  <a:cubicBezTo>
                    <a:pt x="35" y="1310"/>
                    <a:pt x="28" y="1291"/>
                    <a:pt x="28" y="1272"/>
                  </a:cubicBezTo>
                  <a:lnTo>
                    <a:pt x="28" y="1083"/>
                  </a:lnTo>
                  <a:cubicBezTo>
                    <a:pt x="28" y="1056"/>
                    <a:pt x="41" y="1002"/>
                    <a:pt x="82" y="988"/>
                  </a:cubicBezTo>
                  <a:lnTo>
                    <a:pt x="1733" y="41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2118013" y="3202329"/>
              <a:ext cx="368658" cy="210749"/>
            </a:xfrm>
            <a:custGeom>
              <a:avLst/>
              <a:gdLst/>
              <a:ahLst/>
              <a:cxnLst/>
              <a:rect l="l" t="t" r="r" b="b"/>
              <a:pathLst>
                <a:path w="3600" h="2058" extrusionOk="0">
                  <a:moveTo>
                    <a:pt x="1570" y="1"/>
                  </a:moveTo>
                  <a:lnTo>
                    <a:pt x="27" y="880"/>
                  </a:lnTo>
                  <a:cubicBezTo>
                    <a:pt x="22" y="880"/>
                    <a:pt x="17" y="884"/>
                    <a:pt x="13" y="887"/>
                  </a:cubicBezTo>
                  <a:lnTo>
                    <a:pt x="13" y="887"/>
                  </a:lnTo>
                  <a:lnTo>
                    <a:pt x="0" y="880"/>
                  </a:lnTo>
                  <a:lnTo>
                    <a:pt x="0" y="880"/>
                  </a:lnTo>
                  <a:cubicBezTo>
                    <a:pt x="0" y="889"/>
                    <a:pt x="2" y="892"/>
                    <a:pt x="4" y="892"/>
                  </a:cubicBezTo>
                  <a:cubicBezTo>
                    <a:pt x="6" y="892"/>
                    <a:pt x="9" y="890"/>
                    <a:pt x="13" y="887"/>
                  </a:cubicBezTo>
                  <a:lnTo>
                    <a:pt x="13" y="887"/>
                  </a:lnTo>
                  <a:lnTo>
                    <a:pt x="2030" y="2057"/>
                  </a:lnTo>
                  <a:lnTo>
                    <a:pt x="2057" y="2057"/>
                  </a:lnTo>
                  <a:lnTo>
                    <a:pt x="3599" y="1178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2323027" y="3289681"/>
              <a:ext cx="153915" cy="120633"/>
            </a:xfrm>
            <a:custGeom>
              <a:avLst/>
              <a:gdLst/>
              <a:ahLst/>
              <a:cxnLst/>
              <a:rect l="l" t="t" r="r" b="b"/>
              <a:pathLst>
                <a:path w="1503" h="1178" extrusionOk="0">
                  <a:moveTo>
                    <a:pt x="1489" y="0"/>
                  </a:moveTo>
                  <a:lnTo>
                    <a:pt x="96" y="812"/>
                  </a:lnTo>
                  <a:cubicBezTo>
                    <a:pt x="28" y="866"/>
                    <a:pt x="1" y="934"/>
                    <a:pt x="1" y="1001"/>
                  </a:cubicBezTo>
                  <a:lnTo>
                    <a:pt x="1" y="1177"/>
                  </a:lnTo>
                  <a:lnTo>
                    <a:pt x="1503" y="325"/>
                  </a:lnTo>
                  <a:lnTo>
                    <a:pt x="1489" y="325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2115248" y="3292446"/>
              <a:ext cx="207882" cy="127597"/>
            </a:xfrm>
            <a:custGeom>
              <a:avLst/>
              <a:gdLst/>
              <a:ahLst/>
              <a:cxnLst/>
              <a:rect l="l" t="t" r="r" b="b"/>
              <a:pathLst>
                <a:path w="2030" h="1246" extrusionOk="0">
                  <a:moveTo>
                    <a:pt x="0" y="0"/>
                  </a:moveTo>
                  <a:cubicBezTo>
                    <a:pt x="0" y="27"/>
                    <a:pt x="0" y="41"/>
                    <a:pt x="14" y="54"/>
                  </a:cubicBezTo>
                  <a:lnTo>
                    <a:pt x="2008" y="1232"/>
                  </a:lnTo>
                  <a:lnTo>
                    <a:pt x="2008" y="1232"/>
                  </a:lnTo>
                  <a:cubicBezTo>
                    <a:pt x="2003" y="1222"/>
                    <a:pt x="2003" y="1206"/>
                    <a:pt x="2003" y="1191"/>
                  </a:cubicBezTo>
                  <a:lnTo>
                    <a:pt x="1299" y="704"/>
                  </a:lnTo>
                  <a:lnTo>
                    <a:pt x="0" y="0"/>
                  </a:lnTo>
                  <a:close/>
                  <a:moveTo>
                    <a:pt x="2008" y="1232"/>
                  </a:moveTo>
                  <a:cubicBezTo>
                    <a:pt x="2011" y="1240"/>
                    <a:pt x="2018" y="1245"/>
                    <a:pt x="2030" y="1245"/>
                  </a:cubicBezTo>
                  <a:lnTo>
                    <a:pt x="2008" y="1232"/>
                  </a:ln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2115248" y="3260495"/>
              <a:ext cx="216177" cy="134560"/>
            </a:xfrm>
            <a:custGeom>
              <a:avLst/>
              <a:gdLst/>
              <a:ahLst/>
              <a:cxnLst/>
              <a:rect l="l" t="t" r="r" b="b"/>
              <a:pathLst>
                <a:path w="2111" h="1314" extrusionOk="0">
                  <a:moveTo>
                    <a:pt x="81" y="1"/>
                  </a:moveTo>
                  <a:cubicBezTo>
                    <a:pt x="27" y="28"/>
                    <a:pt x="0" y="96"/>
                    <a:pt x="0" y="150"/>
                  </a:cubicBezTo>
                  <a:lnTo>
                    <a:pt x="1191" y="908"/>
                  </a:lnTo>
                  <a:lnTo>
                    <a:pt x="2030" y="1313"/>
                  </a:lnTo>
                  <a:cubicBezTo>
                    <a:pt x="2030" y="1246"/>
                    <a:pt x="2057" y="1192"/>
                    <a:pt x="2111" y="1178"/>
                  </a:cubicBezTo>
                  <a:lnTo>
                    <a:pt x="1461" y="556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2115248" y="3274422"/>
              <a:ext cx="207882" cy="138656"/>
            </a:xfrm>
            <a:custGeom>
              <a:avLst/>
              <a:gdLst/>
              <a:ahLst/>
              <a:cxnLst/>
              <a:rect l="l" t="t" r="r" b="b"/>
              <a:pathLst>
                <a:path w="2030" h="1354" extrusionOk="0">
                  <a:moveTo>
                    <a:pt x="0" y="0"/>
                  </a:moveTo>
                  <a:lnTo>
                    <a:pt x="0" y="176"/>
                  </a:lnTo>
                  <a:lnTo>
                    <a:pt x="2030" y="1353"/>
                  </a:lnTo>
                  <a:lnTo>
                    <a:pt x="2030" y="1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2123543" y="3167716"/>
              <a:ext cx="363128" cy="212081"/>
            </a:xfrm>
            <a:custGeom>
              <a:avLst/>
              <a:gdLst/>
              <a:ahLst/>
              <a:cxnLst/>
              <a:rect l="l" t="t" r="r" b="b"/>
              <a:pathLst>
                <a:path w="3546" h="2071" extrusionOk="0">
                  <a:moveTo>
                    <a:pt x="1516" y="0"/>
                  </a:moveTo>
                  <a:lnTo>
                    <a:pt x="0" y="880"/>
                  </a:lnTo>
                  <a:lnTo>
                    <a:pt x="2016" y="2071"/>
                  </a:lnTo>
                  <a:lnTo>
                    <a:pt x="3545" y="1178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2320263" y="3288247"/>
              <a:ext cx="166408" cy="128723"/>
            </a:xfrm>
            <a:custGeom>
              <a:avLst/>
              <a:gdLst/>
              <a:ahLst/>
              <a:cxnLst/>
              <a:rect l="l" t="t" r="r" b="b"/>
              <a:pathLst>
                <a:path w="1625" h="1257" extrusionOk="0">
                  <a:moveTo>
                    <a:pt x="1624" y="1"/>
                  </a:moveTo>
                  <a:lnTo>
                    <a:pt x="82" y="853"/>
                  </a:lnTo>
                  <a:cubicBezTo>
                    <a:pt x="41" y="894"/>
                    <a:pt x="1" y="961"/>
                    <a:pt x="1" y="1002"/>
                  </a:cubicBezTo>
                  <a:lnTo>
                    <a:pt x="1" y="1191"/>
                  </a:lnTo>
                  <a:cubicBezTo>
                    <a:pt x="1" y="1231"/>
                    <a:pt x="22" y="1256"/>
                    <a:pt x="50" y="1256"/>
                  </a:cubicBezTo>
                  <a:cubicBezTo>
                    <a:pt x="60" y="1256"/>
                    <a:pt x="71" y="1253"/>
                    <a:pt x="82" y="1245"/>
                  </a:cubicBezTo>
                  <a:lnTo>
                    <a:pt x="1624" y="366"/>
                  </a:lnTo>
                  <a:lnTo>
                    <a:pt x="1624" y="325"/>
                  </a:lnTo>
                  <a:lnTo>
                    <a:pt x="82" y="1205"/>
                  </a:lnTo>
                  <a:cubicBezTo>
                    <a:pt x="74" y="1213"/>
                    <a:pt x="67" y="1216"/>
                    <a:pt x="62" y="1216"/>
                  </a:cubicBezTo>
                  <a:cubicBezTo>
                    <a:pt x="48" y="1216"/>
                    <a:pt x="41" y="1197"/>
                    <a:pt x="41" y="1178"/>
                  </a:cubicBezTo>
                  <a:lnTo>
                    <a:pt x="41" y="988"/>
                  </a:lnTo>
                  <a:cubicBezTo>
                    <a:pt x="41" y="961"/>
                    <a:pt x="55" y="921"/>
                    <a:pt x="82" y="907"/>
                  </a:cubicBezTo>
                  <a:lnTo>
                    <a:pt x="1624" y="28"/>
                  </a:lnTo>
                  <a:lnTo>
                    <a:pt x="1624" y="1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2420005" y="3234587"/>
              <a:ext cx="287348" cy="412078"/>
            </a:xfrm>
            <a:custGeom>
              <a:avLst/>
              <a:gdLst/>
              <a:ahLst/>
              <a:cxnLst/>
              <a:rect l="l" t="t" r="r" b="b"/>
              <a:pathLst>
                <a:path w="2806" h="4024" extrusionOk="0">
                  <a:moveTo>
                    <a:pt x="2058" y="0"/>
                  </a:moveTo>
                  <a:cubicBezTo>
                    <a:pt x="1859" y="0"/>
                    <a:pt x="1691" y="31"/>
                    <a:pt x="1665" y="92"/>
                  </a:cubicBezTo>
                  <a:cubicBezTo>
                    <a:pt x="1638" y="700"/>
                    <a:pt x="1638" y="1039"/>
                    <a:pt x="1638" y="1039"/>
                  </a:cubicBezTo>
                  <a:cubicBezTo>
                    <a:pt x="1435" y="1364"/>
                    <a:pt x="1313" y="1715"/>
                    <a:pt x="1178" y="2081"/>
                  </a:cubicBezTo>
                  <a:cubicBezTo>
                    <a:pt x="1111" y="2257"/>
                    <a:pt x="1043" y="2432"/>
                    <a:pt x="962" y="2595"/>
                  </a:cubicBezTo>
                  <a:cubicBezTo>
                    <a:pt x="948" y="2662"/>
                    <a:pt x="908" y="2744"/>
                    <a:pt x="840" y="2798"/>
                  </a:cubicBezTo>
                  <a:cubicBezTo>
                    <a:pt x="772" y="2838"/>
                    <a:pt x="691" y="2838"/>
                    <a:pt x="623" y="2838"/>
                  </a:cubicBezTo>
                  <a:cubicBezTo>
                    <a:pt x="515" y="2838"/>
                    <a:pt x="461" y="2798"/>
                    <a:pt x="380" y="2771"/>
                  </a:cubicBezTo>
                  <a:cubicBezTo>
                    <a:pt x="341" y="2751"/>
                    <a:pt x="287" y="2735"/>
                    <a:pt x="244" y="2735"/>
                  </a:cubicBezTo>
                  <a:cubicBezTo>
                    <a:pt x="197" y="2735"/>
                    <a:pt x="163" y="2755"/>
                    <a:pt x="177" y="2811"/>
                  </a:cubicBezTo>
                  <a:cubicBezTo>
                    <a:pt x="217" y="2920"/>
                    <a:pt x="299" y="2974"/>
                    <a:pt x="380" y="3041"/>
                  </a:cubicBezTo>
                  <a:cubicBezTo>
                    <a:pt x="610" y="3217"/>
                    <a:pt x="231" y="3799"/>
                    <a:pt x="231" y="3799"/>
                  </a:cubicBezTo>
                  <a:lnTo>
                    <a:pt x="1" y="3934"/>
                  </a:lnTo>
                  <a:cubicBezTo>
                    <a:pt x="124" y="3990"/>
                    <a:pt x="303" y="4023"/>
                    <a:pt x="483" y="4023"/>
                  </a:cubicBezTo>
                  <a:cubicBezTo>
                    <a:pt x="738" y="4023"/>
                    <a:pt x="994" y="3958"/>
                    <a:pt x="1097" y="3799"/>
                  </a:cubicBezTo>
                  <a:cubicBezTo>
                    <a:pt x="1192" y="3650"/>
                    <a:pt x="1205" y="3326"/>
                    <a:pt x="1300" y="3163"/>
                  </a:cubicBezTo>
                  <a:cubicBezTo>
                    <a:pt x="1381" y="2960"/>
                    <a:pt x="2220" y="2162"/>
                    <a:pt x="2531" y="1296"/>
                  </a:cubicBezTo>
                  <a:cubicBezTo>
                    <a:pt x="2599" y="1147"/>
                    <a:pt x="2694" y="822"/>
                    <a:pt x="2788" y="254"/>
                  </a:cubicBezTo>
                  <a:cubicBezTo>
                    <a:pt x="2805" y="85"/>
                    <a:pt x="2389" y="0"/>
                    <a:pt x="2058" y="0"/>
                  </a:cubicBez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2562962" y="3056812"/>
              <a:ext cx="185558" cy="222731"/>
            </a:xfrm>
            <a:custGeom>
              <a:avLst/>
              <a:gdLst/>
              <a:ahLst/>
              <a:cxnLst/>
              <a:rect l="l" t="t" r="r" b="b"/>
              <a:pathLst>
                <a:path w="1812" h="2175" extrusionOk="0">
                  <a:moveTo>
                    <a:pt x="918" y="1"/>
                  </a:moveTo>
                  <a:cubicBezTo>
                    <a:pt x="0" y="1"/>
                    <a:pt x="175" y="1289"/>
                    <a:pt x="202" y="1801"/>
                  </a:cubicBezTo>
                  <a:cubicBezTo>
                    <a:pt x="217" y="2028"/>
                    <a:pt x="671" y="2174"/>
                    <a:pt x="1049" y="2174"/>
                  </a:cubicBezTo>
                  <a:cubicBezTo>
                    <a:pt x="1322" y="2174"/>
                    <a:pt x="1555" y="2098"/>
                    <a:pt x="1555" y="1922"/>
                  </a:cubicBezTo>
                  <a:cubicBezTo>
                    <a:pt x="1582" y="948"/>
                    <a:pt x="1812" y="41"/>
                    <a:pt x="932" y="1"/>
                  </a:cubicBezTo>
                  <a:cubicBezTo>
                    <a:pt x="927" y="1"/>
                    <a:pt x="923" y="1"/>
                    <a:pt x="9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713221" y="4238770"/>
              <a:ext cx="987799" cy="252326"/>
            </a:xfrm>
            <a:custGeom>
              <a:avLst/>
              <a:gdLst/>
              <a:ahLst/>
              <a:cxnLst/>
              <a:rect l="l" t="t" r="r" b="b"/>
              <a:pathLst>
                <a:path w="9646" h="2464" extrusionOk="0">
                  <a:moveTo>
                    <a:pt x="9104" y="1"/>
                  </a:moveTo>
                  <a:cubicBezTo>
                    <a:pt x="8360" y="1"/>
                    <a:pt x="5478" y="14"/>
                    <a:pt x="4869" y="14"/>
                  </a:cubicBezTo>
                  <a:cubicBezTo>
                    <a:pt x="4856" y="14"/>
                    <a:pt x="4844" y="14"/>
                    <a:pt x="4832" y="14"/>
                  </a:cubicBezTo>
                  <a:cubicBezTo>
                    <a:pt x="1502" y="14"/>
                    <a:pt x="0" y="1829"/>
                    <a:pt x="4368" y="2193"/>
                  </a:cubicBezTo>
                  <a:cubicBezTo>
                    <a:pt x="5329" y="2288"/>
                    <a:pt x="8576" y="2464"/>
                    <a:pt x="8576" y="2464"/>
                  </a:cubicBezTo>
                  <a:cubicBezTo>
                    <a:pt x="8641" y="2194"/>
                    <a:pt x="7962" y="1401"/>
                    <a:pt x="8065" y="1401"/>
                  </a:cubicBezTo>
                  <a:cubicBezTo>
                    <a:pt x="8071" y="1401"/>
                    <a:pt x="8079" y="1403"/>
                    <a:pt x="8089" y="1408"/>
                  </a:cubicBezTo>
                  <a:cubicBezTo>
                    <a:pt x="8092" y="1409"/>
                    <a:pt x="8094" y="1410"/>
                    <a:pt x="8097" y="1410"/>
                  </a:cubicBezTo>
                  <a:cubicBezTo>
                    <a:pt x="8124" y="1410"/>
                    <a:pt x="8221" y="1366"/>
                    <a:pt x="9259" y="1366"/>
                  </a:cubicBezTo>
                  <a:cubicBezTo>
                    <a:pt x="9375" y="1366"/>
                    <a:pt x="9504" y="1366"/>
                    <a:pt x="9645" y="1368"/>
                  </a:cubicBezTo>
                  <a:cubicBezTo>
                    <a:pt x="9334" y="948"/>
                    <a:pt x="9131" y="488"/>
                    <a:pt x="9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1560929" y="2129227"/>
              <a:ext cx="546945" cy="498200"/>
            </a:xfrm>
            <a:custGeom>
              <a:avLst/>
              <a:gdLst/>
              <a:ahLst/>
              <a:cxnLst/>
              <a:rect l="l" t="t" r="r" b="b"/>
              <a:pathLst>
                <a:path w="5341" h="4865" extrusionOk="0">
                  <a:moveTo>
                    <a:pt x="4769" y="0"/>
                  </a:moveTo>
                  <a:cubicBezTo>
                    <a:pt x="4633" y="0"/>
                    <a:pt x="4513" y="48"/>
                    <a:pt x="4466" y="155"/>
                  </a:cubicBezTo>
                  <a:cubicBezTo>
                    <a:pt x="4331" y="440"/>
                    <a:pt x="3018" y="2618"/>
                    <a:pt x="3018" y="2618"/>
                  </a:cubicBezTo>
                  <a:cubicBezTo>
                    <a:pt x="3018" y="2618"/>
                    <a:pt x="1" y="3024"/>
                    <a:pt x="41" y="3565"/>
                  </a:cubicBezTo>
                  <a:cubicBezTo>
                    <a:pt x="95" y="4161"/>
                    <a:pt x="1151" y="4458"/>
                    <a:pt x="1354" y="4864"/>
                  </a:cubicBezTo>
                  <a:cubicBezTo>
                    <a:pt x="1354" y="4864"/>
                    <a:pt x="3194" y="4134"/>
                    <a:pt x="3749" y="3890"/>
                  </a:cubicBezTo>
                  <a:cubicBezTo>
                    <a:pt x="4019" y="3768"/>
                    <a:pt x="5305" y="534"/>
                    <a:pt x="5305" y="440"/>
                  </a:cubicBezTo>
                  <a:cubicBezTo>
                    <a:pt x="5340" y="173"/>
                    <a:pt x="5027" y="0"/>
                    <a:pt x="4769" y="0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1537376" y="4198627"/>
              <a:ext cx="281409" cy="236248"/>
            </a:xfrm>
            <a:custGeom>
              <a:avLst/>
              <a:gdLst/>
              <a:ahLst/>
              <a:cxnLst/>
              <a:rect l="l" t="t" r="r" b="b"/>
              <a:pathLst>
                <a:path w="2748" h="2307" extrusionOk="0">
                  <a:moveTo>
                    <a:pt x="393" y="1"/>
                  </a:moveTo>
                  <a:cubicBezTo>
                    <a:pt x="95" y="1"/>
                    <a:pt x="1" y="352"/>
                    <a:pt x="41" y="555"/>
                  </a:cubicBezTo>
                  <a:cubicBezTo>
                    <a:pt x="68" y="691"/>
                    <a:pt x="163" y="812"/>
                    <a:pt x="204" y="948"/>
                  </a:cubicBezTo>
                  <a:cubicBezTo>
                    <a:pt x="298" y="1191"/>
                    <a:pt x="298" y="1746"/>
                    <a:pt x="298" y="1746"/>
                  </a:cubicBezTo>
                  <a:lnTo>
                    <a:pt x="528" y="1841"/>
                  </a:lnTo>
                  <a:lnTo>
                    <a:pt x="664" y="1732"/>
                  </a:lnTo>
                  <a:lnTo>
                    <a:pt x="664" y="1502"/>
                  </a:lnTo>
                  <a:cubicBezTo>
                    <a:pt x="813" y="1665"/>
                    <a:pt x="1070" y="1895"/>
                    <a:pt x="1205" y="2030"/>
                  </a:cubicBezTo>
                  <a:cubicBezTo>
                    <a:pt x="1408" y="2220"/>
                    <a:pt x="1597" y="2233"/>
                    <a:pt x="1922" y="2287"/>
                  </a:cubicBezTo>
                  <a:cubicBezTo>
                    <a:pt x="2018" y="2294"/>
                    <a:pt x="2110" y="2306"/>
                    <a:pt x="2200" y="2306"/>
                  </a:cubicBezTo>
                  <a:cubicBezTo>
                    <a:pt x="2300" y="2306"/>
                    <a:pt x="2397" y="2290"/>
                    <a:pt x="2490" y="2233"/>
                  </a:cubicBezTo>
                  <a:cubicBezTo>
                    <a:pt x="2720" y="2098"/>
                    <a:pt x="2747" y="1814"/>
                    <a:pt x="2287" y="1570"/>
                  </a:cubicBezTo>
                  <a:cubicBezTo>
                    <a:pt x="2152" y="1502"/>
                    <a:pt x="2017" y="1462"/>
                    <a:pt x="1895" y="1367"/>
                  </a:cubicBezTo>
                  <a:cubicBezTo>
                    <a:pt x="1746" y="1272"/>
                    <a:pt x="1624" y="1124"/>
                    <a:pt x="1489" y="961"/>
                  </a:cubicBezTo>
                  <a:cubicBezTo>
                    <a:pt x="1273" y="691"/>
                    <a:pt x="1056" y="447"/>
                    <a:pt x="840" y="176"/>
                  </a:cubicBezTo>
                  <a:cubicBezTo>
                    <a:pt x="745" y="68"/>
                    <a:pt x="461" y="1"/>
                    <a:pt x="393" y="1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1542906" y="3553681"/>
              <a:ext cx="199690" cy="797223"/>
            </a:xfrm>
            <a:custGeom>
              <a:avLst/>
              <a:gdLst/>
              <a:ahLst/>
              <a:cxnLst/>
              <a:rect l="l" t="t" r="r" b="b"/>
              <a:pathLst>
                <a:path w="1950" h="7785" extrusionOk="0">
                  <a:moveTo>
                    <a:pt x="1795" y="1"/>
                  </a:moveTo>
                  <a:cubicBezTo>
                    <a:pt x="1553" y="1"/>
                    <a:pt x="1356" y="996"/>
                    <a:pt x="1097" y="1035"/>
                  </a:cubicBezTo>
                  <a:cubicBezTo>
                    <a:pt x="880" y="1076"/>
                    <a:pt x="664" y="1143"/>
                    <a:pt x="488" y="1292"/>
                  </a:cubicBezTo>
                  <a:cubicBezTo>
                    <a:pt x="271" y="1468"/>
                    <a:pt x="447" y="1711"/>
                    <a:pt x="407" y="1969"/>
                  </a:cubicBezTo>
                  <a:cubicBezTo>
                    <a:pt x="393" y="2172"/>
                    <a:pt x="271" y="2361"/>
                    <a:pt x="217" y="2550"/>
                  </a:cubicBezTo>
                  <a:cubicBezTo>
                    <a:pt x="1" y="3240"/>
                    <a:pt x="190" y="4012"/>
                    <a:pt x="326" y="4688"/>
                  </a:cubicBezTo>
                  <a:cubicBezTo>
                    <a:pt x="393" y="5000"/>
                    <a:pt x="447" y="5297"/>
                    <a:pt x="447" y="5622"/>
                  </a:cubicBezTo>
                  <a:cubicBezTo>
                    <a:pt x="447" y="5771"/>
                    <a:pt x="447" y="5933"/>
                    <a:pt x="407" y="6068"/>
                  </a:cubicBezTo>
                  <a:cubicBezTo>
                    <a:pt x="339" y="6285"/>
                    <a:pt x="68" y="6515"/>
                    <a:pt x="244" y="6704"/>
                  </a:cubicBezTo>
                  <a:cubicBezTo>
                    <a:pt x="542" y="7043"/>
                    <a:pt x="691" y="7178"/>
                    <a:pt x="1056" y="7462"/>
                  </a:cubicBezTo>
                  <a:cubicBezTo>
                    <a:pt x="1151" y="7557"/>
                    <a:pt x="1367" y="7719"/>
                    <a:pt x="1503" y="7773"/>
                  </a:cubicBezTo>
                  <a:cubicBezTo>
                    <a:pt x="1522" y="7781"/>
                    <a:pt x="1543" y="7784"/>
                    <a:pt x="1566" y="7784"/>
                  </a:cubicBezTo>
                  <a:cubicBezTo>
                    <a:pt x="1706" y="7784"/>
                    <a:pt x="1896" y="7656"/>
                    <a:pt x="1814" y="7598"/>
                  </a:cubicBezTo>
                  <a:cubicBezTo>
                    <a:pt x="1476" y="7313"/>
                    <a:pt x="1354" y="7097"/>
                    <a:pt x="1273" y="6745"/>
                  </a:cubicBezTo>
                  <a:cubicBezTo>
                    <a:pt x="1232" y="6610"/>
                    <a:pt x="1219" y="6447"/>
                    <a:pt x="1219" y="6312"/>
                  </a:cubicBezTo>
                  <a:cubicBezTo>
                    <a:pt x="1205" y="5189"/>
                    <a:pt x="1476" y="4079"/>
                    <a:pt x="1570" y="2970"/>
                  </a:cubicBezTo>
                  <a:cubicBezTo>
                    <a:pt x="1597" y="2699"/>
                    <a:pt x="1665" y="2429"/>
                    <a:pt x="1760" y="2185"/>
                  </a:cubicBezTo>
                  <a:lnTo>
                    <a:pt x="1800" y="2117"/>
                  </a:lnTo>
                  <a:lnTo>
                    <a:pt x="1841" y="1969"/>
                  </a:lnTo>
                  <a:cubicBezTo>
                    <a:pt x="1909" y="1630"/>
                    <a:pt x="1936" y="1306"/>
                    <a:pt x="1949" y="832"/>
                  </a:cubicBezTo>
                  <a:cubicBezTo>
                    <a:pt x="1949" y="358"/>
                    <a:pt x="1868" y="20"/>
                    <a:pt x="1827" y="7"/>
                  </a:cubicBezTo>
                  <a:cubicBezTo>
                    <a:pt x="1817" y="3"/>
                    <a:pt x="1806" y="1"/>
                    <a:pt x="1795" y="1"/>
                  </a:cubicBezTo>
                  <a:close/>
                </a:path>
              </a:pathLst>
            </a:custGeom>
            <a:solidFill>
              <a:srgbClr val="F1B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1451458" y="4225970"/>
              <a:ext cx="228773" cy="293186"/>
            </a:xfrm>
            <a:custGeom>
              <a:avLst/>
              <a:gdLst/>
              <a:ahLst/>
              <a:cxnLst/>
              <a:rect l="l" t="t" r="r" b="b"/>
              <a:pathLst>
                <a:path w="2234" h="2863" extrusionOk="0">
                  <a:moveTo>
                    <a:pt x="618" y="1"/>
                  </a:moveTo>
                  <a:cubicBezTo>
                    <a:pt x="586" y="1"/>
                    <a:pt x="535" y="23"/>
                    <a:pt x="501" y="45"/>
                  </a:cubicBezTo>
                  <a:cubicBezTo>
                    <a:pt x="231" y="58"/>
                    <a:pt x="1" y="315"/>
                    <a:pt x="55" y="613"/>
                  </a:cubicBezTo>
                  <a:cubicBezTo>
                    <a:pt x="95" y="857"/>
                    <a:pt x="136" y="938"/>
                    <a:pt x="136" y="1493"/>
                  </a:cubicBezTo>
                  <a:lnTo>
                    <a:pt x="136" y="1614"/>
                  </a:lnTo>
                  <a:lnTo>
                    <a:pt x="285" y="1804"/>
                  </a:lnTo>
                  <a:lnTo>
                    <a:pt x="501" y="1682"/>
                  </a:lnTo>
                  <a:cubicBezTo>
                    <a:pt x="501" y="1682"/>
                    <a:pt x="501" y="2020"/>
                    <a:pt x="610" y="2277"/>
                  </a:cubicBezTo>
                  <a:cubicBezTo>
                    <a:pt x="974" y="2739"/>
                    <a:pt x="1239" y="2863"/>
                    <a:pt x="1450" y="2863"/>
                  </a:cubicBezTo>
                  <a:cubicBezTo>
                    <a:pt x="1561" y="2863"/>
                    <a:pt x="1658" y="2829"/>
                    <a:pt x="1746" y="2792"/>
                  </a:cubicBezTo>
                  <a:cubicBezTo>
                    <a:pt x="2166" y="2616"/>
                    <a:pt x="2233" y="2250"/>
                    <a:pt x="1205" y="1141"/>
                  </a:cubicBezTo>
                  <a:cubicBezTo>
                    <a:pt x="1070" y="1005"/>
                    <a:pt x="1110" y="857"/>
                    <a:pt x="1029" y="681"/>
                  </a:cubicBezTo>
                  <a:cubicBezTo>
                    <a:pt x="934" y="464"/>
                    <a:pt x="880" y="329"/>
                    <a:pt x="758" y="112"/>
                  </a:cubicBezTo>
                  <a:cubicBezTo>
                    <a:pt x="731" y="58"/>
                    <a:pt x="691" y="18"/>
                    <a:pt x="637" y="4"/>
                  </a:cubicBezTo>
                  <a:cubicBezTo>
                    <a:pt x="632" y="2"/>
                    <a:pt x="625" y="1"/>
                    <a:pt x="618" y="1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1350282" y="3621575"/>
              <a:ext cx="268916" cy="797735"/>
            </a:xfrm>
            <a:custGeom>
              <a:avLst/>
              <a:gdLst/>
              <a:ahLst/>
              <a:cxnLst/>
              <a:rect l="l" t="t" r="r" b="b"/>
              <a:pathLst>
                <a:path w="2626" h="7790" extrusionOk="0">
                  <a:moveTo>
                    <a:pt x="2254" y="1"/>
                  </a:moveTo>
                  <a:cubicBezTo>
                    <a:pt x="1966" y="1"/>
                    <a:pt x="1133" y="507"/>
                    <a:pt x="596" y="629"/>
                  </a:cubicBezTo>
                  <a:cubicBezTo>
                    <a:pt x="583" y="629"/>
                    <a:pt x="880" y="1048"/>
                    <a:pt x="650" y="1644"/>
                  </a:cubicBezTo>
                  <a:cubicBezTo>
                    <a:pt x="1" y="3200"/>
                    <a:pt x="786" y="3931"/>
                    <a:pt x="1178" y="5405"/>
                  </a:cubicBezTo>
                  <a:cubicBezTo>
                    <a:pt x="1219" y="5622"/>
                    <a:pt x="1354" y="5893"/>
                    <a:pt x="1219" y="6109"/>
                  </a:cubicBezTo>
                  <a:cubicBezTo>
                    <a:pt x="1138" y="6244"/>
                    <a:pt x="1178" y="6420"/>
                    <a:pt x="1246" y="6542"/>
                  </a:cubicBezTo>
                  <a:cubicBezTo>
                    <a:pt x="1313" y="6718"/>
                    <a:pt x="1408" y="6880"/>
                    <a:pt x="1489" y="7056"/>
                  </a:cubicBezTo>
                  <a:cubicBezTo>
                    <a:pt x="1652" y="7313"/>
                    <a:pt x="1787" y="7584"/>
                    <a:pt x="1949" y="7733"/>
                  </a:cubicBezTo>
                  <a:cubicBezTo>
                    <a:pt x="2008" y="7774"/>
                    <a:pt x="2090" y="7790"/>
                    <a:pt x="2172" y="7790"/>
                  </a:cubicBezTo>
                  <a:cubicBezTo>
                    <a:pt x="2278" y="7790"/>
                    <a:pt x="2383" y="7763"/>
                    <a:pt x="2437" y="7733"/>
                  </a:cubicBezTo>
                  <a:cubicBezTo>
                    <a:pt x="2626" y="7638"/>
                    <a:pt x="2572" y="7489"/>
                    <a:pt x="2491" y="7381"/>
                  </a:cubicBezTo>
                  <a:cubicBezTo>
                    <a:pt x="2396" y="7246"/>
                    <a:pt x="2261" y="7029"/>
                    <a:pt x="2166" y="6813"/>
                  </a:cubicBezTo>
                  <a:cubicBezTo>
                    <a:pt x="2058" y="6583"/>
                    <a:pt x="1990" y="6339"/>
                    <a:pt x="1963" y="6069"/>
                  </a:cubicBezTo>
                  <a:cubicBezTo>
                    <a:pt x="1922" y="5460"/>
                    <a:pt x="1895" y="4607"/>
                    <a:pt x="1895" y="4107"/>
                  </a:cubicBezTo>
                  <a:cubicBezTo>
                    <a:pt x="1895" y="3024"/>
                    <a:pt x="1895" y="3159"/>
                    <a:pt x="1882" y="2226"/>
                  </a:cubicBezTo>
                  <a:cubicBezTo>
                    <a:pt x="1882" y="1996"/>
                    <a:pt x="2004" y="1576"/>
                    <a:pt x="2085" y="1387"/>
                  </a:cubicBezTo>
                  <a:cubicBezTo>
                    <a:pt x="2207" y="1103"/>
                    <a:pt x="2558" y="210"/>
                    <a:pt x="2328" y="20"/>
                  </a:cubicBezTo>
                  <a:cubicBezTo>
                    <a:pt x="2311" y="7"/>
                    <a:pt x="2286" y="1"/>
                    <a:pt x="2254" y="1"/>
                  </a:cubicBezTo>
                  <a:close/>
                </a:path>
              </a:pathLst>
            </a:custGeom>
            <a:solidFill>
              <a:srgbClr val="F1B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1339223" y="3155223"/>
              <a:ext cx="515609" cy="614020"/>
            </a:xfrm>
            <a:custGeom>
              <a:avLst/>
              <a:gdLst/>
              <a:ahLst/>
              <a:cxnLst/>
              <a:rect l="l" t="t" r="r" b="b"/>
              <a:pathLst>
                <a:path w="5035" h="5996" extrusionOk="0">
                  <a:moveTo>
                    <a:pt x="2372" y="1"/>
                  </a:moveTo>
                  <a:cubicBezTo>
                    <a:pt x="1449" y="1"/>
                    <a:pt x="515" y="136"/>
                    <a:pt x="339" y="758"/>
                  </a:cubicBezTo>
                  <a:cubicBezTo>
                    <a:pt x="1" y="2017"/>
                    <a:pt x="136" y="5440"/>
                    <a:pt x="136" y="5440"/>
                  </a:cubicBezTo>
                  <a:cubicBezTo>
                    <a:pt x="447" y="5995"/>
                    <a:pt x="1503" y="5995"/>
                    <a:pt x="1990" y="5995"/>
                  </a:cubicBezTo>
                  <a:cubicBezTo>
                    <a:pt x="2013" y="5995"/>
                    <a:pt x="2036" y="5995"/>
                    <a:pt x="2060" y="5995"/>
                  </a:cubicBezTo>
                  <a:cubicBezTo>
                    <a:pt x="3378" y="5995"/>
                    <a:pt x="4381" y="5618"/>
                    <a:pt x="4953" y="4967"/>
                  </a:cubicBezTo>
                  <a:cubicBezTo>
                    <a:pt x="5034" y="4885"/>
                    <a:pt x="5007" y="4831"/>
                    <a:pt x="5007" y="4709"/>
                  </a:cubicBezTo>
                  <a:cubicBezTo>
                    <a:pt x="5007" y="2139"/>
                    <a:pt x="4777" y="1259"/>
                    <a:pt x="4344" y="55"/>
                  </a:cubicBezTo>
                  <a:cubicBezTo>
                    <a:pt x="4313" y="73"/>
                    <a:pt x="4240" y="81"/>
                    <a:pt x="4136" y="81"/>
                  </a:cubicBezTo>
                  <a:cubicBezTo>
                    <a:pt x="3787" y="81"/>
                    <a:pt x="3082" y="1"/>
                    <a:pt x="2372" y="1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1271328" y="2439002"/>
              <a:ext cx="538343" cy="856208"/>
            </a:xfrm>
            <a:custGeom>
              <a:avLst/>
              <a:gdLst/>
              <a:ahLst/>
              <a:cxnLst/>
              <a:rect l="l" t="t" r="r" b="b"/>
              <a:pathLst>
                <a:path w="5257" h="8361" extrusionOk="0">
                  <a:moveTo>
                    <a:pt x="3764" y="0"/>
                  </a:moveTo>
                  <a:cubicBezTo>
                    <a:pt x="3665" y="0"/>
                    <a:pt x="3548" y="33"/>
                    <a:pt x="3411" y="107"/>
                  </a:cubicBezTo>
                  <a:cubicBezTo>
                    <a:pt x="2788" y="446"/>
                    <a:pt x="2396" y="689"/>
                    <a:pt x="1746" y="1082"/>
                  </a:cubicBezTo>
                  <a:cubicBezTo>
                    <a:pt x="1435" y="1244"/>
                    <a:pt x="799" y="1569"/>
                    <a:pt x="393" y="1880"/>
                  </a:cubicBezTo>
                  <a:cubicBezTo>
                    <a:pt x="122" y="2083"/>
                    <a:pt x="1" y="2421"/>
                    <a:pt x="68" y="2759"/>
                  </a:cubicBezTo>
                  <a:cubicBezTo>
                    <a:pt x="122" y="2976"/>
                    <a:pt x="204" y="3179"/>
                    <a:pt x="285" y="3328"/>
                  </a:cubicBezTo>
                  <a:cubicBezTo>
                    <a:pt x="474" y="3639"/>
                    <a:pt x="501" y="4045"/>
                    <a:pt x="731" y="4343"/>
                  </a:cubicBezTo>
                  <a:cubicBezTo>
                    <a:pt x="1773" y="5777"/>
                    <a:pt x="1638" y="6047"/>
                    <a:pt x="961" y="7861"/>
                  </a:cubicBezTo>
                  <a:cubicBezTo>
                    <a:pt x="961" y="8204"/>
                    <a:pt x="1575" y="8361"/>
                    <a:pt x="2328" y="8361"/>
                  </a:cubicBezTo>
                  <a:cubicBezTo>
                    <a:pt x="3595" y="8361"/>
                    <a:pt x="5256" y="7917"/>
                    <a:pt x="5061" y="7171"/>
                  </a:cubicBezTo>
                  <a:cubicBezTo>
                    <a:pt x="4953" y="6643"/>
                    <a:pt x="4317" y="5804"/>
                    <a:pt x="4317" y="5290"/>
                  </a:cubicBezTo>
                  <a:cubicBezTo>
                    <a:pt x="4317" y="4194"/>
                    <a:pt x="4940" y="3734"/>
                    <a:pt x="4804" y="2976"/>
                  </a:cubicBezTo>
                  <a:cubicBezTo>
                    <a:pt x="4737" y="2543"/>
                    <a:pt x="4398" y="2543"/>
                    <a:pt x="4358" y="1772"/>
                  </a:cubicBezTo>
                  <a:cubicBezTo>
                    <a:pt x="4346" y="1304"/>
                    <a:pt x="4395" y="0"/>
                    <a:pt x="3764" y="0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2"/>
            <p:cNvSpPr/>
            <p:nvPr/>
          </p:nvSpPr>
          <p:spPr>
            <a:xfrm>
              <a:off x="1554068" y="2520619"/>
              <a:ext cx="98411" cy="120633"/>
            </a:xfrm>
            <a:custGeom>
              <a:avLst/>
              <a:gdLst/>
              <a:ahLst/>
              <a:cxnLst/>
              <a:rect l="l" t="t" r="r" b="b"/>
              <a:pathLst>
                <a:path w="961" h="1178" extrusionOk="0">
                  <a:moveTo>
                    <a:pt x="0" y="0"/>
                  </a:moveTo>
                  <a:lnTo>
                    <a:pt x="406" y="1123"/>
                  </a:lnTo>
                  <a:lnTo>
                    <a:pt x="961" y="1178"/>
                  </a:lnTo>
                  <a:cubicBezTo>
                    <a:pt x="961" y="1178"/>
                    <a:pt x="758" y="839"/>
                    <a:pt x="474" y="406"/>
                  </a:cubicBezTo>
                  <a:cubicBezTo>
                    <a:pt x="365" y="257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2"/>
            <p:cNvSpPr/>
            <p:nvPr/>
          </p:nvSpPr>
          <p:spPr>
            <a:xfrm>
              <a:off x="1451458" y="2458254"/>
              <a:ext cx="155348" cy="207985"/>
            </a:xfrm>
            <a:custGeom>
              <a:avLst/>
              <a:gdLst/>
              <a:ahLst/>
              <a:cxnLst/>
              <a:rect l="l" t="t" r="r" b="b"/>
              <a:pathLst>
                <a:path w="1517" h="2031" extrusionOk="0">
                  <a:moveTo>
                    <a:pt x="190" y="0"/>
                  </a:moveTo>
                  <a:cubicBezTo>
                    <a:pt x="163" y="136"/>
                    <a:pt x="163" y="136"/>
                    <a:pt x="150" y="230"/>
                  </a:cubicBezTo>
                  <a:cubicBezTo>
                    <a:pt x="122" y="393"/>
                    <a:pt x="55" y="663"/>
                    <a:pt x="28" y="745"/>
                  </a:cubicBezTo>
                  <a:cubicBezTo>
                    <a:pt x="1" y="961"/>
                    <a:pt x="136" y="1218"/>
                    <a:pt x="271" y="1367"/>
                  </a:cubicBezTo>
                  <a:cubicBezTo>
                    <a:pt x="393" y="1502"/>
                    <a:pt x="880" y="1841"/>
                    <a:pt x="1219" y="1854"/>
                  </a:cubicBezTo>
                  <a:lnTo>
                    <a:pt x="1354" y="2030"/>
                  </a:lnTo>
                  <a:lnTo>
                    <a:pt x="1381" y="1746"/>
                  </a:lnTo>
                  <a:cubicBezTo>
                    <a:pt x="1516" y="1381"/>
                    <a:pt x="1381" y="1205"/>
                    <a:pt x="1286" y="839"/>
                  </a:cubicBezTo>
                  <a:cubicBezTo>
                    <a:pt x="1286" y="826"/>
                    <a:pt x="461" y="203"/>
                    <a:pt x="190" y="0"/>
                  </a:cubicBezTo>
                  <a:close/>
                </a:path>
              </a:pathLst>
            </a:custGeom>
            <a:solidFill>
              <a:srgbClr val="EBA5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1433435" y="2516420"/>
              <a:ext cx="144289" cy="206551"/>
            </a:xfrm>
            <a:custGeom>
              <a:avLst/>
              <a:gdLst/>
              <a:ahLst/>
              <a:cxnLst/>
              <a:rect l="l" t="t" r="r" b="b"/>
              <a:pathLst>
                <a:path w="1409" h="2017" extrusionOk="0">
                  <a:moveTo>
                    <a:pt x="258" y="1"/>
                  </a:moveTo>
                  <a:lnTo>
                    <a:pt x="258" y="1"/>
                  </a:lnTo>
                  <a:cubicBezTo>
                    <a:pt x="163" y="95"/>
                    <a:pt x="41" y="244"/>
                    <a:pt x="28" y="434"/>
                  </a:cubicBezTo>
                  <a:cubicBezTo>
                    <a:pt x="1" y="542"/>
                    <a:pt x="96" y="840"/>
                    <a:pt x="677" y="1746"/>
                  </a:cubicBezTo>
                  <a:cubicBezTo>
                    <a:pt x="731" y="1827"/>
                    <a:pt x="799" y="1936"/>
                    <a:pt x="853" y="2017"/>
                  </a:cubicBezTo>
                  <a:lnTo>
                    <a:pt x="1408" y="1286"/>
                  </a:lnTo>
                  <a:cubicBezTo>
                    <a:pt x="880" y="1056"/>
                    <a:pt x="109" y="542"/>
                    <a:pt x="2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1373836" y="2344790"/>
              <a:ext cx="148385" cy="137120"/>
            </a:xfrm>
            <a:custGeom>
              <a:avLst/>
              <a:gdLst/>
              <a:ahLst/>
              <a:cxnLst/>
              <a:rect l="l" t="t" r="r" b="b"/>
              <a:pathLst>
                <a:path w="1449" h="1339" extrusionOk="0">
                  <a:moveTo>
                    <a:pt x="773" y="1"/>
                  </a:moveTo>
                  <a:cubicBezTo>
                    <a:pt x="658" y="1"/>
                    <a:pt x="544" y="52"/>
                    <a:pt x="434" y="121"/>
                  </a:cubicBezTo>
                  <a:cubicBezTo>
                    <a:pt x="380" y="161"/>
                    <a:pt x="312" y="188"/>
                    <a:pt x="272" y="242"/>
                  </a:cubicBezTo>
                  <a:cubicBezTo>
                    <a:pt x="1" y="432"/>
                    <a:pt x="28" y="892"/>
                    <a:pt x="42" y="1176"/>
                  </a:cubicBezTo>
                  <a:cubicBezTo>
                    <a:pt x="150" y="1176"/>
                    <a:pt x="190" y="1230"/>
                    <a:pt x="285" y="1271"/>
                  </a:cubicBezTo>
                  <a:cubicBezTo>
                    <a:pt x="380" y="1325"/>
                    <a:pt x="515" y="1338"/>
                    <a:pt x="637" y="1338"/>
                  </a:cubicBezTo>
                  <a:cubicBezTo>
                    <a:pt x="1165" y="1338"/>
                    <a:pt x="1449" y="567"/>
                    <a:pt x="1111" y="175"/>
                  </a:cubicBezTo>
                  <a:cubicBezTo>
                    <a:pt x="997" y="48"/>
                    <a:pt x="884" y="1"/>
                    <a:pt x="773" y="1"/>
                  </a:cubicBez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1355915" y="2438798"/>
              <a:ext cx="88478" cy="85406"/>
            </a:xfrm>
            <a:custGeom>
              <a:avLst/>
              <a:gdLst/>
              <a:ahLst/>
              <a:cxnLst/>
              <a:rect l="l" t="t" r="r" b="b"/>
              <a:pathLst>
                <a:path w="864" h="834" extrusionOk="0">
                  <a:moveTo>
                    <a:pt x="332" y="0"/>
                  </a:moveTo>
                  <a:cubicBezTo>
                    <a:pt x="325" y="0"/>
                    <a:pt x="318" y="1"/>
                    <a:pt x="311" y="1"/>
                  </a:cubicBezTo>
                  <a:cubicBezTo>
                    <a:pt x="149" y="136"/>
                    <a:pt x="27" y="285"/>
                    <a:pt x="14" y="488"/>
                  </a:cubicBezTo>
                  <a:cubicBezTo>
                    <a:pt x="14" y="556"/>
                    <a:pt x="0" y="799"/>
                    <a:pt x="68" y="826"/>
                  </a:cubicBezTo>
                  <a:cubicBezTo>
                    <a:pt x="76" y="831"/>
                    <a:pt x="84" y="833"/>
                    <a:pt x="93" y="833"/>
                  </a:cubicBezTo>
                  <a:cubicBezTo>
                    <a:pt x="161" y="833"/>
                    <a:pt x="252" y="715"/>
                    <a:pt x="311" y="691"/>
                  </a:cubicBezTo>
                  <a:cubicBezTo>
                    <a:pt x="337" y="685"/>
                    <a:pt x="363" y="683"/>
                    <a:pt x="388" y="683"/>
                  </a:cubicBezTo>
                  <a:cubicBezTo>
                    <a:pt x="423" y="683"/>
                    <a:pt x="458" y="686"/>
                    <a:pt x="492" y="686"/>
                  </a:cubicBezTo>
                  <a:cubicBezTo>
                    <a:pt x="537" y="686"/>
                    <a:pt x="581" y="680"/>
                    <a:pt x="623" y="651"/>
                  </a:cubicBezTo>
                  <a:cubicBezTo>
                    <a:pt x="690" y="596"/>
                    <a:pt x="744" y="515"/>
                    <a:pt x="771" y="448"/>
                  </a:cubicBezTo>
                  <a:cubicBezTo>
                    <a:pt x="863" y="224"/>
                    <a:pt x="572" y="0"/>
                    <a:pt x="332" y="0"/>
                  </a:cubicBez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1350282" y="2489795"/>
              <a:ext cx="62467" cy="101688"/>
            </a:xfrm>
            <a:custGeom>
              <a:avLst/>
              <a:gdLst/>
              <a:ahLst/>
              <a:cxnLst/>
              <a:rect l="l" t="t" r="r" b="b"/>
              <a:pathLst>
                <a:path w="610" h="993" extrusionOk="0">
                  <a:moveTo>
                    <a:pt x="353" y="0"/>
                  </a:moveTo>
                  <a:cubicBezTo>
                    <a:pt x="326" y="0"/>
                    <a:pt x="298" y="5"/>
                    <a:pt x="272" y="17"/>
                  </a:cubicBezTo>
                  <a:cubicBezTo>
                    <a:pt x="258" y="31"/>
                    <a:pt x="245" y="31"/>
                    <a:pt x="231" y="44"/>
                  </a:cubicBezTo>
                  <a:cubicBezTo>
                    <a:pt x="136" y="112"/>
                    <a:pt x="69" y="261"/>
                    <a:pt x="55" y="355"/>
                  </a:cubicBezTo>
                  <a:cubicBezTo>
                    <a:pt x="42" y="450"/>
                    <a:pt x="1" y="572"/>
                    <a:pt x="28" y="694"/>
                  </a:cubicBezTo>
                  <a:cubicBezTo>
                    <a:pt x="40" y="776"/>
                    <a:pt x="165" y="993"/>
                    <a:pt x="286" y="993"/>
                  </a:cubicBezTo>
                  <a:cubicBezTo>
                    <a:pt x="304" y="993"/>
                    <a:pt x="322" y="988"/>
                    <a:pt x="339" y="978"/>
                  </a:cubicBezTo>
                  <a:cubicBezTo>
                    <a:pt x="393" y="964"/>
                    <a:pt x="447" y="775"/>
                    <a:pt x="475" y="721"/>
                  </a:cubicBezTo>
                  <a:cubicBezTo>
                    <a:pt x="529" y="640"/>
                    <a:pt x="569" y="572"/>
                    <a:pt x="583" y="464"/>
                  </a:cubicBezTo>
                  <a:cubicBezTo>
                    <a:pt x="596" y="383"/>
                    <a:pt x="610" y="247"/>
                    <a:pt x="583" y="166"/>
                  </a:cubicBezTo>
                  <a:cubicBezTo>
                    <a:pt x="551" y="71"/>
                    <a:pt x="453" y="0"/>
                    <a:pt x="353" y="0"/>
                  </a:cubicBez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1358680" y="2553594"/>
              <a:ext cx="59600" cy="78545"/>
            </a:xfrm>
            <a:custGeom>
              <a:avLst/>
              <a:gdLst/>
              <a:ahLst/>
              <a:cxnLst/>
              <a:rect l="l" t="t" r="r" b="b"/>
              <a:pathLst>
                <a:path w="582" h="767" extrusionOk="0">
                  <a:moveTo>
                    <a:pt x="210" y="0"/>
                  </a:moveTo>
                  <a:cubicBezTo>
                    <a:pt x="180" y="0"/>
                    <a:pt x="150" y="21"/>
                    <a:pt x="122" y="71"/>
                  </a:cubicBezTo>
                  <a:cubicBezTo>
                    <a:pt x="118" y="67"/>
                    <a:pt x="114" y="65"/>
                    <a:pt x="110" y="65"/>
                  </a:cubicBezTo>
                  <a:cubicBezTo>
                    <a:pt x="71" y="65"/>
                    <a:pt x="27" y="225"/>
                    <a:pt x="27" y="274"/>
                  </a:cubicBezTo>
                  <a:cubicBezTo>
                    <a:pt x="0" y="368"/>
                    <a:pt x="41" y="450"/>
                    <a:pt x="95" y="544"/>
                  </a:cubicBezTo>
                  <a:cubicBezTo>
                    <a:pt x="140" y="612"/>
                    <a:pt x="281" y="766"/>
                    <a:pt x="397" y="766"/>
                  </a:cubicBezTo>
                  <a:cubicBezTo>
                    <a:pt x="419" y="766"/>
                    <a:pt x="441" y="760"/>
                    <a:pt x="460" y="747"/>
                  </a:cubicBezTo>
                  <a:cubicBezTo>
                    <a:pt x="582" y="680"/>
                    <a:pt x="501" y="436"/>
                    <a:pt x="460" y="355"/>
                  </a:cubicBezTo>
                  <a:cubicBezTo>
                    <a:pt x="449" y="301"/>
                    <a:pt x="328" y="0"/>
                    <a:pt x="210" y="0"/>
                  </a:cubicBez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1384998" y="2610223"/>
              <a:ext cx="62467" cy="61341"/>
            </a:xfrm>
            <a:custGeom>
              <a:avLst/>
              <a:gdLst/>
              <a:ahLst/>
              <a:cxnLst/>
              <a:rect l="l" t="t" r="r" b="b"/>
              <a:pathLst>
                <a:path w="610" h="599" extrusionOk="0">
                  <a:moveTo>
                    <a:pt x="140" y="1"/>
                  </a:moveTo>
                  <a:cubicBezTo>
                    <a:pt x="101" y="1"/>
                    <a:pt x="78" y="16"/>
                    <a:pt x="54" y="32"/>
                  </a:cubicBezTo>
                  <a:cubicBezTo>
                    <a:pt x="0" y="100"/>
                    <a:pt x="27" y="276"/>
                    <a:pt x="68" y="370"/>
                  </a:cubicBezTo>
                  <a:cubicBezTo>
                    <a:pt x="119" y="462"/>
                    <a:pt x="238" y="599"/>
                    <a:pt x="351" y="599"/>
                  </a:cubicBezTo>
                  <a:cubicBezTo>
                    <a:pt x="389" y="599"/>
                    <a:pt x="426" y="583"/>
                    <a:pt x="460" y="546"/>
                  </a:cubicBezTo>
                  <a:cubicBezTo>
                    <a:pt x="609" y="397"/>
                    <a:pt x="379" y="127"/>
                    <a:pt x="257" y="32"/>
                  </a:cubicBezTo>
                  <a:cubicBezTo>
                    <a:pt x="206" y="9"/>
                    <a:pt x="169" y="1"/>
                    <a:pt x="140" y="1"/>
                  </a:cubicBez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1406093" y="2647806"/>
              <a:ext cx="52431" cy="40245"/>
            </a:xfrm>
            <a:custGeom>
              <a:avLst/>
              <a:gdLst/>
              <a:ahLst/>
              <a:cxnLst/>
              <a:rect l="l" t="t" r="r" b="b"/>
              <a:pathLst>
                <a:path w="512" h="393" extrusionOk="0">
                  <a:moveTo>
                    <a:pt x="250" y="1"/>
                  </a:moveTo>
                  <a:cubicBezTo>
                    <a:pt x="163" y="1"/>
                    <a:pt x="1" y="171"/>
                    <a:pt x="51" y="247"/>
                  </a:cubicBezTo>
                  <a:cubicBezTo>
                    <a:pt x="99" y="313"/>
                    <a:pt x="166" y="393"/>
                    <a:pt x="248" y="393"/>
                  </a:cubicBezTo>
                  <a:cubicBezTo>
                    <a:pt x="284" y="393"/>
                    <a:pt x="322" y="378"/>
                    <a:pt x="363" y="341"/>
                  </a:cubicBezTo>
                  <a:cubicBezTo>
                    <a:pt x="511" y="233"/>
                    <a:pt x="403" y="71"/>
                    <a:pt x="268" y="3"/>
                  </a:cubicBezTo>
                  <a:cubicBezTo>
                    <a:pt x="262" y="1"/>
                    <a:pt x="257" y="1"/>
                    <a:pt x="250" y="1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1422375" y="2669414"/>
              <a:ext cx="62467" cy="96568"/>
            </a:xfrm>
            <a:custGeom>
              <a:avLst/>
              <a:gdLst/>
              <a:ahLst/>
              <a:cxnLst/>
              <a:rect l="l" t="t" r="r" b="b"/>
              <a:pathLst>
                <a:path w="610" h="943" extrusionOk="0">
                  <a:moveTo>
                    <a:pt x="224" y="1"/>
                  </a:moveTo>
                  <a:cubicBezTo>
                    <a:pt x="176" y="1"/>
                    <a:pt x="137" y="22"/>
                    <a:pt x="109" y="49"/>
                  </a:cubicBezTo>
                  <a:cubicBezTo>
                    <a:pt x="1" y="130"/>
                    <a:pt x="28" y="361"/>
                    <a:pt x="41" y="442"/>
                  </a:cubicBezTo>
                  <a:cubicBezTo>
                    <a:pt x="82" y="563"/>
                    <a:pt x="149" y="631"/>
                    <a:pt x="231" y="712"/>
                  </a:cubicBezTo>
                  <a:cubicBezTo>
                    <a:pt x="285" y="766"/>
                    <a:pt x="352" y="794"/>
                    <a:pt x="406" y="848"/>
                  </a:cubicBezTo>
                  <a:cubicBezTo>
                    <a:pt x="434" y="875"/>
                    <a:pt x="447" y="942"/>
                    <a:pt x="488" y="942"/>
                  </a:cubicBezTo>
                  <a:lnTo>
                    <a:pt x="542" y="794"/>
                  </a:lnTo>
                  <a:cubicBezTo>
                    <a:pt x="555" y="726"/>
                    <a:pt x="582" y="672"/>
                    <a:pt x="582" y="604"/>
                  </a:cubicBezTo>
                  <a:cubicBezTo>
                    <a:pt x="609" y="455"/>
                    <a:pt x="555" y="293"/>
                    <a:pt x="474" y="171"/>
                  </a:cubicBezTo>
                  <a:cubicBezTo>
                    <a:pt x="379" y="44"/>
                    <a:pt x="292" y="1"/>
                    <a:pt x="224" y="1"/>
                  </a:cubicBez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2025541" y="1894003"/>
              <a:ext cx="163234" cy="281204"/>
            </a:xfrm>
            <a:custGeom>
              <a:avLst/>
              <a:gdLst/>
              <a:ahLst/>
              <a:cxnLst/>
              <a:rect l="l" t="t" r="r" b="b"/>
              <a:pathLst>
                <a:path w="1594" h="2746" extrusionOk="0">
                  <a:moveTo>
                    <a:pt x="1325" y="0"/>
                  </a:moveTo>
                  <a:cubicBezTo>
                    <a:pt x="1314" y="0"/>
                    <a:pt x="1304" y="5"/>
                    <a:pt x="1296" y="17"/>
                  </a:cubicBezTo>
                  <a:lnTo>
                    <a:pt x="1241" y="57"/>
                  </a:lnTo>
                  <a:cubicBezTo>
                    <a:pt x="1106" y="287"/>
                    <a:pt x="1025" y="558"/>
                    <a:pt x="890" y="788"/>
                  </a:cubicBezTo>
                  <a:cubicBezTo>
                    <a:pt x="836" y="869"/>
                    <a:pt x="795" y="937"/>
                    <a:pt x="754" y="1032"/>
                  </a:cubicBezTo>
                  <a:cubicBezTo>
                    <a:pt x="714" y="1072"/>
                    <a:pt x="687" y="1126"/>
                    <a:pt x="633" y="1167"/>
                  </a:cubicBezTo>
                  <a:cubicBezTo>
                    <a:pt x="599" y="1184"/>
                    <a:pt x="560" y="1195"/>
                    <a:pt x="523" y="1195"/>
                  </a:cubicBezTo>
                  <a:cubicBezTo>
                    <a:pt x="500" y="1195"/>
                    <a:pt x="477" y="1191"/>
                    <a:pt x="457" y="1181"/>
                  </a:cubicBezTo>
                  <a:cubicBezTo>
                    <a:pt x="511" y="1059"/>
                    <a:pt x="578" y="937"/>
                    <a:pt x="565" y="802"/>
                  </a:cubicBezTo>
                  <a:cubicBezTo>
                    <a:pt x="565" y="761"/>
                    <a:pt x="511" y="680"/>
                    <a:pt x="457" y="680"/>
                  </a:cubicBezTo>
                  <a:cubicBezTo>
                    <a:pt x="443" y="680"/>
                    <a:pt x="430" y="707"/>
                    <a:pt x="416" y="720"/>
                  </a:cubicBezTo>
                  <a:cubicBezTo>
                    <a:pt x="321" y="802"/>
                    <a:pt x="308" y="923"/>
                    <a:pt x="240" y="1005"/>
                  </a:cubicBezTo>
                  <a:cubicBezTo>
                    <a:pt x="213" y="1045"/>
                    <a:pt x="159" y="1072"/>
                    <a:pt x="145" y="1126"/>
                  </a:cubicBezTo>
                  <a:cubicBezTo>
                    <a:pt x="105" y="1181"/>
                    <a:pt x="91" y="1248"/>
                    <a:pt x="78" y="1316"/>
                  </a:cubicBezTo>
                  <a:cubicBezTo>
                    <a:pt x="37" y="1546"/>
                    <a:pt x="51" y="1776"/>
                    <a:pt x="105" y="2006"/>
                  </a:cubicBezTo>
                  <a:cubicBezTo>
                    <a:pt x="118" y="2128"/>
                    <a:pt x="105" y="2236"/>
                    <a:pt x="78" y="2304"/>
                  </a:cubicBezTo>
                  <a:cubicBezTo>
                    <a:pt x="0" y="2447"/>
                    <a:pt x="375" y="2745"/>
                    <a:pt x="581" y="2745"/>
                  </a:cubicBezTo>
                  <a:cubicBezTo>
                    <a:pt x="627" y="2745"/>
                    <a:pt x="665" y="2730"/>
                    <a:pt x="687" y="2696"/>
                  </a:cubicBezTo>
                  <a:cubicBezTo>
                    <a:pt x="795" y="2507"/>
                    <a:pt x="1133" y="1952"/>
                    <a:pt x="1471" y="1519"/>
                  </a:cubicBezTo>
                  <a:cubicBezTo>
                    <a:pt x="1512" y="1478"/>
                    <a:pt x="1539" y="1424"/>
                    <a:pt x="1566" y="1383"/>
                  </a:cubicBezTo>
                  <a:cubicBezTo>
                    <a:pt x="1593" y="1289"/>
                    <a:pt x="1580" y="1208"/>
                    <a:pt x="1566" y="1126"/>
                  </a:cubicBezTo>
                  <a:cubicBezTo>
                    <a:pt x="1526" y="883"/>
                    <a:pt x="1526" y="639"/>
                    <a:pt x="1539" y="396"/>
                  </a:cubicBezTo>
                  <a:cubicBezTo>
                    <a:pt x="1539" y="342"/>
                    <a:pt x="1512" y="315"/>
                    <a:pt x="1499" y="274"/>
                  </a:cubicBezTo>
                  <a:cubicBezTo>
                    <a:pt x="1471" y="233"/>
                    <a:pt x="1444" y="193"/>
                    <a:pt x="1390" y="193"/>
                  </a:cubicBezTo>
                  <a:cubicBezTo>
                    <a:pt x="1390" y="139"/>
                    <a:pt x="1404" y="98"/>
                    <a:pt x="1390" y="57"/>
                  </a:cubicBezTo>
                  <a:cubicBezTo>
                    <a:pt x="1381" y="29"/>
                    <a:pt x="1351" y="0"/>
                    <a:pt x="1325" y="0"/>
                  </a:cubicBezTo>
                  <a:close/>
                </a:path>
              </a:pathLst>
            </a:custGeom>
            <a:solidFill>
              <a:srgbClr val="F1B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1465386" y="2277612"/>
              <a:ext cx="257753" cy="334250"/>
            </a:xfrm>
            <a:custGeom>
              <a:avLst/>
              <a:gdLst/>
              <a:ahLst/>
              <a:cxnLst/>
              <a:rect l="l" t="t" r="r" b="b"/>
              <a:pathLst>
                <a:path w="2517" h="3264" extrusionOk="0">
                  <a:moveTo>
                    <a:pt x="1383" y="1"/>
                  </a:moveTo>
                  <a:cubicBezTo>
                    <a:pt x="1341" y="1"/>
                    <a:pt x="1292" y="7"/>
                    <a:pt x="1231" y="19"/>
                  </a:cubicBezTo>
                  <a:cubicBezTo>
                    <a:pt x="880" y="73"/>
                    <a:pt x="771" y="114"/>
                    <a:pt x="541" y="425"/>
                  </a:cubicBezTo>
                  <a:cubicBezTo>
                    <a:pt x="406" y="574"/>
                    <a:pt x="284" y="750"/>
                    <a:pt x="203" y="939"/>
                  </a:cubicBezTo>
                  <a:cubicBezTo>
                    <a:pt x="95" y="1169"/>
                    <a:pt x="0" y="1426"/>
                    <a:pt x="68" y="1697"/>
                  </a:cubicBezTo>
                  <a:cubicBezTo>
                    <a:pt x="149" y="1994"/>
                    <a:pt x="433" y="2658"/>
                    <a:pt x="744" y="2874"/>
                  </a:cubicBezTo>
                  <a:cubicBezTo>
                    <a:pt x="922" y="3019"/>
                    <a:pt x="1274" y="3264"/>
                    <a:pt x="1529" y="3264"/>
                  </a:cubicBezTo>
                  <a:cubicBezTo>
                    <a:pt x="1584" y="3264"/>
                    <a:pt x="1635" y="3252"/>
                    <a:pt x="1678" y="3226"/>
                  </a:cubicBezTo>
                  <a:cubicBezTo>
                    <a:pt x="1840" y="3131"/>
                    <a:pt x="1854" y="2779"/>
                    <a:pt x="2030" y="2685"/>
                  </a:cubicBezTo>
                  <a:cubicBezTo>
                    <a:pt x="2111" y="2658"/>
                    <a:pt x="2151" y="2658"/>
                    <a:pt x="2151" y="2509"/>
                  </a:cubicBezTo>
                  <a:cubicBezTo>
                    <a:pt x="2124" y="2319"/>
                    <a:pt x="2151" y="2184"/>
                    <a:pt x="2219" y="2008"/>
                  </a:cubicBezTo>
                  <a:cubicBezTo>
                    <a:pt x="2327" y="1751"/>
                    <a:pt x="2517" y="1629"/>
                    <a:pt x="2382" y="831"/>
                  </a:cubicBezTo>
                  <a:cubicBezTo>
                    <a:pt x="2354" y="628"/>
                    <a:pt x="2314" y="547"/>
                    <a:pt x="1651" y="100"/>
                  </a:cubicBezTo>
                  <a:cubicBezTo>
                    <a:pt x="1547" y="34"/>
                    <a:pt x="1482" y="1"/>
                    <a:pt x="1383" y="1"/>
                  </a:cubicBezTo>
                  <a:close/>
                </a:path>
              </a:pathLst>
            </a:custGeom>
            <a:solidFill>
              <a:srgbClr val="F1B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1360011" y="2218627"/>
              <a:ext cx="368658" cy="288270"/>
            </a:xfrm>
            <a:custGeom>
              <a:avLst/>
              <a:gdLst/>
              <a:ahLst/>
              <a:cxnLst/>
              <a:rect l="l" t="t" r="r" b="b"/>
              <a:pathLst>
                <a:path w="3600" h="2815" extrusionOk="0">
                  <a:moveTo>
                    <a:pt x="2053" y="1"/>
                  </a:moveTo>
                  <a:cubicBezTo>
                    <a:pt x="1752" y="1"/>
                    <a:pt x="1439" y="100"/>
                    <a:pt x="1151" y="338"/>
                  </a:cubicBezTo>
                  <a:cubicBezTo>
                    <a:pt x="1" y="1285"/>
                    <a:pt x="948" y="2760"/>
                    <a:pt x="1151" y="2814"/>
                  </a:cubicBezTo>
                  <a:cubicBezTo>
                    <a:pt x="1056" y="2665"/>
                    <a:pt x="961" y="2273"/>
                    <a:pt x="1015" y="2232"/>
                  </a:cubicBezTo>
                  <a:cubicBezTo>
                    <a:pt x="1016" y="2232"/>
                    <a:pt x="1016" y="2232"/>
                    <a:pt x="1017" y="2232"/>
                  </a:cubicBezTo>
                  <a:cubicBezTo>
                    <a:pt x="1049" y="2232"/>
                    <a:pt x="1570" y="2575"/>
                    <a:pt x="1557" y="2814"/>
                  </a:cubicBezTo>
                  <a:cubicBezTo>
                    <a:pt x="1733" y="2760"/>
                    <a:pt x="2193" y="2327"/>
                    <a:pt x="2328" y="2273"/>
                  </a:cubicBezTo>
                  <a:cubicBezTo>
                    <a:pt x="2707" y="2016"/>
                    <a:pt x="3045" y="1853"/>
                    <a:pt x="3248" y="1759"/>
                  </a:cubicBezTo>
                  <a:cubicBezTo>
                    <a:pt x="3313" y="1731"/>
                    <a:pt x="3384" y="1671"/>
                    <a:pt x="3423" y="1671"/>
                  </a:cubicBezTo>
                  <a:cubicBezTo>
                    <a:pt x="3440" y="1671"/>
                    <a:pt x="3451" y="1684"/>
                    <a:pt x="3451" y="1718"/>
                  </a:cubicBezTo>
                  <a:cubicBezTo>
                    <a:pt x="3600" y="1393"/>
                    <a:pt x="3519" y="947"/>
                    <a:pt x="3316" y="663"/>
                  </a:cubicBezTo>
                  <a:cubicBezTo>
                    <a:pt x="3036" y="281"/>
                    <a:pt x="2560" y="1"/>
                    <a:pt x="2053" y="1"/>
                  </a:cubicBez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1450127" y="2442484"/>
              <a:ext cx="79057" cy="83153"/>
            </a:xfrm>
            <a:custGeom>
              <a:avLst/>
              <a:gdLst/>
              <a:ahLst/>
              <a:cxnLst/>
              <a:rect l="l" t="t" r="r" b="b"/>
              <a:pathLst>
                <a:path w="772" h="812" extrusionOk="0">
                  <a:moveTo>
                    <a:pt x="165" y="0"/>
                  </a:moveTo>
                  <a:cubicBezTo>
                    <a:pt x="139" y="0"/>
                    <a:pt x="115" y="6"/>
                    <a:pt x="95" y="19"/>
                  </a:cubicBezTo>
                  <a:cubicBezTo>
                    <a:pt x="0" y="87"/>
                    <a:pt x="41" y="317"/>
                    <a:pt x="203" y="547"/>
                  </a:cubicBezTo>
                  <a:cubicBezTo>
                    <a:pt x="320" y="717"/>
                    <a:pt x="479" y="812"/>
                    <a:pt x="594" y="812"/>
                  </a:cubicBezTo>
                  <a:cubicBezTo>
                    <a:pt x="625" y="812"/>
                    <a:pt x="654" y="805"/>
                    <a:pt x="677" y="790"/>
                  </a:cubicBezTo>
                  <a:cubicBezTo>
                    <a:pt x="771" y="723"/>
                    <a:pt x="717" y="493"/>
                    <a:pt x="568" y="276"/>
                  </a:cubicBezTo>
                  <a:cubicBezTo>
                    <a:pt x="437" y="112"/>
                    <a:pt x="278" y="0"/>
                    <a:pt x="165" y="0"/>
                  </a:cubicBezTo>
                  <a:close/>
                </a:path>
              </a:pathLst>
            </a:custGeom>
            <a:solidFill>
              <a:srgbClr val="F1B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1591446" y="2853128"/>
              <a:ext cx="317353" cy="501784"/>
            </a:xfrm>
            <a:custGeom>
              <a:avLst/>
              <a:gdLst/>
              <a:ahLst/>
              <a:cxnLst/>
              <a:rect l="l" t="t" r="r" b="b"/>
              <a:pathLst>
                <a:path w="3099" h="4900" extrusionOk="0">
                  <a:moveTo>
                    <a:pt x="3085" y="1"/>
                  </a:moveTo>
                  <a:lnTo>
                    <a:pt x="0" y="1773"/>
                  </a:lnTo>
                  <a:lnTo>
                    <a:pt x="0" y="4886"/>
                  </a:lnTo>
                  <a:lnTo>
                    <a:pt x="14" y="4899"/>
                  </a:lnTo>
                  <a:lnTo>
                    <a:pt x="3099" y="3127"/>
                  </a:lnTo>
                  <a:lnTo>
                    <a:pt x="3099" y="14"/>
                  </a:lnTo>
                  <a:lnTo>
                    <a:pt x="3085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1617764" y="2868386"/>
              <a:ext cx="313257" cy="503116"/>
            </a:xfrm>
            <a:custGeom>
              <a:avLst/>
              <a:gdLst/>
              <a:ahLst/>
              <a:cxnLst/>
              <a:rect l="l" t="t" r="r" b="b"/>
              <a:pathLst>
                <a:path w="3059" h="4913" extrusionOk="0">
                  <a:moveTo>
                    <a:pt x="3058" y="1"/>
                  </a:moveTo>
                  <a:cubicBezTo>
                    <a:pt x="2734" y="244"/>
                    <a:pt x="2463" y="407"/>
                    <a:pt x="2247" y="528"/>
                  </a:cubicBezTo>
                  <a:cubicBezTo>
                    <a:pt x="1773" y="799"/>
                    <a:pt x="1543" y="880"/>
                    <a:pt x="1516" y="880"/>
                  </a:cubicBezTo>
                  <a:lnTo>
                    <a:pt x="1502" y="894"/>
                  </a:lnTo>
                  <a:cubicBezTo>
                    <a:pt x="1489" y="907"/>
                    <a:pt x="1367" y="1043"/>
                    <a:pt x="894" y="1313"/>
                  </a:cubicBezTo>
                  <a:cubicBezTo>
                    <a:pt x="677" y="1448"/>
                    <a:pt x="379" y="1611"/>
                    <a:pt x="0" y="1787"/>
                  </a:cubicBezTo>
                  <a:lnTo>
                    <a:pt x="0" y="4912"/>
                  </a:lnTo>
                  <a:cubicBezTo>
                    <a:pt x="379" y="4723"/>
                    <a:pt x="677" y="4547"/>
                    <a:pt x="894" y="4425"/>
                  </a:cubicBezTo>
                  <a:cubicBezTo>
                    <a:pt x="1367" y="4168"/>
                    <a:pt x="1489" y="4019"/>
                    <a:pt x="1502" y="4006"/>
                  </a:cubicBezTo>
                  <a:lnTo>
                    <a:pt x="1516" y="3992"/>
                  </a:lnTo>
                  <a:cubicBezTo>
                    <a:pt x="1557" y="3979"/>
                    <a:pt x="1773" y="3911"/>
                    <a:pt x="2247" y="3641"/>
                  </a:cubicBezTo>
                  <a:cubicBezTo>
                    <a:pt x="2463" y="3505"/>
                    <a:pt x="2734" y="3329"/>
                    <a:pt x="3058" y="3113"/>
                  </a:cubicBezTo>
                  <a:lnTo>
                    <a:pt x="30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1596976" y="3038788"/>
              <a:ext cx="19457" cy="329949"/>
            </a:xfrm>
            <a:custGeom>
              <a:avLst/>
              <a:gdLst/>
              <a:ahLst/>
              <a:cxnLst/>
              <a:rect l="l" t="t" r="r" b="b"/>
              <a:pathLst>
                <a:path w="190" h="3222" extrusionOk="0">
                  <a:moveTo>
                    <a:pt x="0" y="1"/>
                  </a:moveTo>
                  <a:lnTo>
                    <a:pt x="0" y="3113"/>
                  </a:lnTo>
                  <a:lnTo>
                    <a:pt x="190" y="3221"/>
                  </a:lnTo>
                  <a:lnTo>
                    <a:pt x="190" y="1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1594211" y="2858658"/>
              <a:ext cx="335376" cy="194160"/>
            </a:xfrm>
            <a:custGeom>
              <a:avLst/>
              <a:gdLst/>
              <a:ahLst/>
              <a:cxnLst/>
              <a:rect l="l" t="t" r="r" b="b"/>
              <a:pathLst>
                <a:path w="3275" h="1896" extrusionOk="0">
                  <a:moveTo>
                    <a:pt x="3072" y="1"/>
                  </a:moveTo>
                  <a:cubicBezTo>
                    <a:pt x="2747" y="231"/>
                    <a:pt x="2477" y="407"/>
                    <a:pt x="2260" y="515"/>
                  </a:cubicBezTo>
                  <a:cubicBezTo>
                    <a:pt x="1759" y="813"/>
                    <a:pt x="1543" y="880"/>
                    <a:pt x="1543" y="880"/>
                  </a:cubicBezTo>
                  <a:lnTo>
                    <a:pt x="1516" y="894"/>
                  </a:lnTo>
                  <a:cubicBezTo>
                    <a:pt x="1516" y="894"/>
                    <a:pt x="1394" y="1016"/>
                    <a:pt x="907" y="1300"/>
                  </a:cubicBezTo>
                  <a:cubicBezTo>
                    <a:pt x="677" y="1435"/>
                    <a:pt x="393" y="1584"/>
                    <a:pt x="0" y="1774"/>
                  </a:cubicBezTo>
                  <a:lnTo>
                    <a:pt x="203" y="1895"/>
                  </a:lnTo>
                  <a:cubicBezTo>
                    <a:pt x="596" y="1706"/>
                    <a:pt x="880" y="1530"/>
                    <a:pt x="1110" y="1422"/>
                  </a:cubicBezTo>
                  <a:cubicBezTo>
                    <a:pt x="1584" y="1151"/>
                    <a:pt x="1692" y="1016"/>
                    <a:pt x="1719" y="989"/>
                  </a:cubicBezTo>
                  <a:lnTo>
                    <a:pt x="1732" y="975"/>
                  </a:lnTo>
                  <a:cubicBezTo>
                    <a:pt x="1759" y="962"/>
                    <a:pt x="1989" y="894"/>
                    <a:pt x="2463" y="623"/>
                  </a:cubicBezTo>
                  <a:cubicBezTo>
                    <a:pt x="2680" y="488"/>
                    <a:pt x="2950" y="312"/>
                    <a:pt x="3275" y="109"/>
                  </a:cubicBezTo>
                  <a:lnTo>
                    <a:pt x="30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1181314" y="2631421"/>
              <a:ext cx="366303" cy="607262"/>
            </a:xfrm>
            <a:custGeom>
              <a:avLst/>
              <a:gdLst/>
              <a:ahLst/>
              <a:cxnLst/>
              <a:rect l="l" t="t" r="r" b="b"/>
              <a:pathLst>
                <a:path w="3577" h="5930" extrusionOk="0">
                  <a:moveTo>
                    <a:pt x="1299" y="1"/>
                  </a:moveTo>
                  <a:cubicBezTo>
                    <a:pt x="1110" y="82"/>
                    <a:pt x="947" y="258"/>
                    <a:pt x="812" y="542"/>
                  </a:cubicBezTo>
                  <a:cubicBezTo>
                    <a:pt x="731" y="704"/>
                    <a:pt x="0" y="3830"/>
                    <a:pt x="149" y="4656"/>
                  </a:cubicBezTo>
                  <a:cubicBezTo>
                    <a:pt x="271" y="5346"/>
                    <a:pt x="2760" y="5873"/>
                    <a:pt x="2828" y="5900"/>
                  </a:cubicBezTo>
                  <a:cubicBezTo>
                    <a:pt x="2866" y="5920"/>
                    <a:pt x="2905" y="5929"/>
                    <a:pt x="2944" y="5929"/>
                  </a:cubicBezTo>
                  <a:cubicBezTo>
                    <a:pt x="3273" y="5929"/>
                    <a:pt x="3576" y="5270"/>
                    <a:pt x="3261" y="5089"/>
                  </a:cubicBezTo>
                  <a:cubicBezTo>
                    <a:pt x="3058" y="4967"/>
                    <a:pt x="1502" y="4290"/>
                    <a:pt x="1502" y="4290"/>
                  </a:cubicBezTo>
                  <a:lnTo>
                    <a:pt x="2179" y="1165"/>
                  </a:lnTo>
                  <a:cubicBezTo>
                    <a:pt x="2057" y="1097"/>
                    <a:pt x="1949" y="1002"/>
                    <a:pt x="1840" y="867"/>
                  </a:cubicBezTo>
                  <a:cubicBezTo>
                    <a:pt x="1637" y="610"/>
                    <a:pt x="1421" y="299"/>
                    <a:pt x="1299" y="1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2"/>
            <p:cNvSpPr/>
            <p:nvPr/>
          </p:nvSpPr>
          <p:spPr>
            <a:xfrm>
              <a:off x="1462723" y="3149693"/>
              <a:ext cx="220273" cy="147668"/>
            </a:xfrm>
            <a:custGeom>
              <a:avLst/>
              <a:gdLst/>
              <a:ahLst/>
              <a:cxnLst/>
              <a:rect l="l" t="t" r="r" b="b"/>
              <a:pathLst>
                <a:path w="2151" h="1442" extrusionOk="0">
                  <a:moveTo>
                    <a:pt x="1176" y="0"/>
                  </a:moveTo>
                  <a:cubicBezTo>
                    <a:pt x="987" y="0"/>
                    <a:pt x="730" y="95"/>
                    <a:pt x="648" y="149"/>
                  </a:cubicBezTo>
                  <a:cubicBezTo>
                    <a:pt x="648" y="149"/>
                    <a:pt x="635" y="153"/>
                    <a:pt x="616" y="153"/>
                  </a:cubicBezTo>
                  <a:cubicBezTo>
                    <a:pt x="598" y="153"/>
                    <a:pt x="574" y="149"/>
                    <a:pt x="554" y="136"/>
                  </a:cubicBezTo>
                  <a:cubicBezTo>
                    <a:pt x="540" y="126"/>
                    <a:pt x="525" y="122"/>
                    <a:pt x="508" y="122"/>
                  </a:cubicBezTo>
                  <a:cubicBezTo>
                    <a:pt x="319" y="122"/>
                    <a:pt x="0" y="726"/>
                    <a:pt x="175" y="826"/>
                  </a:cubicBezTo>
                  <a:cubicBezTo>
                    <a:pt x="500" y="1042"/>
                    <a:pt x="500" y="1029"/>
                    <a:pt x="757" y="1218"/>
                  </a:cubicBezTo>
                  <a:cubicBezTo>
                    <a:pt x="879" y="1307"/>
                    <a:pt x="1258" y="1442"/>
                    <a:pt x="1478" y="1442"/>
                  </a:cubicBezTo>
                  <a:cubicBezTo>
                    <a:pt x="1526" y="1442"/>
                    <a:pt x="1567" y="1436"/>
                    <a:pt x="1596" y="1421"/>
                  </a:cubicBezTo>
                  <a:cubicBezTo>
                    <a:pt x="1717" y="1354"/>
                    <a:pt x="1853" y="1286"/>
                    <a:pt x="1947" y="1178"/>
                  </a:cubicBezTo>
                  <a:cubicBezTo>
                    <a:pt x="2002" y="1151"/>
                    <a:pt x="2150" y="961"/>
                    <a:pt x="2069" y="907"/>
                  </a:cubicBezTo>
                  <a:cubicBezTo>
                    <a:pt x="2121" y="842"/>
                    <a:pt x="2111" y="690"/>
                    <a:pt x="2002" y="690"/>
                  </a:cubicBezTo>
                  <a:cubicBezTo>
                    <a:pt x="1998" y="690"/>
                    <a:pt x="1993" y="690"/>
                    <a:pt x="1988" y="691"/>
                  </a:cubicBezTo>
                  <a:cubicBezTo>
                    <a:pt x="2015" y="636"/>
                    <a:pt x="2015" y="569"/>
                    <a:pt x="1988" y="542"/>
                  </a:cubicBezTo>
                  <a:cubicBezTo>
                    <a:pt x="1952" y="506"/>
                    <a:pt x="1898" y="494"/>
                    <a:pt x="1846" y="494"/>
                  </a:cubicBezTo>
                  <a:cubicBezTo>
                    <a:pt x="1820" y="494"/>
                    <a:pt x="1794" y="497"/>
                    <a:pt x="1772" y="501"/>
                  </a:cubicBezTo>
                  <a:lnTo>
                    <a:pt x="1528" y="501"/>
                  </a:lnTo>
                  <a:cubicBezTo>
                    <a:pt x="1514" y="501"/>
                    <a:pt x="1490" y="502"/>
                    <a:pt x="1461" y="502"/>
                  </a:cubicBezTo>
                  <a:cubicBezTo>
                    <a:pt x="1373" y="502"/>
                    <a:pt x="1244" y="494"/>
                    <a:pt x="1244" y="433"/>
                  </a:cubicBezTo>
                  <a:lnTo>
                    <a:pt x="1244" y="0"/>
                  </a:lnTo>
                  <a:close/>
                </a:path>
              </a:pathLst>
            </a:custGeom>
            <a:solidFill>
              <a:srgbClr val="F1B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1584483" y="1470149"/>
              <a:ext cx="534964" cy="680584"/>
            </a:xfrm>
            <a:custGeom>
              <a:avLst/>
              <a:gdLst/>
              <a:ahLst/>
              <a:cxnLst/>
              <a:rect l="l" t="t" r="r" b="b"/>
              <a:pathLst>
                <a:path w="5224" h="6646" extrusionOk="0">
                  <a:moveTo>
                    <a:pt x="4684" y="1"/>
                  </a:moveTo>
                  <a:cubicBezTo>
                    <a:pt x="4525" y="1"/>
                    <a:pt x="4340" y="53"/>
                    <a:pt x="4141" y="164"/>
                  </a:cubicBezTo>
                  <a:lnTo>
                    <a:pt x="1083" y="1923"/>
                  </a:lnTo>
                  <a:cubicBezTo>
                    <a:pt x="488" y="2261"/>
                    <a:pt x="1" y="3033"/>
                    <a:pt x="1" y="3628"/>
                  </a:cubicBezTo>
                  <a:lnTo>
                    <a:pt x="1" y="4859"/>
                  </a:lnTo>
                  <a:cubicBezTo>
                    <a:pt x="1" y="5263"/>
                    <a:pt x="223" y="5480"/>
                    <a:pt x="547" y="5480"/>
                  </a:cubicBezTo>
                  <a:cubicBezTo>
                    <a:pt x="668" y="5480"/>
                    <a:pt x="804" y="5450"/>
                    <a:pt x="948" y="5387"/>
                  </a:cubicBezTo>
                  <a:lnTo>
                    <a:pt x="948" y="5387"/>
                  </a:lnTo>
                  <a:lnTo>
                    <a:pt x="677" y="6646"/>
                  </a:lnTo>
                  <a:lnTo>
                    <a:pt x="1963" y="4819"/>
                  </a:lnTo>
                  <a:lnTo>
                    <a:pt x="4141" y="3574"/>
                  </a:lnTo>
                  <a:cubicBezTo>
                    <a:pt x="4737" y="3236"/>
                    <a:pt x="5224" y="2451"/>
                    <a:pt x="5224" y="1869"/>
                  </a:cubicBezTo>
                  <a:lnTo>
                    <a:pt x="5224" y="624"/>
                  </a:lnTo>
                  <a:cubicBezTo>
                    <a:pt x="5224" y="224"/>
                    <a:pt x="5009" y="1"/>
                    <a:pt x="4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1743651" y="1568252"/>
              <a:ext cx="272024" cy="337630"/>
            </a:xfrm>
            <a:custGeom>
              <a:avLst/>
              <a:gdLst/>
              <a:ahLst/>
              <a:cxnLst/>
              <a:rect l="l" t="t" r="r" b="b"/>
              <a:pathLst>
                <a:path w="3979" h="4939" extrusionOk="0">
                  <a:moveTo>
                    <a:pt x="3979" y="0"/>
                  </a:moveTo>
                  <a:lnTo>
                    <a:pt x="1" y="2300"/>
                  </a:lnTo>
                  <a:lnTo>
                    <a:pt x="1" y="4939"/>
                  </a:lnTo>
                  <a:lnTo>
                    <a:pt x="3979" y="2666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1743651" y="1613574"/>
              <a:ext cx="272024" cy="247942"/>
            </a:xfrm>
            <a:custGeom>
              <a:avLst/>
              <a:gdLst/>
              <a:ahLst/>
              <a:cxnLst/>
              <a:rect l="l" t="t" r="r" b="b"/>
              <a:pathLst>
                <a:path w="3979" h="3627" extrusionOk="0">
                  <a:moveTo>
                    <a:pt x="3979" y="0"/>
                  </a:moveTo>
                  <a:lnTo>
                    <a:pt x="1" y="2300"/>
                  </a:lnTo>
                  <a:lnTo>
                    <a:pt x="1" y="3626"/>
                  </a:lnTo>
                  <a:lnTo>
                    <a:pt x="3979" y="1340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2684722" y="2020780"/>
              <a:ext cx="534964" cy="682837"/>
            </a:xfrm>
            <a:custGeom>
              <a:avLst/>
              <a:gdLst/>
              <a:ahLst/>
              <a:cxnLst/>
              <a:rect l="l" t="t" r="r" b="b"/>
              <a:pathLst>
                <a:path w="5224" h="6668" extrusionOk="0">
                  <a:moveTo>
                    <a:pt x="4684" y="0"/>
                  </a:moveTo>
                  <a:cubicBezTo>
                    <a:pt x="4524" y="0"/>
                    <a:pt x="4338" y="56"/>
                    <a:pt x="4141" y="173"/>
                  </a:cubicBezTo>
                  <a:lnTo>
                    <a:pt x="1083" y="1932"/>
                  </a:lnTo>
                  <a:cubicBezTo>
                    <a:pt x="488" y="2270"/>
                    <a:pt x="0" y="3055"/>
                    <a:pt x="0" y="3650"/>
                  </a:cubicBezTo>
                  <a:lnTo>
                    <a:pt x="0" y="4881"/>
                  </a:lnTo>
                  <a:cubicBezTo>
                    <a:pt x="0" y="5280"/>
                    <a:pt x="217" y="5497"/>
                    <a:pt x="535" y="5497"/>
                  </a:cubicBezTo>
                  <a:cubicBezTo>
                    <a:pt x="659" y="5497"/>
                    <a:pt x="799" y="5464"/>
                    <a:pt x="948" y="5396"/>
                  </a:cubicBezTo>
                  <a:lnTo>
                    <a:pt x="948" y="5396"/>
                  </a:lnTo>
                  <a:lnTo>
                    <a:pt x="677" y="6667"/>
                  </a:lnTo>
                  <a:lnTo>
                    <a:pt x="1962" y="4841"/>
                  </a:lnTo>
                  <a:lnTo>
                    <a:pt x="4141" y="3596"/>
                  </a:lnTo>
                  <a:cubicBezTo>
                    <a:pt x="4736" y="3258"/>
                    <a:pt x="5223" y="2473"/>
                    <a:pt x="5223" y="1891"/>
                  </a:cubicBezTo>
                  <a:lnTo>
                    <a:pt x="5223" y="633"/>
                  </a:lnTo>
                  <a:cubicBezTo>
                    <a:pt x="5223" y="226"/>
                    <a:pt x="5006" y="0"/>
                    <a:pt x="46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2812388" y="2096152"/>
              <a:ext cx="312873" cy="251606"/>
            </a:xfrm>
            <a:custGeom>
              <a:avLst/>
              <a:gdLst/>
              <a:ahLst/>
              <a:cxnLst/>
              <a:rect l="l" t="t" r="r" b="b"/>
              <a:pathLst>
                <a:path w="4141" h="3330" extrusionOk="0">
                  <a:moveTo>
                    <a:pt x="4141" y="1"/>
                  </a:moveTo>
                  <a:lnTo>
                    <a:pt x="0" y="2382"/>
                  </a:lnTo>
                  <a:lnTo>
                    <a:pt x="0" y="3329"/>
                  </a:lnTo>
                  <a:lnTo>
                    <a:pt x="4141" y="934"/>
                  </a:lnTo>
                  <a:lnTo>
                    <a:pt x="414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2"/>
            <p:cNvSpPr/>
            <p:nvPr/>
          </p:nvSpPr>
          <p:spPr>
            <a:xfrm>
              <a:off x="2812388" y="2166721"/>
              <a:ext cx="312873" cy="252589"/>
            </a:xfrm>
            <a:custGeom>
              <a:avLst/>
              <a:gdLst/>
              <a:ahLst/>
              <a:cxnLst/>
              <a:rect l="l" t="t" r="r" b="b"/>
              <a:pathLst>
                <a:path w="4141" h="3343" extrusionOk="0">
                  <a:moveTo>
                    <a:pt x="4141" y="0"/>
                  </a:moveTo>
                  <a:lnTo>
                    <a:pt x="0" y="2395"/>
                  </a:lnTo>
                  <a:lnTo>
                    <a:pt x="0" y="3342"/>
                  </a:lnTo>
                  <a:lnTo>
                    <a:pt x="4141" y="947"/>
                  </a:lnTo>
                  <a:lnTo>
                    <a:pt x="41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2"/>
            <p:cNvSpPr/>
            <p:nvPr/>
          </p:nvSpPr>
          <p:spPr>
            <a:xfrm>
              <a:off x="2812388" y="2238274"/>
              <a:ext cx="312873" cy="251531"/>
            </a:xfrm>
            <a:custGeom>
              <a:avLst/>
              <a:gdLst/>
              <a:ahLst/>
              <a:cxnLst/>
              <a:rect l="l" t="t" r="r" b="b"/>
              <a:pathLst>
                <a:path w="4141" h="3329" extrusionOk="0">
                  <a:moveTo>
                    <a:pt x="4141" y="0"/>
                  </a:moveTo>
                  <a:lnTo>
                    <a:pt x="0" y="2395"/>
                  </a:lnTo>
                  <a:lnTo>
                    <a:pt x="0" y="3329"/>
                  </a:lnTo>
                  <a:lnTo>
                    <a:pt x="4141" y="948"/>
                  </a:lnTo>
                  <a:lnTo>
                    <a:pt x="41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32"/>
          <p:cNvGrpSpPr/>
          <p:nvPr/>
        </p:nvGrpSpPr>
        <p:grpSpPr>
          <a:xfrm>
            <a:off x="4873002" y="3108341"/>
            <a:ext cx="1387153" cy="1500229"/>
            <a:chOff x="4873002" y="3108341"/>
            <a:chExt cx="1387153" cy="1500229"/>
          </a:xfrm>
        </p:grpSpPr>
        <p:sp>
          <p:nvSpPr>
            <p:cNvPr id="342" name="Google Shape;342;p32"/>
            <p:cNvSpPr/>
            <p:nvPr/>
          </p:nvSpPr>
          <p:spPr>
            <a:xfrm>
              <a:off x="4873002" y="4201787"/>
              <a:ext cx="912189" cy="406783"/>
            </a:xfrm>
            <a:custGeom>
              <a:avLst/>
              <a:gdLst/>
              <a:ahLst/>
              <a:cxnLst/>
              <a:rect l="l" t="t" r="r" b="b"/>
              <a:pathLst>
                <a:path w="18998" h="8472" extrusionOk="0">
                  <a:moveTo>
                    <a:pt x="2896" y="1"/>
                  </a:moveTo>
                  <a:cubicBezTo>
                    <a:pt x="2693" y="1"/>
                    <a:pt x="2503" y="41"/>
                    <a:pt x="2327" y="149"/>
                  </a:cubicBezTo>
                  <a:lnTo>
                    <a:pt x="122" y="1421"/>
                  </a:lnTo>
                  <a:cubicBezTo>
                    <a:pt x="0" y="1489"/>
                    <a:pt x="0" y="1651"/>
                    <a:pt x="122" y="1719"/>
                  </a:cubicBezTo>
                  <a:lnTo>
                    <a:pt x="11001" y="8011"/>
                  </a:lnTo>
                  <a:cubicBezTo>
                    <a:pt x="11515" y="8322"/>
                    <a:pt x="12110" y="8471"/>
                    <a:pt x="12706" y="8471"/>
                  </a:cubicBezTo>
                  <a:lnTo>
                    <a:pt x="18998" y="8471"/>
                  </a:lnTo>
                  <a:lnTo>
                    <a:pt x="110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5622084" y="3558098"/>
              <a:ext cx="638071" cy="998856"/>
            </a:xfrm>
            <a:custGeom>
              <a:avLst/>
              <a:gdLst/>
              <a:ahLst/>
              <a:cxnLst/>
              <a:rect l="l" t="t" r="r" b="b"/>
              <a:pathLst>
                <a:path w="13289" h="20803" extrusionOk="0">
                  <a:moveTo>
                    <a:pt x="4511" y="1"/>
                  </a:moveTo>
                  <a:cubicBezTo>
                    <a:pt x="4323" y="1"/>
                    <a:pt x="4152" y="41"/>
                    <a:pt x="4006" y="119"/>
                  </a:cubicBezTo>
                  <a:cubicBezTo>
                    <a:pt x="3613" y="363"/>
                    <a:pt x="894" y="1878"/>
                    <a:pt x="461" y="2149"/>
                  </a:cubicBezTo>
                  <a:cubicBezTo>
                    <a:pt x="163" y="2338"/>
                    <a:pt x="0" y="2676"/>
                    <a:pt x="0" y="3150"/>
                  </a:cubicBezTo>
                  <a:lnTo>
                    <a:pt x="0" y="14016"/>
                  </a:lnTo>
                  <a:cubicBezTo>
                    <a:pt x="0" y="15112"/>
                    <a:pt x="894" y="16519"/>
                    <a:pt x="1976" y="17141"/>
                  </a:cubicBezTo>
                  <a:lnTo>
                    <a:pt x="7767" y="20483"/>
                  </a:lnTo>
                  <a:cubicBezTo>
                    <a:pt x="8128" y="20700"/>
                    <a:pt x="8471" y="20802"/>
                    <a:pt x="8764" y="20802"/>
                  </a:cubicBezTo>
                  <a:cubicBezTo>
                    <a:pt x="8910" y="20802"/>
                    <a:pt x="9044" y="20777"/>
                    <a:pt x="9161" y="20727"/>
                  </a:cubicBezTo>
                  <a:cubicBezTo>
                    <a:pt x="9526" y="20578"/>
                    <a:pt x="12260" y="18968"/>
                    <a:pt x="12720" y="18697"/>
                  </a:cubicBezTo>
                  <a:cubicBezTo>
                    <a:pt x="13044" y="18508"/>
                    <a:pt x="13261" y="18170"/>
                    <a:pt x="13261" y="17642"/>
                  </a:cubicBezTo>
                  <a:lnTo>
                    <a:pt x="13261" y="6790"/>
                  </a:lnTo>
                  <a:cubicBezTo>
                    <a:pt x="13288" y="5707"/>
                    <a:pt x="12395" y="4300"/>
                    <a:pt x="11299" y="3664"/>
                  </a:cubicBezTo>
                  <a:lnTo>
                    <a:pt x="5508" y="309"/>
                  </a:lnTo>
                  <a:cubicBezTo>
                    <a:pt x="5151" y="101"/>
                    <a:pt x="4809" y="1"/>
                    <a:pt x="4511" y="1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5623380" y="3654224"/>
              <a:ext cx="467810" cy="902682"/>
            </a:xfrm>
            <a:custGeom>
              <a:avLst/>
              <a:gdLst/>
              <a:ahLst/>
              <a:cxnLst/>
              <a:rect l="l" t="t" r="r" b="b"/>
              <a:pathLst>
                <a:path w="9743" h="18800" extrusionOk="0">
                  <a:moveTo>
                    <a:pt x="1004" y="0"/>
                  </a:moveTo>
                  <a:cubicBezTo>
                    <a:pt x="408" y="0"/>
                    <a:pt x="1" y="413"/>
                    <a:pt x="1" y="1148"/>
                  </a:cubicBezTo>
                  <a:lnTo>
                    <a:pt x="1" y="12014"/>
                  </a:lnTo>
                  <a:cubicBezTo>
                    <a:pt x="1" y="13110"/>
                    <a:pt x="880" y="14517"/>
                    <a:pt x="1990" y="15139"/>
                  </a:cubicBezTo>
                  <a:lnTo>
                    <a:pt x="7767" y="18481"/>
                  </a:lnTo>
                  <a:cubicBezTo>
                    <a:pt x="8127" y="18697"/>
                    <a:pt x="8466" y="18800"/>
                    <a:pt x="8759" y="18800"/>
                  </a:cubicBezTo>
                  <a:cubicBezTo>
                    <a:pt x="9345" y="18800"/>
                    <a:pt x="9743" y="18388"/>
                    <a:pt x="9743" y="17656"/>
                  </a:cubicBezTo>
                  <a:lnTo>
                    <a:pt x="9743" y="6777"/>
                  </a:lnTo>
                  <a:cubicBezTo>
                    <a:pt x="9743" y="5681"/>
                    <a:pt x="8863" y="4274"/>
                    <a:pt x="7767" y="3651"/>
                  </a:cubicBezTo>
                  <a:lnTo>
                    <a:pt x="1990" y="309"/>
                  </a:lnTo>
                  <a:cubicBezTo>
                    <a:pt x="1633" y="100"/>
                    <a:pt x="1296" y="0"/>
                    <a:pt x="1004" y="0"/>
                  </a:cubicBez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2"/>
            <p:cNvSpPr/>
            <p:nvPr/>
          </p:nvSpPr>
          <p:spPr>
            <a:xfrm>
              <a:off x="5718882" y="3615139"/>
              <a:ext cx="422340" cy="897256"/>
            </a:xfrm>
            <a:custGeom>
              <a:avLst/>
              <a:gdLst/>
              <a:ahLst/>
              <a:cxnLst/>
              <a:rect l="l" t="t" r="r" b="b"/>
              <a:pathLst>
                <a:path w="8796" h="18687" extrusionOk="0">
                  <a:moveTo>
                    <a:pt x="8755" y="18651"/>
                  </a:moveTo>
                  <a:cubicBezTo>
                    <a:pt x="8755" y="18651"/>
                    <a:pt x="8750" y="18653"/>
                    <a:pt x="8737" y="18660"/>
                  </a:cubicBezTo>
                  <a:lnTo>
                    <a:pt x="8737" y="18660"/>
                  </a:lnTo>
                  <a:cubicBezTo>
                    <a:pt x="8745" y="18656"/>
                    <a:pt x="8756" y="18651"/>
                    <a:pt x="8755" y="18651"/>
                  </a:cubicBezTo>
                  <a:close/>
                  <a:moveTo>
                    <a:pt x="177" y="0"/>
                  </a:moveTo>
                  <a:cubicBezTo>
                    <a:pt x="121" y="34"/>
                    <a:pt x="104" y="44"/>
                    <a:pt x="101" y="44"/>
                  </a:cubicBezTo>
                  <a:cubicBezTo>
                    <a:pt x="97" y="44"/>
                    <a:pt x="116" y="27"/>
                    <a:pt x="96" y="27"/>
                  </a:cubicBezTo>
                  <a:cubicBezTo>
                    <a:pt x="84" y="27"/>
                    <a:pt x="57" y="33"/>
                    <a:pt x="1" y="54"/>
                  </a:cubicBezTo>
                  <a:lnTo>
                    <a:pt x="136" y="108"/>
                  </a:lnTo>
                  <a:cubicBezTo>
                    <a:pt x="285" y="149"/>
                    <a:pt x="420" y="217"/>
                    <a:pt x="569" y="311"/>
                  </a:cubicBezTo>
                  <a:lnTo>
                    <a:pt x="6130" y="3518"/>
                  </a:lnTo>
                  <a:cubicBezTo>
                    <a:pt x="6901" y="3965"/>
                    <a:pt x="7578" y="4547"/>
                    <a:pt x="8052" y="5277"/>
                  </a:cubicBezTo>
                  <a:cubicBezTo>
                    <a:pt x="8228" y="5561"/>
                    <a:pt x="8390" y="5873"/>
                    <a:pt x="8498" y="6170"/>
                  </a:cubicBezTo>
                  <a:cubicBezTo>
                    <a:pt x="8633" y="6549"/>
                    <a:pt x="8701" y="6942"/>
                    <a:pt x="8701" y="7347"/>
                  </a:cubicBezTo>
                  <a:lnTo>
                    <a:pt x="8701" y="18470"/>
                  </a:lnTo>
                  <a:lnTo>
                    <a:pt x="8701" y="18538"/>
                  </a:lnTo>
                  <a:lnTo>
                    <a:pt x="8688" y="18687"/>
                  </a:lnTo>
                  <a:cubicBezTo>
                    <a:pt x="8711" y="18674"/>
                    <a:pt x="8727" y="18666"/>
                    <a:pt x="8737" y="18660"/>
                  </a:cubicBezTo>
                  <a:lnTo>
                    <a:pt x="8737" y="18660"/>
                  </a:lnTo>
                  <a:cubicBezTo>
                    <a:pt x="8733" y="18662"/>
                    <a:pt x="8729" y="18663"/>
                    <a:pt x="8728" y="18663"/>
                  </a:cubicBezTo>
                  <a:cubicBezTo>
                    <a:pt x="8726" y="18663"/>
                    <a:pt x="8739" y="18654"/>
                    <a:pt x="8796" y="18619"/>
                  </a:cubicBezTo>
                  <a:lnTo>
                    <a:pt x="8796" y="7226"/>
                  </a:lnTo>
                  <a:cubicBezTo>
                    <a:pt x="8796" y="5967"/>
                    <a:pt x="7795" y="4384"/>
                    <a:pt x="6563" y="3667"/>
                  </a:cubicBezTo>
                  <a:lnTo>
                    <a:pt x="420" y="122"/>
                  </a:lnTo>
                  <a:cubicBezTo>
                    <a:pt x="352" y="81"/>
                    <a:pt x="271" y="41"/>
                    <a:pt x="177" y="0"/>
                  </a:cubicBez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2"/>
            <p:cNvSpPr/>
            <p:nvPr/>
          </p:nvSpPr>
          <p:spPr>
            <a:xfrm>
              <a:off x="5936534" y="3624887"/>
              <a:ext cx="150767" cy="87099"/>
            </a:xfrm>
            <a:custGeom>
              <a:avLst/>
              <a:gdLst/>
              <a:ahLst/>
              <a:cxnLst/>
              <a:rect l="l" t="t" r="r" b="b"/>
              <a:pathLst>
                <a:path w="3140" h="1814" extrusionOk="0">
                  <a:moveTo>
                    <a:pt x="379" y="0"/>
                  </a:moveTo>
                  <a:lnTo>
                    <a:pt x="1" y="217"/>
                  </a:lnTo>
                  <a:lnTo>
                    <a:pt x="542" y="541"/>
                  </a:lnTo>
                  <a:lnTo>
                    <a:pt x="921" y="325"/>
                  </a:lnTo>
                  <a:lnTo>
                    <a:pt x="379" y="0"/>
                  </a:lnTo>
                  <a:close/>
                  <a:moveTo>
                    <a:pt x="2599" y="1272"/>
                  </a:moveTo>
                  <a:lnTo>
                    <a:pt x="2206" y="1488"/>
                  </a:lnTo>
                  <a:lnTo>
                    <a:pt x="2747" y="1813"/>
                  </a:lnTo>
                  <a:lnTo>
                    <a:pt x="3140" y="1597"/>
                  </a:lnTo>
                  <a:lnTo>
                    <a:pt x="2599" y="1272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2"/>
            <p:cNvSpPr/>
            <p:nvPr/>
          </p:nvSpPr>
          <p:spPr>
            <a:xfrm>
              <a:off x="5953436" y="3294159"/>
              <a:ext cx="17573" cy="382728"/>
            </a:xfrm>
            <a:custGeom>
              <a:avLst/>
              <a:gdLst/>
              <a:ahLst/>
              <a:cxnLst/>
              <a:rect l="l" t="t" r="r" b="b"/>
              <a:pathLst>
                <a:path w="366" h="7971" extrusionOk="0">
                  <a:moveTo>
                    <a:pt x="0" y="1"/>
                  </a:moveTo>
                  <a:lnTo>
                    <a:pt x="0" y="7754"/>
                  </a:lnTo>
                  <a:lnTo>
                    <a:pt x="366" y="7971"/>
                  </a:lnTo>
                  <a:lnTo>
                    <a:pt x="366" y="2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2"/>
            <p:cNvSpPr/>
            <p:nvPr/>
          </p:nvSpPr>
          <p:spPr>
            <a:xfrm>
              <a:off x="6060605" y="3355906"/>
              <a:ext cx="17622" cy="382680"/>
            </a:xfrm>
            <a:custGeom>
              <a:avLst/>
              <a:gdLst/>
              <a:ahLst/>
              <a:cxnLst/>
              <a:rect l="l" t="t" r="r" b="b"/>
              <a:pathLst>
                <a:path w="367" h="7970" extrusionOk="0">
                  <a:moveTo>
                    <a:pt x="1" y="0"/>
                  </a:moveTo>
                  <a:lnTo>
                    <a:pt x="1" y="7753"/>
                  </a:lnTo>
                  <a:lnTo>
                    <a:pt x="366" y="7970"/>
                  </a:lnTo>
                  <a:lnTo>
                    <a:pt x="366" y="2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2"/>
            <p:cNvSpPr/>
            <p:nvPr/>
          </p:nvSpPr>
          <p:spPr>
            <a:xfrm>
              <a:off x="5944313" y="3283788"/>
              <a:ext cx="18246" cy="382728"/>
            </a:xfrm>
            <a:custGeom>
              <a:avLst/>
              <a:gdLst/>
              <a:ahLst/>
              <a:cxnLst/>
              <a:rect l="l" t="t" r="r" b="b"/>
              <a:pathLst>
                <a:path w="380" h="7971" extrusionOk="0">
                  <a:moveTo>
                    <a:pt x="1" y="0"/>
                  </a:moveTo>
                  <a:lnTo>
                    <a:pt x="1" y="7754"/>
                  </a:lnTo>
                  <a:lnTo>
                    <a:pt x="380" y="7970"/>
                  </a:lnTo>
                  <a:lnTo>
                    <a:pt x="380" y="5724"/>
                  </a:lnTo>
                  <a:lnTo>
                    <a:pt x="380" y="2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2"/>
            <p:cNvSpPr/>
            <p:nvPr/>
          </p:nvSpPr>
          <p:spPr>
            <a:xfrm>
              <a:off x="6050906" y="3345487"/>
              <a:ext cx="17573" cy="382728"/>
            </a:xfrm>
            <a:custGeom>
              <a:avLst/>
              <a:gdLst/>
              <a:ahLst/>
              <a:cxnLst/>
              <a:rect l="l" t="t" r="r" b="b"/>
              <a:pathLst>
                <a:path w="366" h="7971" extrusionOk="0">
                  <a:moveTo>
                    <a:pt x="0" y="1"/>
                  </a:moveTo>
                  <a:lnTo>
                    <a:pt x="0" y="7754"/>
                  </a:lnTo>
                  <a:lnTo>
                    <a:pt x="365" y="7970"/>
                  </a:lnTo>
                  <a:lnTo>
                    <a:pt x="365" y="4060"/>
                  </a:lnTo>
                  <a:lnTo>
                    <a:pt x="365" y="2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2"/>
            <p:cNvSpPr/>
            <p:nvPr/>
          </p:nvSpPr>
          <p:spPr>
            <a:xfrm>
              <a:off x="5943688" y="3297424"/>
              <a:ext cx="134538" cy="200799"/>
            </a:xfrm>
            <a:custGeom>
              <a:avLst/>
              <a:gdLst/>
              <a:ahLst/>
              <a:cxnLst/>
              <a:rect l="l" t="t" r="r" b="b"/>
              <a:pathLst>
                <a:path w="2802" h="4182" extrusionOk="0">
                  <a:moveTo>
                    <a:pt x="0" y="0"/>
                  </a:moveTo>
                  <a:lnTo>
                    <a:pt x="0" y="582"/>
                  </a:lnTo>
                  <a:lnTo>
                    <a:pt x="298" y="1543"/>
                  </a:lnTo>
                  <a:lnTo>
                    <a:pt x="569" y="1421"/>
                  </a:lnTo>
                  <a:lnTo>
                    <a:pt x="569" y="339"/>
                  </a:lnTo>
                  <a:lnTo>
                    <a:pt x="0" y="0"/>
                  </a:lnTo>
                  <a:close/>
                  <a:moveTo>
                    <a:pt x="2233" y="1259"/>
                  </a:moveTo>
                  <a:lnTo>
                    <a:pt x="2233" y="3884"/>
                  </a:lnTo>
                  <a:lnTo>
                    <a:pt x="2585" y="4181"/>
                  </a:lnTo>
                  <a:lnTo>
                    <a:pt x="2801" y="4087"/>
                  </a:lnTo>
                  <a:lnTo>
                    <a:pt x="2801" y="1597"/>
                  </a:lnTo>
                  <a:lnTo>
                    <a:pt x="2233" y="1259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2"/>
            <p:cNvSpPr/>
            <p:nvPr/>
          </p:nvSpPr>
          <p:spPr>
            <a:xfrm>
              <a:off x="6087253" y="3335116"/>
              <a:ext cx="19542" cy="51376"/>
            </a:xfrm>
            <a:custGeom>
              <a:avLst/>
              <a:gdLst/>
              <a:ahLst/>
              <a:cxnLst/>
              <a:rect l="l" t="t" r="r" b="b"/>
              <a:pathLst>
                <a:path w="407" h="1070" extrusionOk="0">
                  <a:moveTo>
                    <a:pt x="407" y="0"/>
                  </a:moveTo>
                  <a:lnTo>
                    <a:pt x="1" y="230"/>
                  </a:lnTo>
                  <a:lnTo>
                    <a:pt x="1" y="1069"/>
                  </a:lnTo>
                  <a:lnTo>
                    <a:pt x="407" y="826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5923522" y="3251282"/>
              <a:ext cx="163779" cy="135210"/>
            </a:xfrm>
            <a:custGeom>
              <a:avLst/>
              <a:gdLst/>
              <a:ahLst/>
              <a:cxnLst/>
              <a:rect l="l" t="t" r="r" b="b"/>
              <a:pathLst>
                <a:path w="3411" h="2816" extrusionOk="0">
                  <a:moveTo>
                    <a:pt x="1" y="1"/>
                  </a:moveTo>
                  <a:lnTo>
                    <a:pt x="1" y="826"/>
                  </a:lnTo>
                  <a:lnTo>
                    <a:pt x="3411" y="2815"/>
                  </a:lnTo>
                  <a:lnTo>
                    <a:pt x="3411" y="197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5923522" y="3240238"/>
              <a:ext cx="183273" cy="105969"/>
            </a:xfrm>
            <a:custGeom>
              <a:avLst/>
              <a:gdLst/>
              <a:ahLst/>
              <a:cxnLst/>
              <a:rect l="l" t="t" r="r" b="b"/>
              <a:pathLst>
                <a:path w="3817" h="2207" extrusionOk="0">
                  <a:moveTo>
                    <a:pt x="407" y="1"/>
                  </a:moveTo>
                  <a:lnTo>
                    <a:pt x="1" y="231"/>
                  </a:lnTo>
                  <a:lnTo>
                    <a:pt x="3411" y="2206"/>
                  </a:lnTo>
                  <a:lnTo>
                    <a:pt x="3817" y="1976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2"/>
            <p:cNvSpPr/>
            <p:nvPr/>
          </p:nvSpPr>
          <p:spPr>
            <a:xfrm>
              <a:off x="5796859" y="3659313"/>
              <a:ext cx="205984" cy="92285"/>
            </a:xfrm>
            <a:custGeom>
              <a:avLst/>
              <a:gdLst/>
              <a:ahLst/>
              <a:cxnLst/>
              <a:rect l="l" t="t" r="r" b="b"/>
              <a:pathLst>
                <a:path w="4290" h="1922" extrusionOk="0">
                  <a:moveTo>
                    <a:pt x="433" y="0"/>
                  </a:moveTo>
                  <a:lnTo>
                    <a:pt x="0" y="244"/>
                  </a:lnTo>
                  <a:lnTo>
                    <a:pt x="2910" y="1922"/>
                  </a:lnTo>
                  <a:lnTo>
                    <a:pt x="4290" y="1922"/>
                  </a:lnTo>
                  <a:lnTo>
                    <a:pt x="3924" y="1353"/>
                  </a:lnTo>
                  <a:lnTo>
                    <a:pt x="2923" y="1353"/>
                  </a:lnTo>
                  <a:lnTo>
                    <a:pt x="1529" y="555"/>
                  </a:lnTo>
                  <a:lnTo>
                    <a:pt x="1922" y="555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rgbClr val="302529">
                <a:alpha val="20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2"/>
            <p:cNvSpPr/>
            <p:nvPr/>
          </p:nvSpPr>
          <p:spPr>
            <a:xfrm>
              <a:off x="5889095" y="3631369"/>
              <a:ext cx="18918" cy="54593"/>
            </a:xfrm>
            <a:custGeom>
              <a:avLst/>
              <a:gdLst/>
              <a:ahLst/>
              <a:cxnLst/>
              <a:rect l="l" t="t" r="r" b="b"/>
              <a:pathLst>
                <a:path w="394" h="1137" extrusionOk="0">
                  <a:moveTo>
                    <a:pt x="393" y="0"/>
                  </a:moveTo>
                  <a:lnTo>
                    <a:pt x="1" y="244"/>
                  </a:lnTo>
                  <a:lnTo>
                    <a:pt x="1" y="1137"/>
                  </a:lnTo>
                  <a:lnTo>
                    <a:pt x="393" y="893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2"/>
            <p:cNvSpPr/>
            <p:nvPr/>
          </p:nvSpPr>
          <p:spPr>
            <a:xfrm>
              <a:off x="6002795" y="3674246"/>
              <a:ext cx="19542" cy="77352"/>
            </a:xfrm>
            <a:custGeom>
              <a:avLst/>
              <a:gdLst/>
              <a:ahLst/>
              <a:cxnLst/>
              <a:rect l="l" t="t" r="r" b="b"/>
              <a:pathLst>
                <a:path w="407" h="1611" extrusionOk="0">
                  <a:moveTo>
                    <a:pt x="407" y="0"/>
                  </a:moveTo>
                  <a:lnTo>
                    <a:pt x="1" y="244"/>
                  </a:lnTo>
                  <a:lnTo>
                    <a:pt x="1" y="1611"/>
                  </a:lnTo>
                  <a:lnTo>
                    <a:pt x="407" y="1381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rgbClr val="302529">
                <a:alpha val="20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2"/>
            <p:cNvSpPr/>
            <p:nvPr/>
          </p:nvSpPr>
          <p:spPr>
            <a:xfrm>
              <a:off x="5866384" y="3595645"/>
              <a:ext cx="155953" cy="90316"/>
            </a:xfrm>
            <a:custGeom>
              <a:avLst/>
              <a:gdLst/>
              <a:ahLst/>
              <a:cxnLst/>
              <a:rect l="l" t="t" r="r" b="b"/>
              <a:pathLst>
                <a:path w="3248" h="1881" extrusionOk="0">
                  <a:moveTo>
                    <a:pt x="406" y="0"/>
                  </a:moveTo>
                  <a:lnTo>
                    <a:pt x="0" y="244"/>
                  </a:lnTo>
                  <a:lnTo>
                    <a:pt x="2842" y="1881"/>
                  </a:lnTo>
                  <a:lnTo>
                    <a:pt x="3248" y="1637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5866384" y="3607313"/>
              <a:ext cx="136459" cy="144285"/>
            </a:xfrm>
            <a:custGeom>
              <a:avLst/>
              <a:gdLst/>
              <a:ahLst/>
              <a:cxnLst/>
              <a:rect l="l" t="t" r="r" b="b"/>
              <a:pathLst>
                <a:path w="2842" h="3005" extrusionOk="0">
                  <a:moveTo>
                    <a:pt x="0" y="1"/>
                  </a:moveTo>
                  <a:lnTo>
                    <a:pt x="0" y="1367"/>
                  </a:lnTo>
                  <a:lnTo>
                    <a:pt x="474" y="1638"/>
                  </a:lnTo>
                  <a:lnTo>
                    <a:pt x="474" y="745"/>
                  </a:lnTo>
                  <a:lnTo>
                    <a:pt x="2382" y="1841"/>
                  </a:lnTo>
                  <a:lnTo>
                    <a:pt x="2382" y="2734"/>
                  </a:lnTo>
                  <a:lnTo>
                    <a:pt x="2842" y="3005"/>
                  </a:lnTo>
                  <a:lnTo>
                    <a:pt x="2842" y="16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5684455" y="3722981"/>
              <a:ext cx="73463" cy="95550"/>
            </a:xfrm>
            <a:custGeom>
              <a:avLst/>
              <a:gdLst/>
              <a:ahLst/>
              <a:cxnLst/>
              <a:rect l="l" t="t" r="r" b="b"/>
              <a:pathLst>
                <a:path w="1530" h="1990" extrusionOk="0">
                  <a:moveTo>
                    <a:pt x="0" y="0"/>
                  </a:moveTo>
                  <a:lnTo>
                    <a:pt x="0" y="1110"/>
                  </a:lnTo>
                  <a:lnTo>
                    <a:pt x="1529" y="1989"/>
                  </a:lnTo>
                  <a:lnTo>
                    <a:pt x="1529" y="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2"/>
            <p:cNvSpPr/>
            <p:nvPr/>
          </p:nvSpPr>
          <p:spPr>
            <a:xfrm>
              <a:off x="5686424" y="3726198"/>
              <a:ext cx="68902" cy="56610"/>
            </a:xfrm>
            <a:custGeom>
              <a:avLst/>
              <a:gdLst/>
              <a:ahLst/>
              <a:cxnLst/>
              <a:rect l="l" t="t" r="r" b="b"/>
              <a:pathLst>
                <a:path w="1435" h="1179" extrusionOk="0">
                  <a:moveTo>
                    <a:pt x="0" y="1"/>
                  </a:moveTo>
                  <a:lnTo>
                    <a:pt x="0" y="339"/>
                  </a:lnTo>
                  <a:lnTo>
                    <a:pt x="1434" y="1178"/>
                  </a:lnTo>
                  <a:lnTo>
                    <a:pt x="1434" y="8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2"/>
            <p:cNvSpPr/>
            <p:nvPr/>
          </p:nvSpPr>
          <p:spPr>
            <a:xfrm>
              <a:off x="5686424" y="3742475"/>
              <a:ext cx="68902" cy="56562"/>
            </a:xfrm>
            <a:custGeom>
              <a:avLst/>
              <a:gdLst/>
              <a:ahLst/>
              <a:cxnLst/>
              <a:rect l="l" t="t" r="r" b="b"/>
              <a:pathLst>
                <a:path w="1435" h="1178" extrusionOk="0">
                  <a:moveTo>
                    <a:pt x="0" y="0"/>
                  </a:moveTo>
                  <a:lnTo>
                    <a:pt x="0" y="338"/>
                  </a:lnTo>
                  <a:lnTo>
                    <a:pt x="1434" y="1177"/>
                  </a:lnTo>
                  <a:lnTo>
                    <a:pt x="1434" y="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2"/>
            <p:cNvSpPr/>
            <p:nvPr/>
          </p:nvSpPr>
          <p:spPr>
            <a:xfrm>
              <a:off x="5686424" y="3758704"/>
              <a:ext cx="68902" cy="56562"/>
            </a:xfrm>
            <a:custGeom>
              <a:avLst/>
              <a:gdLst/>
              <a:ahLst/>
              <a:cxnLst/>
              <a:rect l="l" t="t" r="r" b="b"/>
              <a:pathLst>
                <a:path w="1435" h="1178" extrusionOk="0">
                  <a:moveTo>
                    <a:pt x="0" y="0"/>
                  </a:moveTo>
                  <a:lnTo>
                    <a:pt x="0" y="339"/>
                  </a:lnTo>
                  <a:lnTo>
                    <a:pt x="1434" y="1178"/>
                  </a:lnTo>
                  <a:lnTo>
                    <a:pt x="1434" y="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5719554" y="3854206"/>
              <a:ext cx="98767" cy="120230"/>
            </a:xfrm>
            <a:custGeom>
              <a:avLst/>
              <a:gdLst/>
              <a:ahLst/>
              <a:cxnLst/>
              <a:rect l="l" t="t" r="r" b="b"/>
              <a:pathLst>
                <a:path w="2057" h="2504" extrusionOk="0">
                  <a:moveTo>
                    <a:pt x="95" y="1"/>
                  </a:moveTo>
                  <a:lnTo>
                    <a:pt x="0" y="1191"/>
                  </a:lnTo>
                  <a:lnTo>
                    <a:pt x="1962" y="2504"/>
                  </a:lnTo>
                  <a:lnTo>
                    <a:pt x="2057" y="129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E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2"/>
            <p:cNvSpPr/>
            <p:nvPr/>
          </p:nvSpPr>
          <p:spPr>
            <a:xfrm>
              <a:off x="5722147" y="3858768"/>
              <a:ext cx="34475" cy="71494"/>
            </a:xfrm>
            <a:custGeom>
              <a:avLst/>
              <a:gdLst/>
              <a:ahLst/>
              <a:cxnLst/>
              <a:rect l="l" t="t" r="r" b="b"/>
              <a:pathLst>
                <a:path w="718" h="1489" extrusionOk="0">
                  <a:moveTo>
                    <a:pt x="95" y="0"/>
                  </a:moveTo>
                  <a:lnTo>
                    <a:pt x="0" y="1083"/>
                  </a:lnTo>
                  <a:lnTo>
                    <a:pt x="623" y="1489"/>
                  </a:lnTo>
                  <a:lnTo>
                    <a:pt x="717" y="406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2"/>
            <p:cNvSpPr/>
            <p:nvPr/>
          </p:nvSpPr>
          <p:spPr>
            <a:xfrm>
              <a:off x="5752013" y="3878262"/>
              <a:ext cx="33851" cy="71494"/>
            </a:xfrm>
            <a:custGeom>
              <a:avLst/>
              <a:gdLst/>
              <a:ahLst/>
              <a:cxnLst/>
              <a:rect l="l" t="t" r="r" b="b"/>
              <a:pathLst>
                <a:path w="705" h="1489" extrusionOk="0">
                  <a:moveTo>
                    <a:pt x="95" y="0"/>
                  </a:moveTo>
                  <a:lnTo>
                    <a:pt x="1" y="1083"/>
                  </a:lnTo>
                  <a:lnTo>
                    <a:pt x="610" y="1489"/>
                  </a:lnTo>
                  <a:lnTo>
                    <a:pt x="704" y="406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2"/>
            <p:cNvSpPr/>
            <p:nvPr/>
          </p:nvSpPr>
          <p:spPr>
            <a:xfrm>
              <a:off x="5781254" y="3897756"/>
              <a:ext cx="35147" cy="71494"/>
            </a:xfrm>
            <a:custGeom>
              <a:avLst/>
              <a:gdLst/>
              <a:ahLst/>
              <a:cxnLst/>
              <a:rect l="l" t="t" r="r" b="b"/>
              <a:pathLst>
                <a:path w="732" h="1489" extrusionOk="0">
                  <a:moveTo>
                    <a:pt x="95" y="0"/>
                  </a:moveTo>
                  <a:lnTo>
                    <a:pt x="1" y="1083"/>
                  </a:lnTo>
                  <a:lnTo>
                    <a:pt x="623" y="1489"/>
                  </a:lnTo>
                  <a:lnTo>
                    <a:pt x="731" y="406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2"/>
            <p:cNvSpPr/>
            <p:nvPr/>
          </p:nvSpPr>
          <p:spPr>
            <a:xfrm>
              <a:off x="6163933" y="4104316"/>
              <a:ext cx="4609" cy="141692"/>
            </a:xfrm>
            <a:custGeom>
              <a:avLst/>
              <a:gdLst/>
              <a:ahLst/>
              <a:cxnLst/>
              <a:rect l="l" t="t" r="r" b="b"/>
              <a:pathLst>
                <a:path w="96" h="2951" extrusionOk="0">
                  <a:moveTo>
                    <a:pt x="0" y="1"/>
                  </a:moveTo>
                  <a:lnTo>
                    <a:pt x="0" y="2910"/>
                  </a:lnTo>
                  <a:lnTo>
                    <a:pt x="95" y="2951"/>
                  </a:lnTo>
                  <a:lnTo>
                    <a:pt x="95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2"/>
            <p:cNvSpPr/>
            <p:nvPr/>
          </p:nvSpPr>
          <p:spPr>
            <a:xfrm>
              <a:off x="6168495" y="4088759"/>
              <a:ext cx="32506" cy="157249"/>
            </a:xfrm>
            <a:custGeom>
              <a:avLst/>
              <a:gdLst/>
              <a:ahLst/>
              <a:cxnLst/>
              <a:rect l="l" t="t" r="r" b="b"/>
              <a:pathLst>
                <a:path w="677" h="3275" extrusionOk="0">
                  <a:moveTo>
                    <a:pt x="677" y="0"/>
                  </a:moveTo>
                  <a:lnTo>
                    <a:pt x="0" y="393"/>
                  </a:lnTo>
                  <a:lnTo>
                    <a:pt x="0" y="3275"/>
                  </a:lnTo>
                  <a:lnTo>
                    <a:pt x="677" y="2896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2"/>
            <p:cNvSpPr/>
            <p:nvPr/>
          </p:nvSpPr>
          <p:spPr>
            <a:xfrm>
              <a:off x="6163933" y="4085494"/>
              <a:ext cx="37068" cy="22135"/>
            </a:xfrm>
            <a:custGeom>
              <a:avLst/>
              <a:gdLst/>
              <a:ahLst/>
              <a:cxnLst/>
              <a:rect l="l" t="t" r="r" b="b"/>
              <a:pathLst>
                <a:path w="772" h="461" extrusionOk="0">
                  <a:moveTo>
                    <a:pt x="677" y="1"/>
                  </a:moveTo>
                  <a:lnTo>
                    <a:pt x="0" y="393"/>
                  </a:lnTo>
                  <a:lnTo>
                    <a:pt x="95" y="461"/>
                  </a:lnTo>
                  <a:lnTo>
                    <a:pt x="772" y="68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2"/>
            <p:cNvSpPr/>
            <p:nvPr/>
          </p:nvSpPr>
          <p:spPr>
            <a:xfrm>
              <a:off x="5251744" y="3836633"/>
              <a:ext cx="696554" cy="766704"/>
            </a:xfrm>
            <a:custGeom>
              <a:avLst/>
              <a:gdLst/>
              <a:ahLst/>
              <a:cxnLst/>
              <a:rect l="l" t="t" r="r" b="b"/>
              <a:pathLst>
                <a:path w="14507" h="15968" extrusionOk="0">
                  <a:moveTo>
                    <a:pt x="2938" y="1"/>
                  </a:moveTo>
                  <a:cubicBezTo>
                    <a:pt x="2832" y="1"/>
                    <a:pt x="2736" y="25"/>
                    <a:pt x="2653" y="69"/>
                  </a:cubicBezTo>
                  <a:lnTo>
                    <a:pt x="1" y="1611"/>
                  </a:lnTo>
                  <a:lnTo>
                    <a:pt x="11516" y="15968"/>
                  </a:lnTo>
                  <a:lnTo>
                    <a:pt x="14168" y="14439"/>
                  </a:lnTo>
                  <a:cubicBezTo>
                    <a:pt x="14371" y="14317"/>
                    <a:pt x="14493" y="14060"/>
                    <a:pt x="14493" y="13708"/>
                  </a:cubicBezTo>
                  <a:lnTo>
                    <a:pt x="14506" y="7822"/>
                  </a:lnTo>
                  <a:cubicBezTo>
                    <a:pt x="14506" y="7579"/>
                    <a:pt x="14438" y="7281"/>
                    <a:pt x="14330" y="7010"/>
                  </a:cubicBezTo>
                  <a:cubicBezTo>
                    <a:pt x="14222" y="6753"/>
                    <a:pt x="14073" y="6523"/>
                    <a:pt x="13884" y="6320"/>
                  </a:cubicBezTo>
                  <a:cubicBezTo>
                    <a:pt x="13735" y="6144"/>
                    <a:pt x="13559" y="6009"/>
                    <a:pt x="13397" y="5914"/>
                  </a:cubicBezTo>
                  <a:lnTo>
                    <a:pt x="3451" y="164"/>
                  </a:lnTo>
                  <a:cubicBezTo>
                    <a:pt x="3267" y="51"/>
                    <a:pt x="3092" y="1"/>
                    <a:pt x="2938" y="1"/>
                  </a:cubicBezTo>
                  <a:close/>
                </a:path>
              </a:pathLst>
            </a:custGeom>
            <a:solidFill>
              <a:srgbClr val="8F5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2"/>
            <p:cNvSpPr/>
            <p:nvPr/>
          </p:nvSpPr>
          <p:spPr>
            <a:xfrm>
              <a:off x="5235515" y="3910624"/>
              <a:ext cx="586071" cy="697898"/>
            </a:xfrm>
            <a:custGeom>
              <a:avLst/>
              <a:gdLst/>
              <a:ahLst/>
              <a:cxnLst/>
              <a:rect l="l" t="t" r="r" b="b"/>
              <a:pathLst>
                <a:path w="12206" h="14535" extrusionOk="0">
                  <a:moveTo>
                    <a:pt x="630" y="1"/>
                  </a:moveTo>
                  <a:cubicBezTo>
                    <a:pt x="260" y="1"/>
                    <a:pt x="14" y="292"/>
                    <a:pt x="14" y="801"/>
                  </a:cubicBezTo>
                  <a:lnTo>
                    <a:pt x="0" y="6687"/>
                  </a:lnTo>
                  <a:cubicBezTo>
                    <a:pt x="0" y="7391"/>
                    <a:pt x="488" y="8270"/>
                    <a:pt x="1110" y="8636"/>
                  </a:cubicBezTo>
                  <a:lnTo>
                    <a:pt x="11055" y="14386"/>
                  </a:lnTo>
                  <a:cubicBezTo>
                    <a:pt x="11234" y="14487"/>
                    <a:pt x="11403" y="14534"/>
                    <a:pt x="11554" y="14534"/>
                  </a:cubicBezTo>
                  <a:cubicBezTo>
                    <a:pt x="11930" y="14534"/>
                    <a:pt x="12192" y="14239"/>
                    <a:pt x="12192" y="13737"/>
                  </a:cubicBezTo>
                  <a:lnTo>
                    <a:pt x="12206" y="7851"/>
                  </a:lnTo>
                  <a:cubicBezTo>
                    <a:pt x="12192" y="7147"/>
                    <a:pt x="11691" y="6268"/>
                    <a:pt x="11082" y="5902"/>
                  </a:cubicBezTo>
                  <a:lnTo>
                    <a:pt x="1137" y="152"/>
                  </a:lnTo>
                  <a:cubicBezTo>
                    <a:pt x="953" y="50"/>
                    <a:pt x="781" y="1"/>
                    <a:pt x="630" y="1"/>
                  </a:cubicBez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2"/>
            <p:cNvSpPr/>
            <p:nvPr/>
          </p:nvSpPr>
          <p:spPr>
            <a:xfrm>
              <a:off x="5323863" y="3868515"/>
              <a:ext cx="567873" cy="693913"/>
            </a:xfrm>
            <a:custGeom>
              <a:avLst/>
              <a:gdLst/>
              <a:ahLst/>
              <a:cxnLst/>
              <a:rect l="l" t="t" r="r" b="b"/>
              <a:pathLst>
                <a:path w="11827" h="14452" extrusionOk="0">
                  <a:moveTo>
                    <a:pt x="190" y="0"/>
                  </a:moveTo>
                  <a:lnTo>
                    <a:pt x="1" y="108"/>
                  </a:lnTo>
                  <a:cubicBezTo>
                    <a:pt x="53" y="91"/>
                    <a:pt x="109" y="82"/>
                    <a:pt x="167" y="82"/>
                  </a:cubicBezTo>
                  <a:cubicBezTo>
                    <a:pt x="287" y="82"/>
                    <a:pt x="418" y="121"/>
                    <a:pt x="555" y="203"/>
                  </a:cubicBezTo>
                  <a:lnTo>
                    <a:pt x="10623" y="6008"/>
                  </a:lnTo>
                  <a:cubicBezTo>
                    <a:pt x="10799" y="6103"/>
                    <a:pt x="10947" y="6238"/>
                    <a:pt x="11096" y="6414"/>
                  </a:cubicBezTo>
                  <a:cubicBezTo>
                    <a:pt x="11272" y="6617"/>
                    <a:pt x="11421" y="6833"/>
                    <a:pt x="11516" y="7090"/>
                  </a:cubicBezTo>
                  <a:cubicBezTo>
                    <a:pt x="11637" y="7375"/>
                    <a:pt x="11705" y="7659"/>
                    <a:pt x="11705" y="7916"/>
                  </a:cubicBezTo>
                  <a:lnTo>
                    <a:pt x="11692" y="13883"/>
                  </a:lnTo>
                  <a:cubicBezTo>
                    <a:pt x="11678" y="14127"/>
                    <a:pt x="11624" y="14330"/>
                    <a:pt x="11556" y="14451"/>
                  </a:cubicBezTo>
                  <a:lnTo>
                    <a:pt x="11705" y="14357"/>
                  </a:lnTo>
                  <a:cubicBezTo>
                    <a:pt x="11773" y="14221"/>
                    <a:pt x="11800" y="14073"/>
                    <a:pt x="11800" y="13883"/>
                  </a:cubicBezTo>
                  <a:lnTo>
                    <a:pt x="11827" y="7916"/>
                  </a:lnTo>
                  <a:cubicBezTo>
                    <a:pt x="11827" y="7645"/>
                    <a:pt x="11759" y="7348"/>
                    <a:pt x="11624" y="7050"/>
                  </a:cubicBezTo>
                  <a:cubicBezTo>
                    <a:pt x="11516" y="6806"/>
                    <a:pt x="11367" y="6563"/>
                    <a:pt x="11177" y="6360"/>
                  </a:cubicBezTo>
                  <a:cubicBezTo>
                    <a:pt x="11015" y="6170"/>
                    <a:pt x="10839" y="6035"/>
                    <a:pt x="10677" y="5940"/>
                  </a:cubicBezTo>
                  <a:lnTo>
                    <a:pt x="610" y="135"/>
                  </a:lnTo>
                  <a:cubicBezTo>
                    <a:pt x="461" y="54"/>
                    <a:pt x="325" y="0"/>
                    <a:pt x="190" y="0"/>
                  </a:cubicBez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5710432" y="4104988"/>
              <a:ext cx="52048" cy="36443"/>
            </a:xfrm>
            <a:custGeom>
              <a:avLst/>
              <a:gdLst/>
              <a:ahLst/>
              <a:cxnLst/>
              <a:rect l="l" t="t" r="r" b="b"/>
              <a:pathLst>
                <a:path w="1084" h="759" extrusionOk="0">
                  <a:moveTo>
                    <a:pt x="407" y="1"/>
                  </a:moveTo>
                  <a:lnTo>
                    <a:pt x="1" y="231"/>
                  </a:lnTo>
                  <a:lnTo>
                    <a:pt x="921" y="758"/>
                  </a:lnTo>
                  <a:lnTo>
                    <a:pt x="1083" y="758"/>
                  </a:lnTo>
                  <a:lnTo>
                    <a:pt x="731" y="95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5365444" y="3904862"/>
              <a:ext cx="52048" cy="37740"/>
            </a:xfrm>
            <a:custGeom>
              <a:avLst/>
              <a:gdLst/>
              <a:ahLst/>
              <a:cxnLst/>
              <a:rect l="l" t="t" r="r" b="b"/>
              <a:pathLst>
                <a:path w="1084" h="786" extrusionOk="0">
                  <a:moveTo>
                    <a:pt x="407" y="1"/>
                  </a:moveTo>
                  <a:lnTo>
                    <a:pt x="1" y="258"/>
                  </a:lnTo>
                  <a:lnTo>
                    <a:pt x="907" y="786"/>
                  </a:lnTo>
                  <a:lnTo>
                    <a:pt x="1083" y="786"/>
                  </a:lnTo>
                  <a:lnTo>
                    <a:pt x="731" y="109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5372598" y="3909423"/>
              <a:ext cx="44894" cy="33178"/>
            </a:xfrm>
            <a:custGeom>
              <a:avLst/>
              <a:gdLst/>
              <a:ahLst/>
              <a:cxnLst/>
              <a:rect l="l" t="t" r="r" b="b"/>
              <a:pathLst>
                <a:path w="935" h="691" extrusionOk="0">
                  <a:moveTo>
                    <a:pt x="1" y="1"/>
                  </a:moveTo>
                  <a:lnTo>
                    <a:pt x="1" y="149"/>
                  </a:lnTo>
                  <a:lnTo>
                    <a:pt x="934" y="691"/>
                  </a:lnTo>
                  <a:lnTo>
                    <a:pt x="934" y="5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5417444" y="3906831"/>
              <a:ext cx="48111" cy="35771"/>
            </a:xfrm>
            <a:custGeom>
              <a:avLst/>
              <a:gdLst/>
              <a:ahLst/>
              <a:cxnLst/>
              <a:rect l="l" t="t" r="r" b="b"/>
              <a:pathLst>
                <a:path w="1002" h="745" extrusionOk="0">
                  <a:moveTo>
                    <a:pt x="1001" y="1"/>
                  </a:moveTo>
                  <a:lnTo>
                    <a:pt x="0" y="596"/>
                  </a:lnTo>
                  <a:lnTo>
                    <a:pt x="0" y="745"/>
                  </a:lnTo>
                  <a:lnTo>
                    <a:pt x="1001" y="163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5372598" y="3881479"/>
              <a:ext cx="92957" cy="53969"/>
            </a:xfrm>
            <a:custGeom>
              <a:avLst/>
              <a:gdLst/>
              <a:ahLst/>
              <a:cxnLst/>
              <a:rect l="l" t="t" r="r" b="b"/>
              <a:pathLst>
                <a:path w="1936" h="1124" extrusionOk="0">
                  <a:moveTo>
                    <a:pt x="1002" y="1"/>
                  </a:moveTo>
                  <a:lnTo>
                    <a:pt x="1" y="583"/>
                  </a:lnTo>
                  <a:lnTo>
                    <a:pt x="934" y="1124"/>
                  </a:lnTo>
                  <a:lnTo>
                    <a:pt x="1935" y="529"/>
                  </a:lnTo>
                  <a:lnTo>
                    <a:pt x="10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5717586" y="4108254"/>
              <a:ext cx="44894" cy="33178"/>
            </a:xfrm>
            <a:custGeom>
              <a:avLst/>
              <a:gdLst/>
              <a:ahLst/>
              <a:cxnLst/>
              <a:rect l="l" t="t" r="r" b="b"/>
              <a:pathLst>
                <a:path w="935" h="691" extrusionOk="0">
                  <a:moveTo>
                    <a:pt x="1" y="0"/>
                  </a:moveTo>
                  <a:lnTo>
                    <a:pt x="1" y="163"/>
                  </a:lnTo>
                  <a:lnTo>
                    <a:pt x="934" y="690"/>
                  </a:lnTo>
                  <a:lnTo>
                    <a:pt x="934" y="5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5762432" y="4106285"/>
              <a:ext cx="48111" cy="35147"/>
            </a:xfrm>
            <a:custGeom>
              <a:avLst/>
              <a:gdLst/>
              <a:ahLst/>
              <a:cxnLst/>
              <a:rect l="l" t="t" r="r" b="b"/>
              <a:pathLst>
                <a:path w="1002" h="732" extrusionOk="0">
                  <a:moveTo>
                    <a:pt x="1001" y="1"/>
                  </a:moveTo>
                  <a:lnTo>
                    <a:pt x="0" y="582"/>
                  </a:lnTo>
                  <a:lnTo>
                    <a:pt x="0" y="731"/>
                  </a:lnTo>
                  <a:lnTo>
                    <a:pt x="1001" y="163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5717586" y="4080309"/>
              <a:ext cx="92957" cy="53969"/>
            </a:xfrm>
            <a:custGeom>
              <a:avLst/>
              <a:gdLst/>
              <a:ahLst/>
              <a:cxnLst/>
              <a:rect l="l" t="t" r="r" b="b"/>
              <a:pathLst>
                <a:path w="1936" h="1124" extrusionOk="0">
                  <a:moveTo>
                    <a:pt x="1002" y="0"/>
                  </a:moveTo>
                  <a:lnTo>
                    <a:pt x="1" y="582"/>
                  </a:lnTo>
                  <a:lnTo>
                    <a:pt x="934" y="1123"/>
                  </a:lnTo>
                  <a:lnTo>
                    <a:pt x="1935" y="542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5454464" y="3945819"/>
              <a:ext cx="229368" cy="140396"/>
            </a:xfrm>
            <a:custGeom>
              <a:avLst/>
              <a:gdLst/>
              <a:ahLst/>
              <a:cxnLst/>
              <a:rect l="l" t="t" r="r" b="b"/>
              <a:pathLst>
                <a:path w="4777" h="2924" extrusionOk="0">
                  <a:moveTo>
                    <a:pt x="488" y="0"/>
                  </a:moveTo>
                  <a:lnTo>
                    <a:pt x="0" y="271"/>
                  </a:lnTo>
                  <a:lnTo>
                    <a:pt x="366" y="474"/>
                  </a:lnTo>
                  <a:lnTo>
                    <a:pt x="190" y="934"/>
                  </a:lnTo>
                  <a:lnTo>
                    <a:pt x="2883" y="2463"/>
                  </a:lnTo>
                  <a:lnTo>
                    <a:pt x="3830" y="2463"/>
                  </a:lnTo>
                  <a:lnTo>
                    <a:pt x="4601" y="2923"/>
                  </a:lnTo>
                  <a:lnTo>
                    <a:pt x="4777" y="2923"/>
                  </a:lnTo>
                  <a:lnTo>
                    <a:pt x="4425" y="2247"/>
                  </a:lnTo>
                  <a:lnTo>
                    <a:pt x="4168" y="2017"/>
                  </a:lnTo>
                  <a:lnTo>
                    <a:pt x="3437" y="2017"/>
                  </a:lnTo>
                  <a:lnTo>
                    <a:pt x="1056" y="623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4B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5463538" y="3948412"/>
              <a:ext cx="12388" cy="17573"/>
            </a:xfrm>
            <a:custGeom>
              <a:avLst/>
              <a:gdLst/>
              <a:ahLst/>
              <a:cxnLst/>
              <a:rect l="l" t="t" r="r" b="b"/>
              <a:pathLst>
                <a:path w="258" h="366" extrusionOk="0">
                  <a:moveTo>
                    <a:pt x="1" y="1"/>
                  </a:moveTo>
                  <a:lnTo>
                    <a:pt x="1" y="217"/>
                  </a:lnTo>
                  <a:lnTo>
                    <a:pt x="258" y="366"/>
                  </a:lnTo>
                  <a:lnTo>
                    <a:pt x="258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5475878" y="3938665"/>
              <a:ext cx="28665" cy="27321"/>
            </a:xfrm>
            <a:custGeom>
              <a:avLst/>
              <a:gdLst/>
              <a:ahLst/>
              <a:cxnLst/>
              <a:rect l="l" t="t" r="r" b="b"/>
              <a:pathLst>
                <a:path w="597" h="569" extrusionOk="0">
                  <a:moveTo>
                    <a:pt x="596" y="1"/>
                  </a:moveTo>
                  <a:lnTo>
                    <a:pt x="1" y="339"/>
                  </a:lnTo>
                  <a:lnTo>
                    <a:pt x="1" y="569"/>
                  </a:lnTo>
                  <a:lnTo>
                    <a:pt x="596" y="231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5463538" y="3930886"/>
              <a:ext cx="41005" cy="24056"/>
            </a:xfrm>
            <a:custGeom>
              <a:avLst/>
              <a:gdLst/>
              <a:ahLst/>
              <a:cxnLst/>
              <a:rect l="l" t="t" r="r" b="b"/>
              <a:pathLst>
                <a:path w="854" h="501" extrusionOk="0">
                  <a:moveTo>
                    <a:pt x="610" y="0"/>
                  </a:moveTo>
                  <a:lnTo>
                    <a:pt x="1" y="366"/>
                  </a:lnTo>
                  <a:lnTo>
                    <a:pt x="258" y="501"/>
                  </a:lnTo>
                  <a:lnTo>
                    <a:pt x="853" y="163"/>
                  </a:lnTo>
                  <a:lnTo>
                    <a:pt x="6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5475878" y="3938665"/>
              <a:ext cx="49455" cy="27993"/>
            </a:xfrm>
            <a:custGeom>
              <a:avLst/>
              <a:gdLst/>
              <a:ahLst/>
              <a:cxnLst/>
              <a:rect l="l" t="t" r="r" b="b"/>
              <a:pathLst>
                <a:path w="1030" h="583" extrusionOk="0">
                  <a:moveTo>
                    <a:pt x="596" y="1"/>
                  </a:moveTo>
                  <a:lnTo>
                    <a:pt x="1" y="339"/>
                  </a:lnTo>
                  <a:lnTo>
                    <a:pt x="420" y="582"/>
                  </a:lnTo>
                  <a:lnTo>
                    <a:pt x="1029" y="231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5501902" y="3935400"/>
              <a:ext cx="50080" cy="46190"/>
            </a:xfrm>
            <a:custGeom>
              <a:avLst/>
              <a:gdLst/>
              <a:ahLst/>
              <a:cxnLst/>
              <a:rect l="l" t="t" r="r" b="b"/>
              <a:pathLst>
                <a:path w="1043" h="962" extrusionOk="0">
                  <a:moveTo>
                    <a:pt x="1042" y="1"/>
                  </a:moveTo>
                  <a:lnTo>
                    <a:pt x="433" y="353"/>
                  </a:lnTo>
                  <a:lnTo>
                    <a:pt x="0" y="962"/>
                  </a:lnTo>
                  <a:lnTo>
                    <a:pt x="596" y="610"/>
                  </a:lnTo>
                  <a:lnTo>
                    <a:pt x="1042" y="1"/>
                  </a:ln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5517459" y="3921139"/>
              <a:ext cx="141068" cy="81241"/>
            </a:xfrm>
            <a:custGeom>
              <a:avLst/>
              <a:gdLst/>
              <a:ahLst/>
              <a:cxnLst/>
              <a:rect l="l" t="t" r="r" b="b"/>
              <a:pathLst>
                <a:path w="2938" h="1692" extrusionOk="0">
                  <a:moveTo>
                    <a:pt x="610" y="0"/>
                  </a:moveTo>
                  <a:lnTo>
                    <a:pt x="1" y="338"/>
                  </a:lnTo>
                  <a:lnTo>
                    <a:pt x="488" y="636"/>
                  </a:lnTo>
                  <a:lnTo>
                    <a:pt x="1855" y="1407"/>
                  </a:lnTo>
                  <a:lnTo>
                    <a:pt x="2328" y="1692"/>
                  </a:lnTo>
                  <a:lnTo>
                    <a:pt x="2937" y="1340"/>
                  </a:lnTo>
                  <a:lnTo>
                    <a:pt x="2450" y="1069"/>
                  </a:lnTo>
                  <a:lnTo>
                    <a:pt x="1083" y="271"/>
                  </a:lnTo>
                  <a:lnTo>
                    <a:pt x="610" y="0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5629238" y="3985431"/>
              <a:ext cx="50704" cy="70870"/>
            </a:xfrm>
            <a:custGeom>
              <a:avLst/>
              <a:gdLst/>
              <a:ahLst/>
              <a:cxnLst/>
              <a:rect l="l" t="t" r="r" b="b"/>
              <a:pathLst>
                <a:path w="1056" h="1476" extrusionOk="0">
                  <a:moveTo>
                    <a:pt x="609" y="1"/>
                  </a:moveTo>
                  <a:lnTo>
                    <a:pt x="0" y="353"/>
                  </a:lnTo>
                  <a:lnTo>
                    <a:pt x="447" y="1476"/>
                  </a:lnTo>
                  <a:lnTo>
                    <a:pt x="1056" y="1124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5650653" y="4039352"/>
              <a:ext cx="49455" cy="27993"/>
            </a:xfrm>
            <a:custGeom>
              <a:avLst/>
              <a:gdLst/>
              <a:ahLst/>
              <a:cxnLst/>
              <a:rect l="l" t="t" r="r" b="b"/>
              <a:pathLst>
                <a:path w="1030" h="583" extrusionOk="0">
                  <a:moveTo>
                    <a:pt x="610" y="1"/>
                  </a:moveTo>
                  <a:lnTo>
                    <a:pt x="1" y="353"/>
                  </a:lnTo>
                  <a:lnTo>
                    <a:pt x="434" y="583"/>
                  </a:lnTo>
                  <a:lnTo>
                    <a:pt x="1029" y="244"/>
                  </a:lnTo>
                  <a:lnTo>
                    <a:pt x="610" y="1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5475878" y="3937368"/>
              <a:ext cx="195613" cy="141692"/>
            </a:xfrm>
            <a:custGeom>
              <a:avLst/>
              <a:gdLst/>
              <a:ahLst/>
              <a:cxnLst/>
              <a:rect l="l" t="t" r="r" b="b"/>
              <a:pathLst>
                <a:path w="4074" h="2951" extrusionOk="0">
                  <a:moveTo>
                    <a:pt x="867" y="0"/>
                  </a:moveTo>
                  <a:lnTo>
                    <a:pt x="420" y="609"/>
                  </a:lnTo>
                  <a:lnTo>
                    <a:pt x="1" y="366"/>
                  </a:lnTo>
                  <a:lnTo>
                    <a:pt x="1" y="596"/>
                  </a:lnTo>
                  <a:lnTo>
                    <a:pt x="542" y="921"/>
                  </a:lnTo>
                  <a:lnTo>
                    <a:pt x="975" y="312"/>
                  </a:lnTo>
                  <a:lnTo>
                    <a:pt x="1354" y="515"/>
                  </a:lnTo>
                  <a:lnTo>
                    <a:pt x="2721" y="1313"/>
                  </a:lnTo>
                  <a:lnTo>
                    <a:pt x="3073" y="1516"/>
                  </a:lnTo>
                  <a:lnTo>
                    <a:pt x="3519" y="2626"/>
                  </a:lnTo>
                  <a:lnTo>
                    <a:pt x="4074" y="2950"/>
                  </a:lnTo>
                  <a:lnTo>
                    <a:pt x="4074" y="2707"/>
                  </a:lnTo>
                  <a:lnTo>
                    <a:pt x="3641" y="2477"/>
                  </a:lnTo>
                  <a:lnTo>
                    <a:pt x="3194" y="1354"/>
                  </a:lnTo>
                  <a:lnTo>
                    <a:pt x="2721" y="1069"/>
                  </a:lnTo>
                  <a:lnTo>
                    <a:pt x="1354" y="298"/>
                  </a:lnTo>
                  <a:lnTo>
                    <a:pt x="867" y="0"/>
                  </a:lnTo>
                  <a:close/>
                </a:path>
              </a:pathLst>
            </a:custGeom>
            <a:solidFill>
              <a:srgbClr val="4B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5671443" y="4051068"/>
              <a:ext cx="28665" cy="27993"/>
            </a:xfrm>
            <a:custGeom>
              <a:avLst/>
              <a:gdLst/>
              <a:ahLst/>
              <a:cxnLst/>
              <a:rect l="l" t="t" r="r" b="b"/>
              <a:pathLst>
                <a:path w="597" h="583" extrusionOk="0">
                  <a:moveTo>
                    <a:pt x="596" y="0"/>
                  </a:moveTo>
                  <a:lnTo>
                    <a:pt x="1" y="339"/>
                  </a:lnTo>
                  <a:lnTo>
                    <a:pt x="1" y="582"/>
                  </a:lnTo>
                  <a:lnTo>
                    <a:pt x="596" y="244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8F5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5671443" y="4067297"/>
              <a:ext cx="12388" cy="18918"/>
            </a:xfrm>
            <a:custGeom>
              <a:avLst/>
              <a:gdLst/>
              <a:ahLst/>
              <a:cxnLst/>
              <a:rect l="l" t="t" r="r" b="b"/>
              <a:pathLst>
                <a:path w="258" h="394" extrusionOk="0">
                  <a:moveTo>
                    <a:pt x="1" y="1"/>
                  </a:moveTo>
                  <a:lnTo>
                    <a:pt x="1" y="244"/>
                  </a:lnTo>
                  <a:lnTo>
                    <a:pt x="258" y="393"/>
                  </a:lnTo>
                  <a:lnTo>
                    <a:pt x="258" y="16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5683783" y="4058846"/>
              <a:ext cx="28665" cy="27369"/>
            </a:xfrm>
            <a:custGeom>
              <a:avLst/>
              <a:gdLst/>
              <a:ahLst/>
              <a:cxnLst/>
              <a:rect l="l" t="t" r="r" b="b"/>
              <a:pathLst>
                <a:path w="597" h="570" extrusionOk="0">
                  <a:moveTo>
                    <a:pt x="596" y="1"/>
                  </a:moveTo>
                  <a:lnTo>
                    <a:pt x="1" y="339"/>
                  </a:lnTo>
                  <a:lnTo>
                    <a:pt x="1" y="569"/>
                  </a:lnTo>
                  <a:lnTo>
                    <a:pt x="596" y="217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2"/>
            <p:cNvSpPr/>
            <p:nvPr/>
          </p:nvSpPr>
          <p:spPr>
            <a:xfrm>
              <a:off x="5671443" y="4051068"/>
              <a:ext cx="41005" cy="24104"/>
            </a:xfrm>
            <a:custGeom>
              <a:avLst/>
              <a:gdLst/>
              <a:ahLst/>
              <a:cxnLst/>
              <a:rect l="l" t="t" r="r" b="b"/>
              <a:pathLst>
                <a:path w="854" h="502" extrusionOk="0">
                  <a:moveTo>
                    <a:pt x="596" y="0"/>
                  </a:moveTo>
                  <a:lnTo>
                    <a:pt x="1" y="339"/>
                  </a:lnTo>
                  <a:lnTo>
                    <a:pt x="258" y="501"/>
                  </a:lnTo>
                  <a:lnTo>
                    <a:pt x="853" y="163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2"/>
            <p:cNvSpPr/>
            <p:nvPr/>
          </p:nvSpPr>
          <p:spPr>
            <a:xfrm>
              <a:off x="5926787" y="3195392"/>
              <a:ext cx="221589" cy="267492"/>
            </a:xfrm>
            <a:custGeom>
              <a:avLst/>
              <a:gdLst/>
              <a:ahLst/>
              <a:cxnLst/>
              <a:rect l="l" t="t" r="r" b="b"/>
              <a:pathLst>
                <a:path w="4615" h="5571" extrusionOk="0">
                  <a:moveTo>
                    <a:pt x="2450" y="1"/>
                  </a:moveTo>
                  <a:lnTo>
                    <a:pt x="1029" y="1016"/>
                  </a:lnTo>
                  <a:cubicBezTo>
                    <a:pt x="1029" y="1016"/>
                    <a:pt x="1" y="1557"/>
                    <a:pt x="1029" y="3465"/>
                  </a:cubicBezTo>
                  <a:cubicBezTo>
                    <a:pt x="1521" y="4391"/>
                    <a:pt x="2602" y="5571"/>
                    <a:pt x="3367" y="5571"/>
                  </a:cubicBezTo>
                  <a:cubicBezTo>
                    <a:pt x="3485" y="5571"/>
                    <a:pt x="3595" y="5543"/>
                    <a:pt x="3695" y="5481"/>
                  </a:cubicBezTo>
                  <a:lnTo>
                    <a:pt x="4615" y="4818"/>
                  </a:lnTo>
                  <a:lnTo>
                    <a:pt x="2450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6177570" y="3452033"/>
              <a:ext cx="6530" cy="172902"/>
            </a:xfrm>
            <a:custGeom>
              <a:avLst/>
              <a:gdLst/>
              <a:ahLst/>
              <a:cxnLst/>
              <a:rect l="l" t="t" r="r" b="b"/>
              <a:pathLst>
                <a:path w="136" h="3601" extrusionOk="0">
                  <a:moveTo>
                    <a:pt x="68" y="1"/>
                  </a:moveTo>
                  <a:cubicBezTo>
                    <a:pt x="28" y="1"/>
                    <a:pt x="1" y="28"/>
                    <a:pt x="1" y="68"/>
                  </a:cubicBezTo>
                  <a:lnTo>
                    <a:pt x="1" y="3532"/>
                  </a:lnTo>
                  <a:cubicBezTo>
                    <a:pt x="1" y="3573"/>
                    <a:pt x="28" y="3600"/>
                    <a:pt x="68" y="3600"/>
                  </a:cubicBezTo>
                  <a:cubicBezTo>
                    <a:pt x="95" y="3600"/>
                    <a:pt x="136" y="3573"/>
                    <a:pt x="136" y="3532"/>
                  </a:cubicBezTo>
                  <a:lnTo>
                    <a:pt x="136" y="68"/>
                  </a:lnTo>
                  <a:cubicBezTo>
                    <a:pt x="136" y="28"/>
                    <a:pt x="95" y="1"/>
                    <a:pt x="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2"/>
            <p:cNvSpPr/>
            <p:nvPr/>
          </p:nvSpPr>
          <p:spPr>
            <a:xfrm>
              <a:off x="5975522" y="3108341"/>
              <a:ext cx="154032" cy="398957"/>
            </a:xfrm>
            <a:custGeom>
              <a:avLst/>
              <a:gdLst/>
              <a:ahLst/>
              <a:cxnLst/>
              <a:rect l="l" t="t" r="r" b="b"/>
              <a:pathLst>
                <a:path w="3208" h="8309" extrusionOk="0">
                  <a:moveTo>
                    <a:pt x="2125" y="1"/>
                  </a:moveTo>
                  <a:lnTo>
                    <a:pt x="1989" y="68"/>
                  </a:lnTo>
                  <a:lnTo>
                    <a:pt x="0" y="2233"/>
                  </a:lnTo>
                  <a:lnTo>
                    <a:pt x="3072" y="8309"/>
                  </a:lnTo>
                  <a:lnTo>
                    <a:pt x="3207" y="8241"/>
                  </a:lnTo>
                  <a:lnTo>
                    <a:pt x="2125" y="1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5982004" y="3108341"/>
              <a:ext cx="243676" cy="395740"/>
            </a:xfrm>
            <a:custGeom>
              <a:avLst/>
              <a:gdLst/>
              <a:ahLst/>
              <a:cxnLst/>
              <a:rect l="l" t="t" r="r" b="b"/>
              <a:pathLst>
                <a:path w="5075" h="8242" extrusionOk="0">
                  <a:moveTo>
                    <a:pt x="1990" y="1"/>
                  </a:moveTo>
                  <a:lnTo>
                    <a:pt x="1" y="2179"/>
                  </a:lnTo>
                  <a:lnTo>
                    <a:pt x="3072" y="8241"/>
                  </a:lnTo>
                  <a:lnTo>
                    <a:pt x="5075" y="6076"/>
                  </a:lnTo>
                  <a:lnTo>
                    <a:pt x="1990" y="1"/>
                  </a:ln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6104827" y="3299105"/>
              <a:ext cx="79945" cy="158834"/>
            </a:xfrm>
            <a:custGeom>
              <a:avLst/>
              <a:gdLst/>
              <a:ahLst/>
              <a:cxnLst/>
              <a:rect l="l" t="t" r="r" b="b"/>
              <a:pathLst>
                <a:path w="1665" h="3308" extrusionOk="0">
                  <a:moveTo>
                    <a:pt x="84" y="1"/>
                  </a:moveTo>
                  <a:cubicBezTo>
                    <a:pt x="75" y="1"/>
                    <a:pt x="65" y="2"/>
                    <a:pt x="54" y="6"/>
                  </a:cubicBezTo>
                  <a:cubicBezTo>
                    <a:pt x="27" y="19"/>
                    <a:pt x="0" y="60"/>
                    <a:pt x="27" y="87"/>
                  </a:cubicBezTo>
                  <a:lnTo>
                    <a:pt x="1529" y="3267"/>
                  </a:lnTo>
                  <a:cubicBezTo>
                    <a:pt x="1529" y="3280"/>
                    <a:pt x="1570" y="3308"/>
                    <a:pt x="1583" y="3308"/>
                  </a:cubicBezTo>
                  <a:lnTo>
                    <a:pt x="1610" y="3308"/>
                  </a:lnTo>
                  <a:cubicBezTo>
                    <a:pt x="1651" y="3280"/>
                    <a:pt x="1664" y="3253"/>
                    <a:pt x="1651" y="3213"/>
                  </a:cubicBezTo>
                  <a:lnTo>
                    <a:pt x="135" y="33"/>
                  </a:lnTo>
                  <a:cubicBezTo>
                    <a:pt x="125" y="13"/>
                    <a:pt x="108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6096376" y="3283692"/>
              <a:ext cx="24536" cy="37452"/>
            </a:xfrm>
            <a:custGeom>
              <a:avLst/>
              <a:gdLst/>
              <a:ahLst/>
              <a:cxnLst/>
              <a:rect l="l" t="t" r="r" b="b"/>
              <a:pathLst>
                <a:path w="511" h="780" extrusionOk="0">
                  <a:moveTo>
                    <a:pt x="120" y="0"/>
                  </a:moveTo>
                  <a:cubicBezTo>
                    <a:pt x="46" y="0"/>
                    <a:pt x="0" y="73"/>
                    <a:pt x="0" y="205"/>
                  </a:cubicBezTo>
                  <a:cubicBezTo>
                    <a:pt x="0" y="408"/>
                    <a:pt x="135" y="652"/>
                    <a:pt x="271" y="746"/>
                  </a:cubicBezTo>
                  <a:cubicBezTo>
                    <a:pt x="308" y="769"/>
                    <a:pt x="343" y="780"/>
                    <a:pt x="375" y="780"/>
                  </a:cubicBezTo>
                  <a:cubicBezTo>
                    <a:pt x="457" y="780"/>
                    <a:pt x="511" y="704"/>
                    <a:pt x="501" y="557"/>
                  </a:cubicBezTo>
                  <a:cubicBezTo>
                    <a:pt x="501" y="381"/>
                    <a:pt x="366" y="138"/>
                    <a:pt x="230" y="43"/>
                  </a:cubicBezTo>
                  <a:cubicBezTo>
                    <a:pt x="189" y="14"/>
                    <a:pt x="152" y="0"/>
                    <a:pt x="120" y="0"/>
                  </a:cubicBezTo>
                  <a:close/>
                </a:path>
              </a:pathLst>
            </a:custGeom>
            <a:solidFill>
              <a:srgbClr val="C58A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168015" y="3609042"/>
              <a:ext cx="22327" cy="11908"/>
            </a:xfrm>
            <a:custGeom>
              <a:avLst/>
              <a:gdLst/>
              <a:ahLst/>
              <a:cxnLst/>
              <a:rect l="l" t="t" r="r" b="b"/>
              <a:pathLst>
                <a:path w="465" h="248" extrusionOk="0">
                  <a:moveTo>
                    <a:pt x="274" y="0"/>
                  </a:moveTo>
                  <a:cubicBezTo>
                    <a:pt x="109" y="0"/>
                    <a:pt x="0" y="186"/>
                    <a:pt x="186" y="235"/>
                  </a:cubicBezTo>
                  <a:cubicBezTo>
                    <a:pt x="219" y="243"/>
                    <a:pt x="248" y="247"/>
                    <a:pt x="273" y="247"/>
                  </a:cubicBezTo>
                  <a:cubicBezTo>
                    <a:pt x="460" y="247"/>
                    <a:pt x="464" y="53"/>
                    <a:pt x="321" y="5"/>
                  </a:cubicBezTo>
                  <a:cubicBezTo>
                    <a:pt x="305" y="2"/>
                    <a:pt x="290" y="0"/>
                    <a:pt x="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6168015" y="3615524"/>
              <a:ext cx="22327" cy="11908"/>
            </a:xfrm>
            <a:custGeom>
              <a:avLst/>
              <a:gdLst/>
              <a:ahLst/>
              <a:cxnLst/>
              <a:rect l="l" t="t" r="r" b="b"/>
              <a:pathLst>
                <a:path w="465" h="248" extrusionOk="0">
                  <a:moveTo>
                    <a:pt x="274" y="1"/>
                  </a:moveTo>
                  <a:cubicBezTo>
                    <a:pt x="109" y="1"/>
                    <a:pt x="0" y="186"/>
                    <a:pt x="186" y="236"/>
                  </a:cubicBezTo>
                  <a:cubicBezTo>
                    <a:pt x="219" y="244"/>
                    <a:pt x="248" y="247"/>
                    <a:pt x="273" y="247"/>
                  </a:cubicBezTo>
                  <a:cubicBezTo>
                    <a:pt x="460" y="247"/>
                    <a:pt x="464" y="53"/>
                    <a:pt x="321" y="6"/>
                  </a:cubicBezTo>
                  <a:cubicBezTo>
                    <a:pt x="305" y="2"/>
                    <a:pt x="290" y="1"/>
                    <a:pt x="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6168015" y="3622006"/>
              <a:ext cx="22327" cy="11908"/>
            </a:xfrm>
            <a:custGeom>
              <a:avLst/>
              <a:gdLst/>
              <a:ahLst/>
              <a:cxnLst/>
              <a:rect l="l" t="t" r="r" b="b"/>
              <a:pathLst>
                <a:path w="465" h="248" extrusionOk="0">
                  <a:moveTo>
                    <a:pt x="274" y="1"/>
                  </a:moveTo>
                  <a:cubicBezTo>
                    <a:pt x="109" y="1"/>
                    <a:pt x="0" y="186"/>
                    <a:pt x="186" y="236"/>
                  </a:cubicBezTo>
                  <a:cubicBezTo>
                    <a:pt x="219" y="244"/>
                    <a:pt x="248" y="248"/>
                    <a:pt x="273" y="248"/>
                  </a:cubicBezTo>
                  <a:cubicBezTo>
                    <a:pt x="460" y="248"/>
                    <a:pt x="464" y="54"/>
                    <a:pt x="321" y="6"/>
                  </a:cubicBezTo>
                  <a:cubicBezTo>
                    <a:pt x="305" y="2"/>
                    <a:pt x="290" y="1"/>
                    <a:pt x="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6164557" y="3618356"/>
              <a:ext cx="29961" cy="59202"/>
            </a:xfrm>
            <a:custGeom>
              <a:avLst/>
              <a:gdLst/>
              <a:ahLst/>
              <a:cxnLst/>
              <a:rect l="l" t="t" r="r" b="b"/>
              <a:pathLst>
                <a:path w="624" h="1233" extrusionOk="0">
                  <a:moveTo>
                    <a:pt x="204" y="1"/>
                  </a:moveTo>
                  <a:cubicBezTo>
                    <a:pt x="204" y="55"/>
                    <a:pt x="204" y="122"/>
                    <a:pt x="190" y="190"/>
                  </a:cubicBezTo>
                  <a:cubicBezTo>
                    <a:pt x="190" y="244"/>
                    <a:pt x="163" y="271"/>
                    <a:pt x="163" y="312"/>
                  </a:cubicBezTo>
                  <a:cubicBezTo>
                    <a:pt x="150" y="407"/>
                    <a:pt x="123" y="515"/>
                    <a:pt x="69" y="555"/>
                  </a:cubicBezTo>
                  <a:cubicBezTo>
                    <a:pt x="55" y="583"/>
                    <a:pt x="55" y="596"/>
                    <a:pt x="69" y="610"/>
                  </a:cubicBezTo>
                  <a:cubicBezTo>
                    <a:pt x="55" y="664"/>
                    <a:pt x="28" y="718"/>
                    <a:pt x="1" y="745"/>
                  </a:cubicBezTo>
                  <a:cubicBezTo>
                    <a:pt x="1" y="758"/>
                    <a:pt x="1" y="786"/>
                    <a:pt x="14" y="799"/>
                  </a:cubicBezTo>
                  <a:lnTo>
                    <a:pt x="55" y="799"/>
                  </a:lnTo>
                  <a:lnTo>
                    <a:pt x="14" y="894"/>
                  </a:lnTo>
                  <a:cubicBezTo>
                    <a:pt x="14" y="934"/>
                    <a:pt x="14" y="948"/>
                    <a:pt x="96" y="948"/>
                  </a:cubicBezTo>
                  <a:cubicBezTo>
                    <a:pt x="96" y="988"/>
                    <a:pt x="82" y="1002"/>
                    <a:pt x="82" y="1029"/>
                  </a:cubicBezTo>
                  <a:cubicBezTo>
                    <a:pt x="69" y="1056"/>
                    <a:pt x="82" y="1083"/>
                    <a:pt x="123" y="1083"/>
                  </a:cubicBezTo>
                  <a:cubicBezTo>
                    <a:pt x="136" y="1083"/>
                    <a:pt x="150" y="1083"/>
                    <a:pt x="150" y="1070"/>
                  </a:cubicBezTo>
                  <a:lnTo>
                    <a:pt x="150" y="1070"/>
                  </a:lnTo>
                  <a:cubicBezTo>
                    <a:pt x="150" y="1083"/>
                    <a:pt x="136" y="1124"/>
                    <a:pt x="136" y="1137"/>
                  </a:cubicBezTo>
                  <a:cubicBezTo>
                    <a:pt x="123" y="1151"/>
                    <a:pt x="136" y="1164"/>
                    <a:pt x="163" y="1191"/>
                  </a:cubicBezTo>
                  <a:cubicBezTo>
                    <a:pt x="190" y="1191"/>
                    <a:pt x="204" y="1164"/>
                    <a:pt x="204" y="1151"/>
                  </a:cubicBezTo>
                  <a:cubicBezTo>
                    <a:pt x="204" y="1143"/>
                    <a:pt x="204" y="1136"/>
                    <a:pt x="205" y="1129"/>
                  </a:cubicBezTo>
                  <a:lnTo>
                    <a:pt x="205" y="1129"/>
                  </a:lnTo>
                  <a:cubicBezTo>
                    <a:pt x="204" y="1150"/>
                    <a:pt x="204" y="1172"/>
                    <a:pt x="204" y="1191"/>
                  </a:cubicBezTo>
                  <a:cubicBezTo>
                    <a:pt x="190" y="1219"/>
                    <a:pt x="204" y="1232"/>
                    <a:pt x="231" y="1232"/>
                  </a:cubicBezTo>
                  <a:cubicBezTo>
                    <a:pt x="258" y="1232"/>
                    <a:pt x="272" y="1219"/>
                    <a:pt x="272" y="1205"/>
                  </a:cubicBezTo>
                  <a:lnTo>
                    <a:pt x="272" y="1137"/>
                  </a:lnTo>
                  <a:cubicBezTo>
                    <a:pt x="272" y="1151"/>
                    <a:pt x="285" y="1164"/>
                    <a:pt x="299" y="1164"/>
                  </a:cubicBezTo>
                  <a:cubicBezTo>
                    <a:pt x="326" y="1164"/>
                    <a:pt x="339" y="1151"/>
                    <a:pt x="339" y="1137"/>
                  </a:cubicBezTo>
                  <a:lnTo>
                    <a:pt x="339" y="1016"/>
                  </a:lnTo>
                  <a:cubicBezTo>
                    <a:pt x="353" y="1070"/>
                    <a:pt x="353" y="1137"/>
                    <a:pt x="366" y="1178"/>
                  </a:cubicBezTo>
                  <a:cubicBezTo>
                    <a:pt x="366" y="1205"/>
                    <a:pt x="393" y="1219"/>
                    <a:pt x="420" y="1219"/>
                  </a:cubicBezTo>
                  <a:cubicBezTo>
                    <a:pt x="434" y="1219"/>
                    <a:pt x="461" y="1191"/>
                    <a:pt x="461" y="1164"/>
                  </a:cubicBezTo>
                  <a:cubicBezTo>
                    <a:pt x="461" y="1131"/>
                    <a:pt x="461" y="1098"/>
                    <a:pt x="458" y="1065"/>
                  </a:cubicBezTo>
                  <a:lnTo>
                    <a:pt x="458" y="1065"/>
                  </a:lnTo>
                  <a:cubicBezTo>
                    <a:pt x="459" y="1066"/>
                    <a:pt x="460" y="1068"/>
                    <a:pt x="461" y="1070"/>
                  </a:cubicBezTo>
                  <a:cubicBezTo>
                    <a:pt x="461" y="1083"/>
                    <a:pt x="475" y="1097"/>
                    <a:pt x="502" y="1097"/>
                  </a:cubicBezTo>
                  <a:cubicBezTo>
                    <a:pt x="542" y="1097"/>
                    <a:pt x="542" y="1070"/>
                    <a:pt x="542" y="1056"/>
                  </a:cubicBezTo>
                  <a:cubicBezTo>
                    <a:pt x="542" y="1016"/>
                    <a:pt x="542" y="961"/>
                    <a:pt x="529" y="934"/>
                  </a:cubicBezTo>
                  <a:lnTo>
                    <a:pt x="529" y="934"/>
                  </a:lnTo>
                  <a:cubicBezTo>
                    <a:pt x="542" y="948"/>
                    <a:pt x="542" y="948"/>
                    <a:pt x="542" y="961"/>
                  </a:cubicBezTo>
                  <a:cubicBezTo>
                    <a:pt x="542" y="988"/>
                    <a:pt x="556" y="988"/>
                    <a:pt x="596" y="988"/>
                  </a:cubicBezTo>
                  <a:cubicBezTo>
                    <a:pt x="610" y="988"/>
                    <a:pt x="623" y="948"/>
                    <a:pt x="610" y="934"/>
                  </a:cubicBezTo>
                  <a:cubicBezTo>
                    <a:pt x="596" y="880"/>
                    <a:pt x="569" y="826"/>
                    <a:pt x="569" y="799"/>
                  </a:cubicBezTo>
                  <a:lnTo>
                    <a:pt x="596" y="799"/>
                  </a:lnTo>
                  <a:cubicBezTo>
                    <a:pt x="610" y="799"/>
                    <a:pt x="623" y="758"/>
                    <a:pt x="610" y="745"/>
                  </a:cubicBezTo>
                  <a:cubicBezTo>
                    <a:pt x="569" y="691"/>
                    <a:pt x="556" y="650"/>
                    <a:pt x="542" y="583"/>
                  </a:cubicBezTo>
                  <a:cubicBezTo>
                    <a:pt x="556" y="583"/>
                    <a:pt x="569" y="542"/>
                    <a:pt x="556" y="528"/>
                  </a:cubicBezTo>
                  <a:cubicBezTo>
                    <a:pt x="529" y="474"/>
                    <a:pt x="488" y="407"/>
                    <a:pt x="475" y="325"/>
                  </a:cubicBezTo>
                  <a:cubicBezTo>
                    <a:pt x="461" y="217"/>
                    <a:pt x="461" y="136"/>
                    <a:pt x="461" y="41"/>
                  </a:cubicBezTo>
                  <a:lnTo>
                    <a:pt x="2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5664289" y="4202459"/>
              <a:ext cx="103376" cy="127384"/>
            </a:xfrm>
            <a:custGeom>
              <a:avLst/>
              <a:gdLst/>
              <a:ahLst/>
              <a:cxnLst/>
              <a:rect l="l" t="t" r="r" b="b"/>
              <a:pathLst>
                <a:path w="2153" h="2653" extrusionOk="0">
                  <a:moveTo>
                    <a:pt x="163" y="0"/>
                  </a:moveTo>
                  <a:lnTo>
                    <a:pt x="1" y="1272"/>
                  </a:lnTo>
                  <a:lnTo>
                    <a:pt x="1977" y="2652"/>
                  </a:lnTo>
                  <a:lnTo>
                    <a:pt x="2152" y="138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E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5667554" y="4206972"/>
              <a:ext cx="96846" cy="118309"/>
            </a:xfrm>
            <a:custGeom>
              <a:avLst/>
              <a:gdLst/>
              <a:ahLst/>
              <a:cxnLst/>
              <a:rect l="l" t="t" r="r" b="b"/>
              <a:pathLst>
                <a:path w="2017" h="2464" extrusionOk="0">
                  <a:moveTo>
                    <a:pt x="149" y="1"/>
                  </a:moveTo>
                  <a:lnTo>
                    <a:pt x="1" y="1151"/>
                  </a:lnTo>
                  <a:lnTo>
                    <a:pt x="1854" y="2464"/>
                  </a:lnTo>
                  <a:lnTo>
                    <a:pt x="2017" y="1313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5668851" y="4221281"/>
              <a:ext cx="93629" cy="89692"/>
            </a:xfrm>
            <a:custGeom>
              <a:avLst/>
              <a:gdLst/>
              <a:ahLst/>
              <a:cxnLst/>
              <a:rect l="l" t="t" r="r" b="b"/>
              <a:pathLst>
                <a:path w="1950" h="1868" extrusionOk="0">
                  <a:moveTo>
                    <a:pt x="95" y="1"/>
                  </a:moveTo>
                  <a:lnTo>
                    <a:pt x="1" y="569"/>
                  </a:lnTo>
                  <a:lnTo>
                    <a:pt x="1868" y="1868"/>
                  </a:lnTo>
                  <a:lnTo>
                    <a:pt x="1949" y="130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5297214" y="4014048"/>
              <a:ext cx="118309" cy="114372"/>
            </a:xfrm>
            <a:custGeom>
              <a:avLst/>
              <a:gdLst/>
              <a:ahLst/>
              <a:cxnLst/>
              <a:rect l="l" t="t" r="r" b="b"/>
              <a:pathLst>
                <a:path w="2464" h="2382" extrusionOk="0">
                  <a:moveTo>
                    <a:pt x="1" y="0"/>
                  </a:moveTo>
                  <a:lnTo>
                    <a:pt x="231" y="1489"/>
                  </a:lnTo>
                  <a:lnTo>
                    <a:pt x="2464" y="2382"/>
                  </a:lnTo>
                  <a:lnTo>
                    <a:pt x="2247" y="8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5291405" y="4014048"/>
              <a:ext cx="130601" cy="114372"/>
            </a:xfrm>
            <a:custGeom>
              <a:avLst/>
              <a:gdLst/>
              <a:ahLst/>
              <a:cxnLst/>
              <a:rect l="l" t="t" r="r" b="b"/>
              <a:pathLst>
                <a:path w="2720" h="2382" extrusionOk="0">
                  <a:moveTo>
                    <a:pt x="0" y="0"/>
                  </a:moveTo>
                  <a:lnTo>
                    <a:pt x="217" y="1380"/>
                  </a:lnTo>
                  <a:lnTo>
                    <a:pt x="2720" y="2382"/>
                  </a:lnTo>
                  <a:lnTo>
                    <a:pt x="2503" y="10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5291405" y="4014048"/>
              <a:ext cx="130601" cy="114372"/>
            </a:xfrm>
            <a:custGeom>
              <a:avLst/>
              <a:gdLst/>
              <a:ahLst/>
              <a:cxnLst/>
              <a:rect l="l" t="t" r="r" b="b"/>
              <a:pathLst>
                <a:path w="2720" h="2382" extrusionOk="0">
                  <a:moveTo>
                    <a:pt x="0" y="0"/>
                  </a:moveTo>
                  <a:lnTo>
                    <a:pt x="2720" y="2382"/>
                  </a:lnTo>
                  <a:close/>
                  <a:moveTo>
                    <a:pt x="2503" y="1015"/>
                  </a:moveTo>
                  <a:lnTo>
                    <a:pt x="217" y="13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5290108" y="4008814"/>
              <a:ext cx="133866" cy="124791"/>
            </a:xfrm>
            <a:custGeom>
              <a:avLst/>
              <a:gdLst/>
              <a:ahLst/>
              <a:cxnLst/>
              <a:rect l="l" t="t" r="r" b="b"/>
              <a:pathLst>
                <a:path w="2788" h="2599" extrusionOk="0">
                  <a:moveTo>
                    <a:pt x="68" y="1"/>
                  </a:moveTo>
                  <a:lnTo>
                    <a:pt x="0" y="204"/>
                  </a:lnTo>
                  <a:lnTo>
                    <a:pt x="1110" y="1192"/>
                  </a:lnTo>
                  <a:lnTo>
                    <a:pt x="162" y="1340"/>
                  </a:lnTo>
                  <a:lnTo>
                    <a:pt x="311" y="1625"/>
                  </a:lnTo>
                  <a:lnTo>
                    <a:pt x="1421" y="1462"/>
                  </a:lnTo>
                  <a:lnTo>
                    <a:pt x="2720" y="2599"/>
                  </a:lnTo>
                  <a:lnTo>
                    <a:pt x="2787" y="2396"/>
                  </a:lnTo>
                  <a:lnTo>
                    <a:pt x="1664" y="1408"/>
                  </a:lnTo>
                  <a:lnTo>
                    <a:pt x="2598" y="1259"/>
                  </a:lnTo>
                  <a:lnTo>
                    <a:pt x="2449" y="975"/>
                  </a:lnTo>
                  <a:lnTo>
                    <a:pt x="1367" y="1151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5291405" y="4014048"/>
              <a:ext cx="129977" cy="114372"/>
            </a:xfrm>
            <a:custGeom>
              <a:avLst/>
              <a:gdLst/>
              <a:ahLst/>
              <a:cxnLst/>
              <a:rect l="l" t="t" r="r" b="b"/>
              <a:pathLst>
                <a:path w="2707" h="2382" extrusionOk="0">
                  <a:moveTo>
                    <a:pt x="217" y="1380"/>
                  </a:moveTo>
                  <a:lnTo>
                    <a:pt x="1353" y="1204"/>
                  </a:lnTo>
                  <a:close/>
                  <a:moveTo>
                    <a:pt x="1353" y="1204"/>
                  </a:moveTo>
                  <a:lnTo>
                    <a:pt x="2706" y="2382"/>
                  </a:lnTo>
                  <a:close/>
                  <a:moveTo>
                    <a:pt x="0" y="0"/>
                  </a:moveTo>
                  <a:lnTo>
                    <a:pt x="1353" y="11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5290732" y="4010783"/>
              <a:ext cx="132569" cy="120902"/>
            </a:xfrm>
            <a:custGeom>
              <a:avLst/>
              <a:gdLst/>
              <a:ahLst/>
              <a:cxnLst/>
              <a:rect l="l" t="t" r="r" b="b"/>
              <a:pathLst>
                <a:path w="2761" h="2518" extrusionOk="0">
                  <a:moveTo>
                    <a:pt x="28" y="0"/>
                  </a:moveTo>
                  <a:lnTo>
                    <a:pt x="1" y="136"/>
                  </a:lnTo>
                  <a:lnTo>
                    <a:pt x="1178" y="1178"/>
                  </a:lnTo>
                  <a:lnTo>
                    <a:pt x="177" y="1354"/>
                  </a:lnTo>
                  <a:lnTo>
                    <a:pt x="285" y="1543"/>
                  </a:lnTo>
                  <a:lnTo>
                    <a:pt x="1381" y="1367"/>
                  </a:lnTo>
                  <a:lnTo>
                    <a:pt x="2707" y="2517"/>
                  </a:lnTo>
                  <a:lnTo>
                    <a:pt x="2761" y="2382"/>
                  </a:lnTo>
                  <a:lnTo>
                    <a:pt x="1557" y="1340"/>
                  </a:lnTo>
                  <a:lnTo>
                    <a:pt x="2572" y="1178"/>
                  </a:lnTo>
                  <a:lnTo>
                    <a:pt x="2463" y="975"/>
                  </a:lnTo>
                  <a:lnTo>
                    <a:pt x="1354" y="116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5296590" y="4038056"/>
              <a:ext cx="120230" cy="66309"/>
            </a:xfrm>
            <a:custGeom>
              <a:avLst/>
              <a:gdLst/>
              <a:ahLst/>
              <a:cxnLst/>
              <a:rect l="l" t="t" r="r" b="b"/>
              <a:pathLst>
                <a:path w="2504" h="1381" extrusionOk="0">
                  <a:moveTo>
                    <a:pt x="1151" y="1"/>
                  </a:moveTo>
                  <a:lnTo>
                    <a:pt x="1367" y="1381"/>
                  </a:lnTo>
                  <a:close/>
                  <a:moveTo>
                    <a:pt x="0" y="190"/>
                  </a:moveTo>
                  <a:lnTo>
                    <a:pt x="2504" y="1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5294622" y="4034166"/>
              <a:ext cx="123495" cy="74135"/>
            </a:xfrm>
            <a:custGeom>
              <a:avLst/>
              <a:gdLst/>
              <a:ahLst/>
              <a:cxnLst/>
              <a:rect l="l" t="t" r="r" b="b"/>
              <a:pathLst>
                <a:path w="2572" h="1544" extrusionOk="0">
                  <a:moveTo>
                    <a:pt x="989" y="1"/>
                  </a:moveTo>
                  <a:lnTo>
                    <a:pt x="1056" y="461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82" y="488"/>
                  </a:lnTo>
                  <a:lnTo>
                    <a:pt x="1110" y="921"/>
                  </a:lnTo>
                  <a:lnTo>
                    <a:pt x="1192" y="1367"/>
                  </a:lnTo>
                  <a:lnTo>
                    <a:pt x="1611" y="1543"/>
                  </a:lnTo>
                  <a:lnTo>
                    <a:pt x="1543" y="1083"/>
                  </a:lnTo>
                  <a:lnTo>
                    <a:pt x="2572" y="1503"/>
                  </a:lnTo>
                  <a:lnTo>
                    <a:pt x="2504" y="1056"/>
                  </a:lnTo>
                  <a:lnTo>
                    <a:pt x="1476" y="623"/>
                  </a:lnTo>
                  <a:lnTo>
                    <a:pt x="1394" y="177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5296590" y="4038056"/>
              <a:ext cx="120230" cy="66309"/>
            </a:xfrm>
            <a:custGeom>
              <a:avLst/>
              <a:gdLst/>
              <a:ahLst/>
              <a:cxnLst/>
              <a:rect l="l" t="t" r="r" b="b"/>
              <a:pathLst>
                <a:path w="2504" h="1381" extrusionOk="0">
                  <a:moveTo>
                    <a:pt x="1151" y="1"/>
                  </a:moveTo>
                  <a:lnTo>
                    <a:pt x="1367" y="1381"/>
                  </a:lnTo>
                  <a:close/>
                  <a:moveTo>
                    <a:pt x="0" y="190"/>
                  </a:moveTo>
                  <a:lnTo>
                    <a:pt x="2504" y="1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5295294" y="4036135"/>
              <a:ext cx="122822" cy="70198"/>
            </a:xfrm>
            <a:custGeom>
              <a:avLst/>
              <a:gdLst/>
              <a:ahLst/>
              <a:cxnLst/>
              <a:rect l="l" t="t" r="r" b="b"/>
              <a:pathLst>
                <a:path w="2558" h="1462" extrusionOk="0">
                  <a:moveTo>
                    <a:pt x="1056" y="0"/>
                  </a:moveTo>
                  <a:lnTo>
                    <a:pt x="1137" y="555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54" y="366"/>
                  </a:lnTo>
                  <a:lnTo>
                    <a:pt x="1178" y="826"/>
                  </a:lnTo>
                  <a:lnTo>
                    <a:pt x="1259" y="1367"/>
                  </a:lnTo>
                  <a:lnTo>
                    <a:pt x="1516" y="1462"/>
                  </a:lnTo>
                  <a:lnTo>
                    <a:pt x="1421" y="920"/>
                  </a:lnTo>
                  <a:lnTo>
                    <a:pt x="1421" y="920"/>
                  </a:lnTo>
                  <a:lnTo>
                    <a:pt x="2558" y="1380"/>
                  </a:lnTo>
                  <a:lnTo>
                    <a:pt x="2504" y="1096"/>
                  </a:lnTo>
                  <a:lnTo>
                    <a:pt x="1380" y="650"/>
                  </a:lnTo>
                  <a:lnTo>
                    <a:pt x="1286" y="95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5349215" y="4221281"/>
              <a:ext cx="116340" cy="137131"/>
            </a:xfrm>
            <a:custGeom>
              <a:avLst/>
              <a:gdLst/>
              <a:ahLst/>
              <a:cxnLst/>
              <a:rect l="l" t="t" r="r" b="b"/>
              <a:pathLst>
                <a:path w="2423" h="2856" extrusionOk="0">
                  <a:moveTo>
                    <a:pt x="0" y="1"/>
                  </a:moveTo>
                  <a:lnTo>
                    <a:pt x="0" y="1448"/>
                  </a:lnTo>
                  <a:lnTo>
                    <a:pt x="2422" y="2856"/>
                  </a:lnTo>
                  <a:lnTo>
                    <a:pt x="2422" y="138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5351808" y="4225170"/>
              <a:ext cx="109858" cy="128056"/>
            </a:xfrm>
            <a:custGeom>
              <a:avLst/>
              <a:gdLst/>
              <a:ahLst/>
              <a:cxnLst/>
              <a:rect l="l" t="t" r="r" b="b"/>
              <a:pathLst>
                <a:path w="2288" h="2667" extrusionOk="0">
                  <a:moveTo>
                    <a:pt x="1" y="1"/>
                  </a:moveTo>
                  <a:lnTo>
                    <a:pt x="1" y="677"/>
                  </a:lnTo>
                  <a:lnTo>
                    <a:pt x="1" y="1354"/>
                  </a:lnTo>
                  <a:lnTo>
                    <a:pt x="2287" y="2666"/>
                  </a:lnTo>
                  <a:lnTo>
                    <a:pt x="2287" y="1990"/>
                  </a:lnTo>
                  <a:lnTo>
                    <a:pt x="2287" y="13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5351808" y="4241447"/>
              <a:ext cx="109858" cy="84506"/>
            </a:xfrm>
            <a:custGeom>
              <a:avLst/>
              <a:gdLst/>
              <a:ahLst/>
              <a:cxnLst/>
              <a:rect l="l" t="t" r="r" b="b"/>
              <a:pathLst>
                <a:path w="2288" h="1760" extrusionOk="0">
                  <a:moveTo>
                    <a:pt x="582" y="0"/>
                  </a:moveTo>
                  <a:lnTo>
                    <a:pt x="582" y="568"/>
                  </a:lnTo>
                  <a:lnTo>
                    <a:pt x="1" y="230"/>
                  </a:lnTo>
                  <a:lnTo>
                    <a:pt x="1" y="338"/>
                  </a:lnTo>
                  <a:lnTo>
                    <a:pt x="1" y="420"/>
                  </a:lnTo>
                  <a:lnTo>
                    <a:pt x="582" y="758"/>
                  </a:lnTo>
                  <a:lnTo>
                    <a:pt x="582" y="1353"/>
                  </a:lnTo>
                  <a:lnTo>
                    <a:pt x="772" y="1448"/>
                  </a:lnTo>
                  <a:lnTo>
                    <a:pt x="772" y="880"/>
                  </a:lnTo>
                  <a:lnTo>
                    <a:pt x="2287" y="1759"/>
                  </a:lnTo>
                  <a:lnTo>
                    <a:pt x="2287" y="1651"/>
                  </a:lnTo>
                  <a:lnTo>
                    <a:pt x="2287" y="1570"/>
                  </a:lnTo>
                  <a:lnTo>
                    <a:pt x="772" y="690"/>
                  </a:lnTo>
                  <a:lnTo>
                    <a:pt x="772" y="95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5507712" y="4199194"/>
              <a:ext cx="88444" cy="107266"/>
            </a:xfrm>
            <a:custGeom>
              <a:avLst/>
              <a:gdLst/>
              <a:ahLst/>
              <a:cxnLst/>
              <a:rect l="l" t="t" r="r" b="b"/>
              <a:pathLst>
                <a:path w="1842" h="2234" extrusionOk="0">
                  <a:moveTo>
                    <a:pt x="42" y="1"/>
                  </a:moveTo>
                  <a:lnTo>
                    <a:pt x="1" y="1110"/>
                  </a:lnTo>
                  <a:lnTo>
                    <a:pt x="1787" y="2233"/>
                  </a:lnTo>
                  <a:lnTo>
                    <a:pt x="1841" y="1110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5509681" y="4203083"/>
              <a:ext cx="29289" cy="65685"/>
            </a:xfrm>
            <a:custGeom>
              <a:avLst/>
              <a:gdLst/>
              <a:ahLst/>
              <a:cxnLst/>
              <a:rect l="l" t="t" r="r" b="b"/>
              <a:pathLst>
                <a:path w="610" h="1368" extrusionOk="0">
                  <a:moveTo>
                    <a:pt x="55" y="1"/>
                  </a:moveTo>
                  <a:lnTo>
                    <a:pt x="1" y="1016"/>
                  </a:lnTo>
                  <a:lnTo>
                    <a:pt x="582" y="1367"/>
                  </a:lnTo>
                  <a:lnTo>
                    <a:pt x="609" y="353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5537626" y="4219984"/>
              <a:ext cx="29289" cy="66309"/>
            </a:xfrm>
            <a:custGeom>
              <a:avLst/>
              <a:gdLst/>
              <a:ahLst/>
              <a:cxnLst/>
              <a:rect l="l" t="t" r="r" b="b"/>
              <a:pathLst>
                <a:path w="610" h="1381" extrusionOk="0">
                  <a:moveTo>
                    <a:pt x="27" y="1"/>
                  </a:moveTo>
                  <a:lnTo>
                    <a:pt x="0" y="1015"/>
                  </a:lnTo>
                  <a:lnTo>
                    <a:pt x="555" y="1381"/>
                  </a:lnTo>
                  <a:lnTo>
                    <a:pt x="609" y="339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5564274" y="4236213"/>
              <a:ext cx="29289" cy="66981"/>
            </a:xfrm>
            <a:custGeom>
              <a:avLst/>
              <a:gdLst/>
              <a:ahLst/>
              <a:cxnLst/>
              <a:rect l="l" t="t" r="r" b="b"/>
              <a:pathLst>
                <a:path w="610" h="1395" extrusionOk="0">
                  <a:moveTo>
                    <a:pt x="54" y="1"/>
                  </a:moveTo>
                  <a:lnTo>
                    <a:pt x="0" y="1043"/>
                  </a:lnTo>
                  <a:lnTo>
                    <a:pt x="555" y="1394"/>
                  </a:lnTo>
                  <a:lnTo>
                    <a:pt x="609" y="366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Slika 3">
            <a:extLst>
              <a:ext uri="{FF2B5EF4-FFF2-40B4-BE49-F238E27FC236}">
                <a16:creationId xmlns:a16="http://schemas.microsoft.com/office/drawing/2014/main" id="{B9604552-3A27-C2D9-A839-087A0DB08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926" y="265199"/>
            <a:ext cx="1739344" cy="17393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>
          <a:extLst>
            <a:ext uri="{FF2B5EF4-FFF2-40B4-BE49-F238E27FC236}">
              <a16:creationId xmlns:a16="http://schemas.microsoft.com/office/drawing/2014/main" id="{555C7952-BC76-978B-BDF6-E43DFFD05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6">
            <a:extLst>
              <a:ext uri="{FF2B5EF4-FFF2-40B4-BE49-F238E27FC236}">
                <a16:creationId xmlns:a16="http://schemas.microsoft.com/office/drawing/2014/main" id="{F66A28FA-D0B6-BD2C-D536-F2817E13D1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60597" y="0"/>
            <a:ext cx="4210176" cy="230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4000" dirty="0">
                <a:solidFill>
                  <a:schemeClr val="bg2"/>
                </a:solidFill>
              </a:rPr>
              <a:t>Mobilnost z namenom prakse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987" name="Google Shape;987;p36">
            <a:extLst>
              <a:ext uri="{FF2B5EF4-FFF2-40B4-BE49-F238E27FC236}">
                <a16:creationId xmlns:a16="http://schemas.microsoft.com/office/drawing/2014/main" id="{445D1A99-3716-745D-F242-02C172CA45D2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326614" y="662067"/>
            <a:ext cx="1300500" cy="113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sl-SI" dirty="0"/>
              <a:t>2</a:t>
            </a:r>
            <a:endParaRPr dirty="0"/>
          </a:p>
        </p:txBody>
      </p:sp>
      <p:sp>
        <p:nvSpPr>
          <p:cNvPr id="989" name="Google Shape;989;p36">
            <a:extLst>
              <a:ext uri="{FF2B5EF4-FFF2-40B4-BE49-F238E27FC236}">
                <a16:creationId xmlns:a16="http://schemas.microsoft.com/office/drawing/2014/main" id="{9E72DBBC-A220-F41B-C201-E066E05DC9D9}"/>
              </a:ext>
            </a:extLst>
          </p:cNvPr>
          <p:cNvSpPr/>
          <p:nvPr/>
        </p:nvSpPr>
        <p:spPr>
          <a:xfrm>
            <a:off x="225318" y="3213055"/>
            <a:ext cx="289851" cy="368283"/>
          </a:xfrm>
          <a:custGeom>
            <a:avLst/>
            <a:gdLst/>
            <a:ahLst/>
            <a:cxnLst/>
            <a:rect l="l" t="t" r="r" b="b"/>
            <a:pathLst>
              <a:path w="4601" h="5846" extrusionOk="0">
                <a:moveTo>
                  <a:pt x="4587" y="0"/>
                </a:moveTo>
                <a:cubicBezTo>
                  <a:pt x="4587" y="0"/>
                  <a:pt x="4560" y="0"/>
                  <a:pt x="4560" y="28"/>
                </a:cubicBezTo>
                <a:cubicBezTo>
                  <a:pt x="4357" y="2220"/>
                  <a:pt x="2734" y="4263"/>
                  <a:pt x="0" y="5792"/>
                </a:cubicBezTo>
                <a:lnTo>
                  <a:pt x="0" y="5819"/>
                </a:lnTo>
                <a:cubicBezTo>
                  <a:pt x="0" y="5846"/>
                  <a:pt x="14" y="5846"/>
                  <a:pt x="14" y="5846"/>
                </a:cubicBezTo>
                <a:cubicBezTo>
                  <a:pt x="2774" y="4303"/>
                  <a:pt x="4398" y="2233"/>
                  <a:pt x="4601" y="28"/>
                </a:cubicBezTo>
                <a:cubicBezTo>
                  <a:pt x="4601" y="28"/>
                  <a:pt x="4601" y="0"/>
                  <a:pt x="45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36">
            <a:extLst>
              <a:ext uri="{FF2B5EF4-FFF2-40B4-BE49-F238E27FC236}">
                <a16:creationId xmlns:a16="http://schemas.microsoft.com/office/drawing/2014/main" id="{82A39558-8655-F268-F5D8-F42B8F1E293D}"/>
              </a:ext>
            </a:extLst>
          </p:cNvPr>
          <p:cNvSpPr/>
          <p:nvPr/>
        </p:nvSpPr>
        <p:spPr>
          <a:xfrm>
            <a:off x="429875" y="3334075"/>
            <a:ext cx="51217" cy="247265"/>
          </a:xfrm>
          <a:custGeom>
            <a:avLst/>
            <a:gdLst/>
            <a:ahLst/>
            <a:cxnLst/>
            <a:rect l="l" t="t" r="r" b="b"/>
            <a:pathLst>
              <a:path w="813" h="3925" extrusionOk="0">
                <a:moveTo>
                  <a:pt x="799" y="1"/>
                </a:moveTo>
                <a:cubicBezTo>
                  <a:pt x="799" y="1"/>
                  <a:pt x="772" y="1"/>
                  <a:pt x="772" y="14"/>
                </a:cubicBezTo>
                <a:cubicBezTo>
                  <a:pt x="799" y="1381"/>
                  <a:pt x="529" y="2680"/>
                  <a:pt x="1" y="3884"/>
                </a:cubicBezTo>
                <a:cubicBezTo>
                  <a:pt x="1" y="3898"/>
                  <a:pt x="1" y="3925"/>
                  <a:pt x="14" y="3925"/>
                </a:cubicBezTo>
                <a:cubicBezTo>
                  <a:pt x="14" y="3925"/>
                  <a:pt x="28" y="3925"/>
                  <a:pt x="14" y="3898"/>
                </a:cubicBezTo>
                <a:cubicBezTo>
                  <a:pt x="556" y="2707"/>
                  <a:pt x="813" y="1395"/>
                  <a:pt x="813" y="14"/>
                </a:cubicBezTo>
                <a:cubicBezTo>
                  <a:pt x="813" y="14"/>
                  <a:pt x="813" y="1"/>
                  <a:pt x="7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36">
            <a:extLst>
              <a:ext uri="{FF2B5EF4-FFF2-40B4-BE49-F238E27FC236}">
                <a16:creationId xmlns:a16="http://schemas.microsoft.com/office/drawing/2014/main" id="{6D3F90ED-CA67-9EF2-CF5B-324F4B2B4B8C}"/>
              </a:ext>
            </a:extLst>
          </p:cNvPr>
          <p:cNvSpPr/>
          <p:nvPr/>
        </p:nvSpPr>
        <p:spPr>
          <a:xfrm>
            <a:off x="270362" y="3103437"/>
            <a:ext cx="59785" cy="30239"/>
          </a:xfrm>
          <a:custGeom>
            <a:avLst/>
            <a:gdLst/>
            <a:ahLst/>
            <a:cxnLst/>
            <a:rect l="l" t="t" r="r" b="b"/>
            <a:pathLst>
              <a:path w="949" h="480" extrusionOk="0">
                <a:moveTo>
                  <a:pt x="514" y="1"/>
                </a:moveTo>
                <a:cubicBezTo>
                  <a:pt x="195" y="1"/>
                  <a:pt x="1" y="348"/>
                  <a:pt x="381" y="455"/>
                </a:cubicBezTo>
                <a:cubicBezTo>
                  <a:pt x="448" y="472"/>
                  <a:pt x="508" y="479"/>
                  <a:pt x="560" y="479"/>
                </a:cubicBezTo>
                <a:cubicBezTo>
                  <a:pt x="933" y="479"/>
                  <a:pt x="949" y="105"/>
                  <a:pt x="652" y="22"/>
                </a:cubicBezTo>
                <a:cubicBezTo>
                  <a:pt x="605" y="7"/>
                  <a:pt x="558" y="1"/>
                  <a:pt x="5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36">
            <a:extLst>
              <a:ext uri="{FF2B5EF4-FFF2-40B4-BE49-F238E27FC236}">
                <a16:creationId xmlns:a16="http://schemas.microsoft.com/office/drawing/2014/main" id="{7908DEFC-8C3D-BE55-1031-F1BAB2AB51C4}"/>
              </a:ext>
            </a:extLst>
          </p:cNvPr>
          <p:cNvSpPr/>
          <p:nvPr/>
        </p:nvSpPr>
        <p:spPr>
          <a:xfrm>
            <a:off x="270299" y="3121392"/>
            <a:ext cx="59848" cy="30995"/>
          </a:xfrm>
          <a:custGeom>
            <a:avLst/>
            <a:gdLst/>
            <a:ahLst/>
            <a:cxnLst/>
            <a:rect l="l" t="t" r="r" b="b"/>
            <a:pathLst>
              <a:path w="950" h="492" extrusionOk="0">
                <a:moveTo>
                  <a:pt x="519" y="0"/>
                </a:moveTo>
                <a:cubicBezTo>
                  <a:pt x="198" y="0"/>
                  <a:pt x="1" y="360"/>
                  <a:pt x="382" y="468"/>
                </a:cubicBezTo>
                <a:cubicBezTo>
                  <a:pt x="449" y="484"/>
                  <a:pt x="509" y="492"/>
                  <a:pt x="561" y="492"/>
                </a:cubicBezTo>
                <a:cubicBezTo>
                  <a:pt x="934" y="492"/>
                  <a:pt x="950" y="116"/>
                  <a:pt x="653" y="21"/>
                </a:cubicBezTo>
                <a:cubicBezTo>
                  <a:pt x="607" y="7"/>
                  <a:pt x="562" y="0"/>
                  <a:pt x="5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36">
            <a:extLst>
              <a:ext uri="{FF2B5EF4-FFF2-40B4-BE49-F238E27FC236}">
                <a16:creationId xmlns:a16="http://schemas.microsoft.com/office/drawing/2014/main" id="{A14FA2FE-FFED-670B-0983-2E36203FB9EF}"/>
              </a:ext>
            </a:extLst>
          </p:cNvPr>
          <p:cNvSpPr/>
          <p:nvPr/>
        </p:nvSpPr>
        <p:spPr>
          <a:xfrm>
            <a:off x="270173" y="3138402"/>
            <a:ext cx="59218" cy="30995"/>
          </a:xfrm>
          <a:custGeom>
            <a:avLst/>
            <a:gdLst/>
            <a:ahLst/>
            <a:cxnLst/>
            <a:rect l="l" t="t" r="r" b="b"/>
            <a:pathLst>
              <a:path w="940" h="492" extrusionOk="0">
                <a:moveTo>
                  <a:pt x="511" y="1"/>
                </a:moveTo>
                <a:cubicBezTo>
                  <a:pt x="199" y="1"/>
                  <a:pt x="1" y="361"/>
                  <a:pt x="371" y="468"/>
                </a:cubicBezTo>
                <a:cubicBezTo>
                  <a:pt x="436" y="485"/>
                  <a:pt x="495" y="492"/>
                  <a:pt x="546" y="492"/>
                </a:cubicBezTo>
                <a:cubicBezTo>
                  <a:pt x="923" y="492"/>
                  <a:pt x="939" y="105"/>
                  <a:pt x="642" y="22"/>
                </a:cubicBezTo>
                <a:cubicBezTo>
                  <a:pt x="597" y="7"/>
                  <a:pt x="553" y="1"/>
                  <a:pt x="5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36">
            <a:extLst>
              <a:ext uri="{FF2B5EF4-FFF2-40B4-BE49-F238E27FC236}">
                <a16:creationId xmlns:a16="http://schemas.microsoft.com/office/drawing/2014/main" id="{BE616E72-B43F-9D65-E0DC-19F9569D5B76}"/>
              </a:ext>
            </a:extLst>
          </p:cNvPr>
          <p:cNvSpPr/>
          <p:nvPr/>
        </p:nvSpPr>
        <p:spPr>
          <a:xfrm>
            <a:off x="257700" y="3129519"/>
            <a:ext cx="82779" cy="160329"/>
          </a:xfrm>
          <a:custGeom>
            <a:avLst/>
            <a:gdLst/>
            <a:ahLst/>
            <a:cxnLst/>
            <a:rect l="l" t="t" r="r" b="b"/>
            <a:pathLst>
              <a:path w="1314" h="2545" extrusionOk="0">
                <a:moveTo>
                  <a:pt x="461" y="0"/>
                </a:moveTo>
                <a:lnTo>
                  <a:pt x="461" y="0"/>
                </a:lnTo>
                <a:cubicBezTo>
                  <a:pt x="474" y="95"/>
                  <a:pt x="461" y="230"/>
                  <a:pt x="447" y="366"/>
                </a:cubicBezTo>
                <a:cubicBezTo>
                  <a:pt x="434" y="433"/>
                  <a:pt x="407" y="515"/>
                  <a:pt x="393" y="582"/>
                </a:cubicBezTo>
                <a:cubicBezTo>
                  <a:pt x="325" y="785"/>
                  <a:pt x="258" y="975"/>
                  <a:pt x="177" y="1083"/>
                </a:cubicBezTo>
                <a:cubicBezTo>
                  <a:pt x="136" y="1110"/>
                  <a:pt x="136" y="1164"/>
                  <a:pt x="177" y="1191"/>
                </a:cubicBezTo>
                <a:cubicBezTo>
                  <a:pt x="149" y="1299"/>
                  <a:pt x="95" y="1381"/>
                  <a:pt x="41" y="1462"/>
                </a:cubicBezTo>
                <a:cubicBezTo>
                  <a:pt x="14" y="1502"/>
                  <a:pt x="28" y="1557"/>
                  <a:pt x="55" y="1584"/>
                </a:cubicBezTo>
                <a:cubicBezTo>
                  <a:pt x="68" y="1597"/>
                  <a:pt x="95" y="1597"/>
                  <a:pt x="109" y="1597"/>
                </a:cubicBezTo>
                <a:cubicBezTo>
                  <a:pt x="122" y="1597"/>
                  <a:pt x="122" y="1584"/>
                  <a:pt x="149" y="1584"/>
                </a:cubicBezTo>
                <a:cubicBezTo>
                  <a:pt x="109" y="1692"/>
                  <a:pt x="95" y="1773"/>
                  <a:pt x="41" y="1922"/>
                </a:cubicBezTo>
                <a:cubicBezTo>
                  <a:pt x="1" y="1962"/>
                  <a:pt x="41" y="2003"/>
                  <a:pt x="68" y="2030"/>
                </a:cubicBezTo>
                <a:lnTo>
                  <a:pt x="109" y="2030"/>
                </a:lnTo>
                <a:cubicBezTo>
                  <a:pt x="122" y="2030"/>
                  <a:pt x="122" y="2003"/>
                  <a:pt x="136" y="2003"/>
                </a:cubicBezTo>
                <a:lnTo>
                  <a:pt x="177" y="2003"/>
                </a:lnTo>
                <a:cubicBezTo>
                  <a:pt x="177" y="2003"/>
                  <a:pt x="177" y="1990"/>
                  <a:pt x="190" y="1990"/>
                </a:cubicBezTo>
                <a:lnTo>
                  <a:pt x="190" y="1990"/>
                </a:lnTo>
                <a:cubicBezTo>
                  <a:pt x="177" y="2044"/>
                  <a:pt x="177" y="2111"/>
                  <a:pt x="163" y="2165"/>
                </a:cubicBezTo>
                <a:cubicBezTo>
                  <a:pt x="136" y="2206"/>
                  <a:pt x="163" y="2247"/>
                  <a:pt x="204" y="2260"/>
                </a:cubicBezTo>
                <a:lnTo>
                  <a:pt x="231" y="2260"/>
                </a:lnTo>
                <a:cubicBezTo>
                  <a:pt x="258" y="2260"/>
                  <a:pt x="271" y="2247"/>
                  <a:pt x="298" y="2206"/>
                </a:cubicBezTo>
                <a:lnTo>
                  <a:pt x="298" y="2206"/>
                </a:lnTo>
                <a:cubicBezTo>
                  <a:pt x="271" y="2260"/>
                  <a:pt x="271" y="2301"/>
                  <a:pt x="258" y="2341"/>
                </a:cubicBezTo>
                <a:cubicBezTo>
                  <a:pt x="244" y="2382"/>
                  <a:pt x="258" y="2436"/>
                  <a:pt x="312" y="2450"/>
                </a:cubicBezTo>
                <a:lnTo>
                  <a:pt x="325" y="2450"/>
                </a:lnTo>
                <a:cubicBezTo>
                  <a:pt x="366" y="2450"/>
                  <a:pt x="393" y="2423"/>
                  <a:pt x="407" y="2395"/>
                </a:cubicBezTo>
                <a:cubicBezTo>
                  <a:pt x="434" y="2341"/>
                  <a:pt x="434" y="2274"/>
                  <a:pt x="447" y="2233"/>
                </a:cubicBezTo>
                <a:lnTo>
                  <a:pt x="447" y="2233"/>
                </a:lnTo>
                <a:cubicBezTo>
                  <a:pt x="447" y="2301"/>
                  <a:pt x="447" y="2382"/>
                  <a:pt x="434" y="2463"/>
                </a:cubicBezTo>
                <a:cubicBezTo>
                  <a:pt x="407" y="2490"/>
                  <a:pt x="447" y="2544"/>
                  <a:pt x="501" y="2544"/>
                </a:cubicBezTo>
                <a:lnTo>
                  <a:pt x="515" y="2544"/>
                </a:lnTo>
                <a:cubicBezTo>
                  <a:pt x="569" y="2544"/>
                  <a:pt x="596" y="2517"/>
                  <a:pt x="596" y="2477"/>
                </a:cubicBezTo>
                <a:cubicBezTo>
                  <a:pt x="610" y="2423"/>
                  <a:pt x="610" y="2382"/>
                  <a:pt x="610" y="2328"/>
                </a:cubicBezTo>
                <a:cubicBezTo>
                  <a:pt x="637" y="2368"/>
                  <a:pt x="650" y="2395"/>
                  <a:pt x="704" y="2395"/>
                </a:cubicBezTo>
                <a:cubicBezTo>
                  <a:pt x="745" y="2395"/>
                  <a:pt x="785" y="2368"/>
                  <a:pt x="785" y="2314"/>
                </a:cubicBezTo>
                <a:lnTo>
                  <a:pt x="785" y="2057"/>
                </a:lnTo>
                <a:cubicBezTo>
                  <a:pt x="799" y="2179"/>
                  <a:pt x="812" y="2274"/>
                  <a:pt x="840" y="2395"/>
                </a:cubicBezTo>
                <a:cubicBezTo>
                  <a:pt x="853" y="2436"/>
                  <a:pt x="880" y="2463"/>
                  <a:pt x="921" y="2463"/>
                </a:cubicBezTo>
                <a:lnTo>
                  <a:pt x="934" y="2463"/>
                </a:lnTo>
                <a:cubicBezTo>
                  <a:pt x="988" y="2450"/>
                  <a:pt x="1015" y="2409"/>
                  <a:pt x="1002" y="2368"/>
                </a:cubicBezTo>
                <a:cubicBezTo>
                  <a:pt x="975" y="2247"/>
                  <a:pt x="975" y="2111"/>
                  <a:pt x="948" y="1976"/>
                </a:cubicBezTo>
                <a:lnTo>
                  <a:pt x="948" y="1976"/>
                </a:lnTo>
                <a:lnTo>
                  <a:pt x="1002" y="2179"/>
                </a:lnTo>
                <a:cubicBezTo>
                  <a:pt x="1015" y="2233"/>
                  <a:pt x="1056" y="2247"/>
                  <a:pt x="1083" y="2247"/>
                </a:cubicBezTo>
                <a:lnTo>
                  <a:pt x="1110" y="2247"/>
                </a:lnTo>
                <a:cubicBezTo>
                  <a:pt x="1151" y="2233"/>
                  <a:pt x="1191" y="2192"/>
                  <a:pt x="1178" y="2138"/>
                </a:cubicBezTo>
                <a:cubicBezTo>
                  <a:pt x="1138" y="2060"/>
                  <a:pt x="1137" y="1981"/>
                  <a:pt x="1125" y="1902"/>
                </a:cubicBezTo>
                <a:lnTo>
                  <a:pt x="1125" y="1902"/>
                </a:lnTo>
                <a:cubicBezTo>
                  <a:pt x="1128" y="1913"/>
                  <a:pt x="1137" y="1924"/>
                  <a:pt x="1137" y="1935"/>
                </a:cubicBezTo>
                <a:cubicBezTo>
                  <a:pt x="1137" y="1976"/>
                  <a:pt x="1178" y="1990"/>
                  <a:pt x="1205" y="1990"/>
                </a:cubicBezTo>
                <a:lnTo>
                  <a:pt x="1245" y="1990"/>
                </a:lnTo>
                <a:cubicBezTo>
                  <a:pt x="1286" y="1976"/>
                  <a:pt x="1313" y="1922"/>
                  <a:pt x="1286" y="1895"/>
                </a:cubicBezTo>
                <a:cubicBezTo>
                  <a:pt x="1259" y="1800"/>
                  <a:pt x="1218" y="1705"/>
                  <a:pt x="1191" y="1597"/>
                </a:cubicBezTo>
                <a:lnTo>
                  <a:pt x="1191" y="1597"/>
                </a:lnTo>
                <a:cubicBezTo>
                  <a:pt x="1205" y="1597"/>
                  <a:pt x="1205" y="1624"/>
                  <a:pt x="1218" y="1624"/>
                </a:cubicBezTo>
                <a:cubicBezTo>
                  <a:pt x="1245" y="1624"/>
                  <a:pt x="1259" y="1624"/>
                  <a:pt x="1273" y="1597"/>
                </a:cubicBezTo>
                <a:cubicBezTo>
                  <a:pt x="1313" y="1570"/>
                  <a:pt x="1313" y="1516"/>
                  <a:pt x="1286" y="1489"/>
                </a:cubicBezTo>
                <a:cubicBezTo>
                  <a:pt x="1218" y="1381"/>
                  <a:pt x="1178" y="1286"/>
                  <a:pt x="1124" y="1164"/>
                </a:cubicBezTo>
                <a:lnTo>
                  <a:pt x="1137" y="1164"/>
                </a:lnTo>
                <a:cubicBezTo>
                  <a:pt x="1178" y="1124"/>
                  <a:pt x="1178" y="1083"/>
                  <a:pt x="1151" y="1042"/>
                </a:cubicBezTo>
                <a:cubicBezTo>
                  <a:pt x="1083" y="961"/>
                  <a:pt x="1043" y="826"/>
                  <a:pt x="988" y="650"/>
                </a:cubicBezTo>
                <a:cubicBezTo>
                  <a:pt x="975" y="447"/>
                  <a:pt x="975" y="271"/>
                  <a:pt x="975" y="68"/>
                </a:cubicBezTo>
                <a:lnTo>
                  <a:pt x="46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FCECAF1-0DA8-8420-5539-108808378D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1630" y="2503969"/>
            <a:ext cx="5372495" cy="2195600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Barlow" panose="00000500000000000000" pitchFamily="2" charset="-18"/>
              </a:rPr>
              <a:t>TRAJANJE</a:t>
            </a:r>
          </a:p>
          <a:p>
            <a:pPr marL="0" indent="0">
              <a:buNone/>
            </a:pPr>
            <a:r>
              <a:rPr lang="pl-PL" sz="1800" dirty="0"/>
              <a:t>najmanj </a:t>
            </a:r>
            <a:r>
              <a:rPr lang="pl-PL" sz="1800" b="1" dirty="0"/>
              <a:t>2 meseca </a:t>
            </a:r>
            <a:r>
              <a:rPr lang="pl-PL" sz="1800" dirty="0"/>
              <a:t>z možnostjo podaljšanja do 12 mesecev (odvisno od razpoložljivih sredstev)</a:t>
            </a:r>
          </a:p>
          <a:p>
            <a:pPr marL="0" indent="0">
              <a:buNone/>
            </a:pPr>
            <a:endParaRPr lang="sl-SI" dirty="0">
              <a:latin typeface="Barlow" panose="00000500000000000000" pitchFamily="2" charset="-18"/>
            </a:endParaRPr>
          </a:p>
        </p:txBody>
      </p:sp>
      <p:grpSp>
        <p:nvGrpSpPr>
          <p:cNvPr id="2" name="Google Shape;1989;p48">
            <a:extLst>
              <a:ext uri="{FF2B5EF4-FFF2-40B4-BE49-F238E27FC236}">
                <a16:creationId xmlns:a16="http://schemas.microsoft.com/office/drawing/2014/main" id="{DD21CC8D-DC77-A5B3-3D9F-A667FF8B4384}"/>
              </a:ext>
            </a:extLst>
          </p:cNvPr>
          <p:cNvGrpSpPr/>
          <p:nvPr/>
        </p:nvGrpSpPr>
        <p:grpSpPr>
          <a:xfrm>
            <a:off x="0" y="430976"/>
            <a:ext cx="2879582" cy="2489975"/>
            <a:chOff x="1692475" y="3216600"/>
            <a:chExt cx="833550" cy="720750"/>
          </a:xfrm>
        </p:grpSpPr>
        <p:sp>
          <p:nvSpPr>
            <p:cNvPr id="4" name="Google Shape;1990;p48">
              <a:extLst>
                <a:ext uri="{FF2B5EF4-FFF2-40B4-BE49-F238E27FC236}">
                  <a16:creationId xmlns:a16="http://schemas.microsoft.com/office/drawing/2014/main" id="{7950EA3C-9BEE-8B5E-7800-4484DD795DE7}"/>
                </a:ext>
              </a:extLst>
            </p:cNvPr>
            <p:cNvSpPr/>
            <p:nvPr/>
          </p:nvSpPr>
          <p:spPr>
            <a:xfrm>
              <a:off x="1692475" y="3716125"/>
              <a:ext cx="372475" cy="220575"/>
            </a:xfrm>
            <a:custGeom>
              <a:avLst/>
              <a:gdLst/>
              <a:ahLst/>
              <a:cxnLst/>
              <a:rect l="l" t="t" r="r" b="b"/>
              <a:pathLst>
                <a:path w="14899" h="8823" extrusionOk="0">
                  <a:moveTo>
                    <a:pt x="8728" y="0"/>
                  </a:moveTo>
                  <a:lnTo>
                    <a:pt x="136" y="4966"/>
                  </a:lnTo>
                  <a:cubicBezTo>
                    <a:pt x="0" y="5047"/>
                    <a:pt x="0" y="5237"/>
                    <a:pt x="136" y="5304"/>
                  </a:cubicBezTo>
                  <a:lnTo>
                    <a:pt x="975" y="5791"/>
                  </a:lnTo>
                  <a:cubicBezTo>
                    <a:pt x="1110" y="5873"/>
                    <a:pt x="1286" y="5913"/>
                    <a:pt x="1435" y="5913"/>
                  </a:cubicBezTo>
                  <a:lnTo>
                    <a:pt x="4601" y="5913"/>
                  </a:lnTo>
                  <a:lnTo>
                    <a:pt x="7903" y="7808"/>
                  </a:lnTo>
                  <a:cubicBezTo>
                    <a:pt x="9053" y="8457"/>
                    <a:pt x="10338" y="8822"/>
                    <a:pt x="11651" y="8822"/>
                  </a:cubicBezTo>
                  <a:lnTo>
                    <a:pt x="14898" y="8822"/>
                  </a:lnTo>
                  <a:lnTo>
                    <a:pt x="87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991;p48">
              <a:extLst>
                <a:ext uri="{FF2B5EF4-FFF2-40B4-BE49-F238E27FC236}">
                  <a16:creationId xmlns:a16="http://schemas.microsoft.com/office/drawing/2014/main" id="{6289FDAD-92CD-EEC0-6D92-B40886AC458B}"/>
                </a:ext>
              </a:extLst>
            </p:cNvPr>
            <p:cNvSpPr/>
            <p:nvPr/>
          </p:nvSpPr>
          <p:spPr>
            <a:xfrm>
              <a:off x="2288175" y="3422575"/>
              <a:ext cx="176275" cy="97375"/>
            </a:xfrm>
            <a:custGeom>
              <a:avLst/>
              <a:gdLst/>
              <a:ahLst/>
              <a:cxnLst/>
              <a:rect l="l" t="t" r="r" b="b"/>
              <a:pathLst>
                <a:path w="7051" h="3895" extrusionOk="0">
                  <a:moveTo>
                    <a:pt x="1495" y="0"/>
                  </a:moveTo>
                  <a:cubicBezTo>
                    <a:pt x="1438" y="0"/>
                    <a:pt x="1386" y="12"/>
                    <a:pt x="1340" y="38"/>
                  </a:cubicBezTo>
                  <a:lnTo>
                    <a:pt x="1" y="823"/>
                  </a:lnTo>
                  <a:cubicBezTo>
                    <a:pt x="53" y="794"/>
                    <a:pt x="112" y="777"/>
                    <a:pt x="178" y="777"/>
                  </a:cubicBezTo>
                  <a:cubicBezTo>
                    <a:pt x="266" y="777"/>
                    <a:pt x="366" y="807"/>
                    <a:pt x="474" y="877"/>
                  </a:cubicBezTo>
                  <a:lnTo>
                    <a:pt x="5724" y="3894"/>
                  </a:lnTo>
                  <a:lnTo>
                    <a:pt x="7050" y="3123"/>
                  </a:lnTo>
                  <a:lnTo>
                    <a:pt x="1814" y="92"/>
                  </a:lnTo>
                  <a:cubicBezTo>
                    <a:pt x="1696" y="33"/>
                    <a:pt x="1589" y="0"/>
                    <a:pt x="1495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92;p48">
              <a:extLst>
                <a:ext uri="{FF2B5EF4-FFF2-40B4-BE49-F238E27FC236}">
                  <a16:creationId xmlns:a16="http://schemas.microsoft.com/office/drawing/2014/main" id="{4D40320F-C74E-C22C-298B-162CD4AD9160}"/>
                </a:ext>
              </a:extLst>
            </p:cNvPr>
            <p:cNvSpPr/>
            <p:nvPr/>
          </p:nvSpPr>
          <p:spPr>
            <a:xfrm>
              <a:off x="2431005" y="3500030"/>
              <a:ext cx="94750" cy="125525"/>
            </a:xfrm>
            <a:custGeom>
              <a:avLst/>
              <a:gdLst/>
              <a:ahLst/>
              <a:cxnLst/>
              <a:rect l="l" t="t" r="r" b="b"/>
              <a:pathLst>
                <a:path w="3790" h="5021" extrusionOk="0">
                  <a:moveTo>
                    <a:pt x="1341" y="1"/>
                  </a:moveTo>
                  <a:lnTo>
                    <a:pt x="1" y="772"/>
                  </a:lnTo>
                  <a:lnTo>
                    <a:pt x="2450" y="5021"/>
                  </a:lnTo>
                  <a:lnTo>
                    <a:pt x="3790" y="4250"/>
                  </a:lnTo>
                  <a:cubicBezTo>
                    <a:pt x="3776" y="3641"/>
                    <a:pt x="3614" y="2991"/>
                    <a:pt x="3343" y="2382"/>
                  </a:cubicBezTo>
                  <a:cubicBezTo>
                    <a:pt x="3113" y="1841"/>
                    <a:pt x="2788" y="1340"/>
                    <a:pt x="2396" y="894"/>
                  </a:cubicBezTo>
                  <a:cubicBezTo>
                    <a:pt x="2085" y="529"/>
                    <a:pt x="1706" y="217"/>
                    <a:pt x="134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93;p48">
              <a:extLst>
                <a:ext uri="{FF2B5EF4-FFF2-40B4-BE49-F238E27FC236}">
                  <a16:creationId xmlns:a16="http://schemas.microsoft.com/office/drawing/2014/main" id="{2F5E14D8-06B9-8EFC-4398-1A47CEB70D32}"/>
                </a:ext>
              </a:extLst>
            </p:cNvPr>
            <p:cNvSpPr/>
            <p:nvPr/>
          </p:nvSpPr>
          <p:spPr>
            <a:xfrm>
              <a:off x="2283100" y="3441550"/>
              <a:ext cx="209775" cy="251500"/>
            </a:xfrm>
            <a:custGeom>
              <a:avLst/>
              <a:gdLst/>
              <a:ahLst/>
              <a:cxnLst/>
              <a:rect l="l" t="t" r="r" b="b"/>
              <a:pathLst>
                <a:path w="8391" h="10060" extrusionOk="0">
                  <a:moveTo>
                    <a:pt x="398" y="0"/>
                  </a:moveTo>
                  <a:cubicBezTo>
                    <a:pt x="174" y="0"/>
                    <a:pt x="14" y="183"/>
                    <a:pt x="14" y="483"/>
                  </a:cubicBezTo>
                  <a:lnTo>
                    <a:pt x="1" y="4989"/>
                  </a:lnTo>
                  <a:cubicBezTo>
                    <a:pt x="1" y="5205"/>
                    <a:pt x="150" y="5476"/>
                    <a:pt x="339" y="5571"/>
                  </a:cubicBezTo>
                  <a:lnTo>
                    <a:pt x="8025" y="10009"/>
                  </a:lnTo>
                  <a:cubicBezTo>
                    <a:pt x="8075" y="10044"/>
                    <a:pt x="8124" y="10060"/>
                    <a:pt x="8169" y="10060"/>
                  </a:cubicBezTo>
                  <a:cubicBezTo>
                    <a:pt x="8281" y="10060"/>
                    <a:pt x="8367" y="9960"/>
                    <a:pt x="8377" y="9806"/>
                  </a:cubicBezTo>
                  <a:lnTo>
                    <a:pt x="8377" y="7357"/>
                  </a:lnTo>
                  <a:cubicBezTo>
                    <a:pt x="8390" y="5814"/>
                    <a:pt x="7294" y="3920"/>
                    <a:pt x="5941" y="3122"/>
                  </a:cubicBezTo>
                  <a:lnTo>
                    <a:pt x="691" y="91"/>
                  </a:lnTo>
                  <a:cubicBezTo>
                    <a:pt x="587" y="29"/>
                    <a:pt x="488" y="0"/>
                    <a:pt x="398" y="0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94;p48">
              <a:extLst>
                <a:ext uri="{FF2B5EF4-FFF2-40B4-BE49-F238E27FC236}">
                  <a16:creationId xmlns:a16="http://schemas.microsoft.com/office/drawing/2014/main" id="{748CF248-BC82-C74C-4AB8-1691946AD62F}"/>
                </a:ext>
              </a:extLst>
            </p:cNvPr>
            <p:cNvSpPr/>
            <p:nvPr/>
          </p:nvSpPr>
          <p:spPr>
            <a:xfrm>
              <a:off x="2091650" y="3644559"/>
              <a:ext cx="411025" cy="276400"/>
            </a:xfrm>
            <a:custGeom>
              <a:avLst/>
              <a:gdLst/>
              <a:ahLst/>
              <a:cxnLst/>
              <a:rect l="l" t="t" r="r" b="b"/>
              <a:pathLst>
                <a:path w="16441" h="11056" extrusionOk="0">
                  <a:moveTo>
                    <a:pt x="16048" y="1"/>
                  </a:moveTo>
                  <a:lnTo>
                    <a:pt x="81" y="9215"/>
                  </a:lnTo>
                  <a:lnTo>
                    <a:pt x="0" y="11056"/>
                  </a:lnTo>
                  <a:lnTo>
                    <a:pt x="16400" y="1584"/>
                  </a:lnTo>
                  <a:cubicBezTo>
                    <a:pt x="16440" y="1570"/>
                    <a:pt x="16386" y="1570"/>
                    <a:pt x="16386" y="1503"/>
                  </a:cubicBezTo>
                  <a:lnTo>
                    <a:pt x="16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95;p48">
              <a:extLst>
                <a:ext uri="{FF2B5EF4-FFF2-40B4-BE49-F238E27FC236}">
                  <a16:creationId xmlns:a16="http://schemas.microsoft.com/office/drawing/2014/main" id="{9D381D85-C9A1-FD13-CC56-DAE8FCA1535A}"/>
                </a:ext>
              </a:extLst>
            </p:cNvPr>
            <p:cNvSpPr/>
            <p:nvPr/>
          </p:nvSpPr>
          <p:spPr>
            <a:xfrm>
              <a:off x="1965641" y="3531566"/>
              <a:ext cx="490525" cy="280475"/>
            </a:xfrm>
            <a:custGeom>
              <a:avLst/>
              <a:gdLst/>
              <a:ahLst/>
              <a:cxnLst/>
              <a:rect l="l" t="t" r="r" b="b"/>
              <a:pathLst>
                <a:path w="19621" h="11219" extrusionOk="0">
                  <a:moveTo>
                    <a:pt x="16071" y="1"/>
                  </a:moveTo>
                  <a:cubicBezTo>
                    <a:pt x="16031" y="1"/>
                    <a:pt x="15997" y="11"/>
                    <a:pt x="15967" y="29"/>
                  </a:cubicBezTo>
                  <a:lnTo>
                    <a:pt x="0" y="9243"/>
                  </a:lnTo>
                  <a:lnTo>
                    <a:pt x="3667" y="11219"/>
                  </a:lnTo>
                  <a:lnTo>
                    <a:pt x="19621" y="2004"/>
                  </a:lnTo>
                  <a:lnTo>
                    <a:pt x="16251" y="56"/>
                  </a:lnTo>
                  <a:cubicBezTo>
                    <a:pt x="16183" y="18"/>
                    <a:pt x="16123" y="1"/>
                    <a:pt x="16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6;p48">
              <a:extLst>
                <a:ext uri="{FF2B5EF4-FFF2-40B4-BE49-F238E27FC236}">
                  <a16:creationId xmlns:a16="http://schemas.microsoft.com/office/drawing/2014/main" id="{9609A500-A1B5-60DF-D358-634715F1DCBD}"/>
                </a:ext>
              </a:extLst>
            </p:cNvPr>
            <p:cNvSpPr/>
            <p:nvPr/>
          </p:nvSpPr>
          <p:spPr>
            <a:xfrm>
              <a:off x="2056125" y="3580475"/>
              <a:ext cx="436400" cy="295675"/>
            </a:xfrm>
            <a:custGeom>
              <a:avLst/>
              <a:gdLst/>
              <a:ahLst/>
              <a:cxnLst/>
              <a:rect l="l" t="t" r="r" b="b"/>
              <a:pathLst>
                <a:path w="17456" h="11827" extrusionOk="0">
                  <a:moveTo>
                    <a:pt x="15954" y="0"/>
                  </a:moveTo>
                  <a:lnTo>
                    <a:pt x="0" y="9215"/>
                  </a:lnTo>
                  <a:lnTo>
                    <a:pt x="1502" y="11826"/>
                  </a:lnTo>
                  <a:lnTo>
                    <a:pt x="17456" y="2612"/>
                  </a:lnTo>
                  <a:cubicBezTo>
                    <a:pt x="17456" y="2246"/>
                    <a:pt x="17374" y="1840"/>
                    <a:pt x="17198" y="1475"/>
                  </a:cubicBezTo>
                  <a:cubicBezTo>
                    <a:pt x="17050" y="1137"/>
                    <a:pt x="16847" y="826"/>
                    <a:pt x="16603" y="555"/>
                  </a:cubicBezTo>
                  <a:cubicBezTo>
                    <a:pt x="16400" y="338"/>
                    <a:pt x="16184" y="135"/>
                    <a:pt x="15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97;p48">
              <a:extLst>
                <a:ext uri="{FF2B5EF4-FFF2-40B4-BE49-F238E27FC236}">
                  <a16:creationId xmlns:a16="http://schemas.microsoft.com/office/drawing/2014/main" id="{309C9697-DD0D-8DD9-9F2C-44B38B0DC52B}"/>
                </a:ext>
              </a:extLst>
            </p:cNvPr>
            <p:cNvSpPr/>
            <p:nvPr/>
          </p:nvSpPr>
          <p:spPr>
            <a:xfrm>
              <a:off x="1917425" y="3358850"/>
              <a:ext cx="421172" cy="239874"/>
            </a:xfrm>
            <a:custGeom>
              <a:avLst/>
              <a:gdLst/>
              <a:ahLst/>
              <a:cxnLst/>
              <a:rect l="l" t="t" r="r" b="b"/>
              <a:pathLst>
                <a:path w="16536" h="9393" extrusionOk="0">
                  <a:moveTo>
                    <a:pt x="15832" y="1"/>
                  </a:moveTo>
                  <a:cubicBezTo>
                    <a:pt x="15767" y="1"/>
                    <a:pt x="15707" y="15"/>
                    <a:pt x="15656" y="43"/>
                  </a:cubicBezTo>
                  <a:lnTo>
                    <a:pt x="1" y="9109"/>
                  </a:lnTo>
                  <a:lnTo>
                    <a:pt x="880" y="9393"/>
                  </a:lnTo>
                  <a:lnTo>
                    <a:pt x="16536" y="327"/>
                  </a:lnTo>
                  <a:lnTo>
                    <a:pt x="16116" y="83"/>
                  </a:lnTo>
                  <a:cubicBezTo>
                    <a:pt x="16021" y="28"/>
                    <a:pt x="15922" y="1"/>
                    <a:pt x="15832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98;p48">
              <a:extLst>
                <a:ext uri="{FF2B5EF4-FFF2-40B4-BE49-F238E27FC236}">
                  <a16:creationId xmlns:a16="http://schemas.microsoft.com/office/drawing/2014/main" id="{D251FB7D-5549-8031-1927-161903D004AA}"/>
                </a:ext>
              </a:extLst>
            </p:cNvPr>
            <p:cNvSpPr/>
            <p:nvPr/>
          </p:nvSpPr>
          <p:spPr>
            <a:xfrm>
              <a:off x="1950925" y="3390700"/>
              <a:ext cx="421175" cy="368750"/>
            </a:xfrm>
            <a:custGeom>
              <a:avLst/>
              <a:gdLst/>
              <a:ahLst/>
              <a:cxnLst/>
              <a:rect l="l" t="t" r="r" b="b"/>
              <a:pathLst>
                <a:path w="16847" h="14750" extrusionOk="0">
                  <a:moveTo>
                    <a:pt x="15832" y="0"/>
                  </a:moveTo>
                  <a:lnTo>
                    <a:pt x="0" y="8998"/>
                  </a:lnTo>
                  <a:lnTo>
                    <a:pt x="1177" y="14749"/>
                  </a:lnTo>
                  <a:lnTo>
                    <a:pt x="16846" y="5683"/>
                  </a:lnTo>
                  <a:lnTo>
                    <a:pt x="15832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99;p48">
              <a:extLst>
                <a:ext uri="{FF2B5EF4-FFF2-40B4-BE49-F238E27FC236}">
                  <a16:creationId xmlns:a16="http://schemas.microsoft.com/office/drawing/2014/main" id="{AAC2F084-DDAA-787A-B8F6-B4DAF0B6C457}"/>
                </a:ext>
              </a:extLst>
            </p:cNvPr>
            <p:cNvSpPr/>
            <p:nvPr/>
          </p:nvSpPr>
          <p:spPr>
            <a:xfrm>
              <a:off x="1939750" y="3367350"/>
              <a:ext cx="407325" cy="250025"/>
            </a:xfrm>
            <a:custGeom>
              <a:avLst/>
              <a:gdLst/>
              <a:ahLst/>
              <a:cxnLst/>
              <a:rect l="l" t="t" r="r" b="b"/>
              <a:pathLst>
                <a:path w="16293" h="10001" extrusionOk="0">
                  <a:moveTo>
                    <a:pt x="15670" y="1"/>
                  </a:moveTo>
                  <a:lnTo>
                    <a:pt x="1" y="9066"/>
                  </a:lnTo>
                  <a:lnTo>
                    <a:pt x="623" y="10000"/>
                  </a:lnTo>
                  <a:lnTo>
                    <a:pt x="16292" y="934"/>
                  </a:lnTo>
                  <a:lnTo>
                    <a:pt x="16184" y="623"/>
                  </a:lnTo>
                  <a:cubicBezTo>
                    <a:pt x="16116" y="488"/>
                    <a:pt x="16035" y="352"/>
                    <a:pt x="15940" y="244"/>
                  </a:cubicBezTo>
                  <a:cubicBezTo>
                    <a:pt x="15846" y="136"/>
                    <a:pt x="15751" y="68"/>
                    <a:pt x="15670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00;p48">
              <a:extLst>
                <a:ext uri="{FF2B5EF4-FFF2-40B4-BE49-F238E27FC236}">
                  <a16:creationId xmlns:a16="http://schemas.microsoft.com/office/drawing/2014/main" id="{9F908C1C-A5BF-49ED-8E83-C3950CD01198}"/>
                </a:ext>
              </a:extLst>
            </p:cNvPr>
            <p:cNvSpPr/>
            <p:nvPr/>
          </p:nvSpPr>
          <p:spPr>
            <a:xfrm>
              <a:off x="1906950" y="3585350"/>
              <a:ext cx="73075" cy="174100"/>
            </a:xfrm>
            <a:custGeom>
              <a:avLst/>
              <a:gdLst/>
              <a:ahLst/>
              <a:cxnLst/>
              <a:rect l="l" t="t" r="r" b="b"/>
              <a:pathLst>
                <a:path w="2923" h="6964" extrusionOk="0">
                  <a:moveTo>
                    <a:pt x="571" y="1"/>
                  </a:moveTo>
                  <a:cubicBezTo>
                    <a:pt x="369" y="1"/>
                    <a:pt x="226" y="157"/>
                    <a:pt x="217" y="414"/>
                  </a:cubicBezTo>
                  <a:lnTo>
                    <a:pt x="0" y="5272"/>
                  </a:lnTo>
                  <a:lnTo>
                    <a:pt x="2923" y="6963"/>
                  </a:lnTo>
                  <a:lnTo>
                    <a:pt x="2923" y="6963"/>
                  </a:lnTo>
                  <a:lnTo>
                    <a:pt x="1922" y="1280"/>
                  </a:lnTo>
                  <a:cubicBezTo>
                    <a:pt x="1854" y="901"/>
                    <a:pt x="1597" y="522"/>
                    <a:pt x="1299" y="346"/>
                  </a:cubicBezTo>
                  <a:lnTo>
                    <a:pt x="853" y="89"/>
                  </a:lnTo>
                  <a:cubicBezTo>
                    <a:pt x="752" y="29"/>
                    <a:pt x="656" y="1"/>
                    <a:pt x="571" y="1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01;p48">
              <a:extLst>
                <a:ext uri="{FF2B5EF4-FFF2-40B4-BE49-F238E27FC236}">
                  <a16:creationId xmlns:a16="http://schemas.microsoft.com/office/drawing/2014/main" id="{46F7E5B9-6D1C-70B3-3C10-60A8008A88B0}"/>
                </a:ext>
              </a:extLst>
            </p:cNvPr>
            <p:cNvSpPr/>
            <p:nvPr/>
          </p:nvSpPr>
          <p:spPr>
            <a:xfrm>
              <a:off x="1949900" y="3659450"/>
              <a:ext cx="141425" cy="112175"/>
            </a:xfrm>
            <a:custGeom>
              <a:avLst/>
              <a:gdLst/>
              <a:ahLst/>
              <a:cxnLst/>
              <a:rect l="l" t="t" r="r" b="b"/>
              <a:pathLst>
                <a:path w="5657" h="4487" extrusionOk="0">
                  <a:moveTo>
                    <a:pt x="2872" y="1"/>
                  </a:moveTo>
                  <a:cubicBezTo>
                    <a:pt x="2843" y="1"/>
                    <a:pt x="2815" y="3"/>
                    <a:pt x="2788" y="7"/>
                  </a:cubicBezTo>
                  <a:cubicBezTo>
                    <a:pt x="2139" y="129"/>
                    <a:pt x="1002" y="1022"/>
                    <a:pt x="312" y="1794"/>
                  </a:cubicBezTo>
                  <a:cubicBezTo>
                    <a:pt x="1" y="2159"/>
                    <a:pt x="136" y="2700"/>
                    <a:pt x="582" y="2862"/>
                  </a:cubicBezTo>
                  <a:cubicBezTo>
                    <a:pt x="1597" y="3241"/>
                    <a:pt x="2572" y="3742"/>
                    <a:pt x="3316" y="4486"/>
                  </a:cubicBezTo>
                  <a:cubicBezTo>
                    <a:pt x="4046" y="3945"/>
                    <a:pt x="4682" y="3255"/>
                    <a:pt x="5224" y="2632"/>
                  </a:cubicBezTo>
                  <a:cubicBezTo>
                    <a:pt x="5656" y="2174"/>
                    <a:pt x="3778" y="1"/>
                    <a:pt x="2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02;p48">
              <a:extLst>
                <a:ext uri="{FF2B5EF4-FFF2-40B4-BE49-F238E27FC236}">
                  <a16:creationId xmlns:a16="http://schemas.microsoft.com/office/drawing/2014/main" id="{01AF71B4-C046-1C97-CED9-89A7D2D8EAE6}"/>
                </a:ext>
              </a:extLst>
            </p:cNvPr>
            <p:cNvSpPr/>
            <p:nvPr/>
          </p:nvSpPr>
          <p:spPr>
            <a:xfrm>
              <a:off x="2301025" y="3475775"/>
              <a:ext cx="125525" cy="102025"/>
            </a:xfrm>
            <a:custGeom>
              <a:avLst/>
              <a:gdLst/>
              <a:ahLst/>
              <a:cxnLst/>
              <a:rect l="l" t="t" r="r" b="b"/>
              <a:pathLst>
                <a:path w="5021" h="4081" extrusionOk="0">
                  <a:moveTo>
                    <a:pt x="2473" y="0"/>
                  </a:moveTo>
                  <a:cubicBezTo>
                    <a:pt x="1534" y="0"/>
                    <a:pt x="593" y="191"/>
                    <a:pt x="407" y="535"/>
                  </a:cubicBezTo>
                  <a:cubicBezTo>
                    <a:pt x="1" y="1320"/>
                    <a:pt x="109" y="3701"/>
                    <a:pt x="623" y="3850"/>
                  </a:cubicBezTo>
                  <a:cubicBezTo>
                    <a:pt x="1164" y="4009"/>
                    <a:pt x="1887" y="4080"/>
                    <a:pt x="2586" y="4080"/>
                  </a:cubicBezTo>
                  <a:cubicBezTo>
                    <a:pt x="3251" y="4080"/>
                    <a:pt x="3896" y="4016"/>
                    <a:pt x="4344" y="3904"/>
                  </a:cubicBezTo>
                  <a:cubicBezTo>
                    <a:pt x="5007" y="3755"/>
                    <a:pt x="5021" y="887"/>
                    <a:pt x="4358" y="399"/>
                  </a:cubicBezTo>
                  <a:cubicBezTo>
                    <a:pt x="4000" y="126"/>
                    <a:pt x="3237" y="0"/>
                    <a:pt x="2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03;p48">
              <a:extLst>
                <a:ext uri="{FF2B5EF4-FFF2-40B4-BE49-F238E27FC236}">
                  <a16:creationId xmlns:a16="http://schemas.microsoft.com/office/drawing/2014/main" id="{C3BB797C-3D25-0FFF-EF4B-C0A0370B419D}"/>
                </a:ext>
              </a:extLst>
            </p:cNvPr>
            <p:cNvSpPr/>
            <p:nvPr/>
          </p:nvSpPr>
          <p:spPr>
            <a:xfrm>
              <a:off x="2065759" y="3849559"/>
              <a:ext cx="36225" cy="86275"/>
            </a:xfrm>
            <a:custGeom>
              <a:avLst/>
              <a:gdLst/>
              <a:ahLst/>
              <a:cxnLst/>
              <a:rect l="l" t="t" r="r" b="b"/>
              <a:pathLst>
                <a:path w="1449" h="3451" extrusionOk="0">
                  <a:moveTo>
                    <a:pt x="1448" y="0"/>
                  </a:moveTo>
                  <a:lnTo>
                    <a:pt x="109" y="772"/>
                  </a:lnTo>
                  <a:lnTo>
                    <a:pt x="109" y="3234"/>
                  </a:lnTo>
                  <a:cubicBezTo>
                    <a:pt x="109" y="3329"/>
                    <a:pt x="68" y="3410"/>
                    <a:pt x="0" y="3451"/>
                  </a:cubicBezTo>
                  <a:lnTo>
                    <a:pt x="1340" y="2666"/>
                  </a:lnTo>
                  <a:cubicBezTo>
                    <a:pt x="1408" y="2639"/>
                    <a:pt x="1448" y="2558"/>
                    <a:pt x="1448" y="2450"/>
                  </a:cubicBezTo>
                  <a:lnTo>
                    <a:pt x="1448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04;p48">
              <a:extLst>
                <a:ext uri="{FF2B5EF4-FFF2-40B4-BE49-F238E27FC236}">
                  <a16:creationId xmlns:a16="http://schemas.microsoft.com/office/drawing/2014/main" id="{5B4E4044-4CF8-DC75-A2E7-AA2CEE008896}"/>
                </a:ext>
              </a:extLst>
            </p:cNvPr>
            <p:cNvSpPr/>
            <p:nvPr/>
          </p:nvSpPr>
          <p:spPr>
            <a:xfrm>
              <a:off x="1865325" y="3666675"/>
              <a:ext cx="176275" cy="97500"/>
            </a:xfrm>
            <a:custGeom>
              <a:avLst/>
              <a:gdLst/>
              <a:ahLst/>
              <a:cxnLst/>
              <a:rect l="l" t="t" r="r" b="b"/>
              <a:pathLst>
                <a:path w="7051" h="3900" extrusionOk="0">
                  <a:moveTo>
                    <a:pt x="1513" y="1"/>
                  </a:moveTo>
                  <a:cubicBezTo>
                    <a:pt x="1449" y="1"/>
                    <a:pt x="1391" y="15"/>
                    <a:pt x="1340" y="43"/>
                  </a:cubicBezTo>
                  <a:lnTo>
                    <a:pt x="1" y="814"/>
                  </a:lnTo>
                  <a:cubicBezTo>
                    <a:pt x="53" y="786"/>
                    <a:pt x="112" y="769"/>
                    <a:pt x="178" y="769"/>
                  </a:cubicBezTo>
                  <a:cubicBezTo>
                    <a:pt x="266" y="769"/>
                    <a:pt x="366" y="799"/>
                    <a:pt x="474" y="869"/>
                  </a:cubicBezTo>
                  <a:lnTo>
                    <a:pt x="5725" y="3900"/>
                  </a:lnTo>
                  <a:lnTo>
                    <a:pt x="7051" y="3115"/>
                  </a:lnTo>
                  <a:lnTo>
                    <a:pt x="1814" y="84"/>
                  </a:lnTo>
                  <a:cubicBezTo>
                    <a:pt x="1704" y="29"/>
                    <a:pt x="1602" y="1"/>
                    <a:pt x="1513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05;p48">
              <a:extLst>
                <a:ext uri="{FF2B5EF4-FFF2-40B4-BE49-F238E27FC236}">
                  <a16:creationId xmlns:a16="http://schemas.microsoft.com/office/drawing/2014/main" id="{83D98437-123F-B177-08CF-9348BE10EB6F}"/>
                </a:ext>
              </a:extLst>
            </p:cNvPr>
            <p:cNvSpPr/>
            <p:nvPr/>
          </p:nvSpPr>
          <p:spPr>
            <a:xfrm>
              <a:off x="2007830" y="3744280"/>
              <a:ext cx="94075" cy="125175"/>
            </a:xfrm>
            <a:custGeom>
              <a:avLst/>
              <a:gdLst/>
              <a:ahLst/>
              <a:cxnLst/>
              <a:rect l="l" t="t" r="r" b="b"/>
              <a:pathLst>
                <a:path w="3763" h="5007" extrusionOk="0">
                  <a:moveTo>
                    <a:pt x="1327" y="0"/>
                  </a:moveTo>
                  <a:lnTo>
                    <a:pt x="1" y="785"/>
                  </a:lnTo>
                  <a:cubicBezTo>
                    <a:pt x="379" y="1002"/>
                    <a:pt x="745" y="1326"/>
                    <a:pt x="1056" y="1678"/>
                  </a:cubicBezTo>
                  <a:cubicBezTo>
                    <a:pt x="1448" y="2125"/>
                    <a:pt x="1773" y="2625"/>
                    <a:pt x="2003" y="3167"/>
                  </a:cubicBezTo>
                  <a:cubicBezTo>
                    <a:pt x="2274" y="3775"/>
                    <a:pt x="2436" y="4425"/>
                    <a:pt x="2436" y="5007"/>
                  </a:cubicBezTo>
                  <a:lnTo>
                    <a:pt x="3762" y="4235"/>
                  </a:lnTo>
                  <a:cubicBezTo>
                    <a:pt x="3762" y="3640"/>
                    <a:pt x="3613" y="3004"/>
                    <a:pt x="3343" y="2395"/>
                  </a:cubicBezTo>
                  <a:cubicBezTo>
                    <a:pt x="3113" y="1854"/>
                    <a:pt x="2788" y="1340"/>
                    <a:pt x="2396" y="907"/>
                  </a:cubicBezTo>
                  <a:cubicBezTo>
                    <a:pt x="2071" y="528"/>
                    <a:pt x="1705" y="230"/>
                    <a:pt x="1327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06;p48">
              <a:extLst>
                <a:ext uri="{FF2B5EF4-FFF2-40B4-BE49-F238E27FC236}">
                  <a16:creationId xmlns:a16="http://schemas.microsoft.com/office/drawing/2014/main" id="{AE15C62F-90C5-3F06-8324-10248CED8F6D}"/>
                </a:ext>
              </a:extLst>
            </p:cNvPr>
            <p:cNvSpPr/>
            <p:nvPr/>
          </p:nvSpPr>
          <p:spPr>
            <a:xfrm>
              <a:off x="1859925" y="3686050"/>
              <a:ext cx="209750" cy="251300"/>
            </a:xfrm>
            <a:custGeom>
              <a:avLst/>
              <a:gdLst/>
              <a:ahLst/>
              <a:cxnLst/>
              <a:rect l="l" t="t" r="r" b="b"/>
              <a:pathLst>
                <a:path w="8390" h="10052" extrusionOk="0">
                  <a:moveTo>
                    <a:pt x="392" y="1"/>
                  </a:moveTo>
                  <a:cubicBezTo>
                    <a:pt x="171" y="1"/>
                    <a:pt x="14" y="179"/>
                    <a:pt x="14" y="486"/>
                  </a:cubicBezTo>
                  <a:lnTo>
                    <a:pt x="0" y="4978"/>
                  </a:lnTo>
                  <a:cubicBezTo>
                    <a:pt x="0" y="5195"/>
                    <a:pt x="149" y="5465"/>
                    <a:pt x="339" y="5574"/>
                  </a:cubicBezTo>
                  <a:lnTo>
                    <a:pt x="8011" y="9998"/>
                  </a:lnTo>
                  <a:cubicBezTo>
                    <a:pt x="8067" y="10035"/>
                    <a:pt x="8120" y="10052"/>
                    <a:pt x="8167" y="10052"/>
                  </a:cubicBezTo>
                  <a:cubicBezTo>
                    <a:pt x="8278" y="10052"/>
                    <a:pt x="8357" y="9957"/>
                    <a:pt x="8376" y="9795"/>
                  </a:cubicBezTo>
                  <a:lnTo>
                    <a:pt x="8376" y="7346"/>
                  </a:lnTo>
                  <a:cubicBezTo>
                    <a:pt x="8390" y="5790"/>
                    <a:pt x="7294" y="3896"/>
                    <a:pt x="5941" y="3125"/>
                  </a:cubicBezTo>
                  <a:lnTo>
                    <a:pt x="690" y="94"/>
                  </a:lnTo>
                  <a:cubicBezTo>
                    <a:pt x="584" y="31"/>
                    <a:pt x="483" y="1"/>
                    <a:pt x="392" y="1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07;p48">
              <a:extLst>
                <a:ext uri="{FF2B5EF4-FFF2-40B4-BE49-F238E27FC236}">
                  <a16:creationId xmlns:a16="http://schemas.microsoft.com/office/drawing/2014/main" id="{7CFAD157-B738-3BE2-AA5E-F862577915DB}"/>
                </a:ext>
              </a:extLst>
            </p:cNvPr>
            <p:cNvSpPr/>
            <p:nvPr/>
          </p:nvSpPr>
          <p:spPr>
            <a:xfrm>
              <a:off x="2489800" y="3604984"/>
              <a:ext cx="36225" cy="86275"/>
            </a:xfrm>
            <a:custGeom>
              <a:avLst/>
              <a:gdLst/>
              <a:ahLst/>
              <a:cxnLst/>
              <a:rect l="l" t="t" r="r" b="b"/>
              <a:pathLst>
                <a:path w="1449" h="3451" extrusionOk="0">
                  <a:moveTo>
                    <a:pt x="1448" y="1"/>
                  </a:moveTo>
                  <a:lnTo>
                    <a:pt x="109" y="785"/>
                  </a:lnTo>
                  <a:lnTo>
                    <a:pt x="109" y="3234"/>
                  </a:lnTo>
                  <a:cubicBezTo>
                    <a:pt x="109" y="3324"/>
                    <a:pt x="81" y="3395"/>
                    <a:pt x="33" y="3432"/>
                  </a:cubicBezTo>
                  <a:lnTo>
                    <a:pt x="33" y="3432"/>
                  </a:lnTo>
                  <a:lnTo>
                    <a:pt x="1340" y="2680"/>
                  </a:lnTo>
                  <a:cubicBezTo>
                    <a:pt x="1408" y="2639"/>
                    <a:pt x="1448" y="2558"/>
                    <a:pt x="1448" y="2463"/>
                  </a:cubicBezTo>
                  <a:lnTo>
                    <a:pt x="1448" y="1"/>
                  </a:lnTo>
                  <a:close/>
                  <a:moveTo>
                    <a:pt x="33" y="3432"/>
                  </a:moveTo>
                  <a:lnTo>
                    <a:pt x="0" y="3451"/>
                  </a:lnTo>
                  <a:cubicBezTo>
                    <a:pt x="12" y="3446"/>
                    <a:pt x="23" y="3440"/>
                    <a:pt x="33" y="3432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08;p48">
              <a:extLst>
                <a:ext uri="{FF2B5EF4-FFF2-40B4-BE49-F238E27FC236}">
                  <a16:creationId xmlns:a16="http://schemas.microsoft.com/office/drawing/2014/main" id="{DAD21B1E-6272-FD5B-FF8C-0E412A563EDB}"/>
                </a:ext>
              </a:extLst>
            </p:cNvPr>
            <p:cNvSpPr/>
            <p:nvPr/>
          </p:nvSpPr>
          <p:spPr>
            <a:xfrm>
              <a:off x="2367675" y="3750250"/>
              <a:ext cx="45700" cy="66400"/>
            </a:xfrm>
            <a:custGeom>
              <a:avLst/>
              <a:gdLst/>
              <a:ahLst/>
              <a:cxnLst/>
              <a:rect l="l" t="t" r="r" b="b"/>
              <a:pathLst>
                <a:path w="1828" h="2656" extrusionOk="0">
                  <a:moveTo>
                    <a:pt x="684" y="0"/>
                  </a:moveTo>
                  <a:cubicBezTo>
                    <a:pt x="581" y="0"/>
                    <a:pt x="467" y="37"/>
                    <a:pt x="352" y="110"/>
                  </a:cubicBezTo>
                  <a:cubicBezTo>
                    <a:pt x="149" y="245"/>
                    <a:pt x="1" y="624"/>
                    <a:pt x="68" y="854"/>
                  </a:cubicBezTo>
                  <a:cubicBezTo>
                    <a:pt x="176" y="1192"/>
                    <a:pt x="217" y="1950"/>
                    <a:pt x="515" y="2316"/>
                  </a:cubicBezTo>
                  <a:cubicBezTo>
                    <a:pt x="729" y="2568"/>
                    <a:pt x="1095" y="2655"/>
                    <a:pt x="1429" y="2655"/>
                  </a:cubicBezTo>
                  <a:cubicBezTo>
                    <a:pt x="1454" y="2655"/>
                    <a:pt x="1478" y="2655"/>
                    <a:pt x="1503" y="2654"/>
                  </a:cubicBezTo>
                  <a:cubicBezTo>
                    <a:pt x="1570" y="2654"/>
                    <a:pt x="1665" y="2627"/>
                    <a:pt x="1705" y="2600"/>
                  </a:cubicBezTo>
                  <a:cubicBezTo>
                    <a:pt x="1760" y="2546"/>
                    <a:pt x="1800" y="2478"/>
                    <a:pt x="1800" y="2397"/>
                  </a:cubicBezTo>
                  <a:cubicBezTo>
                    <a:pt x="1827" y="2086"/>
                    <a:pt x="1665" y="1801"/>
                    <a:pt x="1503" y="1517"/>
                  </a:cubicBezTo>
                  <a:cubicBezTo>
                    <a:pt x="1300" y="1111"/>
                    <a:pt x="1218" y="692"/>
                    <a:pt x="1042" y="286"/>
                  </a:cubicBezTo>
                  <a:cubicBezTo>
                    <a:pt x="984" y="94"/>
                    <a:pt x="849" y="0"/>
                    <a:pt x="684" y="0"/>
                  </a:cubicBez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09;p48">
              <a:extLst>
                <a:ext uri="{FF2B5EF4-FFF2-40B4-BE49-F238E27FC236}">
                  <a16:creationId xmlns:a16="http://schemas.microsoft.com/office/drawing/2014/main" id="{A125D5C6-27E8-3300-163C-C2F51AB6BDFB}"/>
                </a:ext>
              </a:extLst>
            </p:cNvPr>
            <p:cNvSpPr/>
            <p:nvPr/>
          </p:nvSpPr>
          <p:spPr>
            <a:xfrm>
              <a:off x="2367350" y="3744950"/>
              <a:ext cx="45675" cy="66025"/>
            </a:xfrm>
            <a:custGeom>
              <a:avLst/>
              <a:gdLst/>
              <a:ahLst/>
              <a:cxnLst/>
              <a:rect l="l" t="t" r="r" b="b"/>
              <a:pathLst>
                <a:path w="1827" h="2641" extrusionOk="0">
                  <a:moveTo>
                    <a:pt x="678" y="1"/>
                  </a:moveTo>
                  <a:cubicBezTo>
                    <a:pt x="572" y="1"/>
                    <a:pt x="458" y="37"/>
                    <a:pt x="352" y="106"/>
                  </a:cubicBezTo>
                  <a:cubicBezTo>
                    <a:pt x="149" y="241"/>
                    <a:pt x="0" y="606"/>
                    <a:pt x="68" y="850"/>
                  </a:cubicBezTo>
                  <a:cubicBezTo>
                    <a:pt x="162" y="1188"/>
                    <a:pt x="217" y="1946"/>
                    <a:pt x="501" y="2298"/>
                  </a:cubicBezTo>
                  <a:cubicBezTo>
                    <a:pt x="718" y="2539"/>
                    <a:pt x="1064" y="2640"/>
                    <a:pt x="1386" y="2640"/>
                  </a:cubicBezTo>
                  <a:cubicBezTo>
                    <a:pt x="1425" y="2640"/>
                    <a:pt x="1464" y="2639"/>
                    <a:pt x="1502" y="2636"/>
                  </a:cubicBezTo>
                  <a:cubicBezTo>
                    <a:pt x="1570" y="2636"/>
                    <a:pt x="1651" y="2622"/>
                    <a:pt x="1705" y="2595"/>
                  </a:cubicBezTo>
                  <a:cubicBezTo>
                    <a:pt x="1759" y="2541"/>
                    <a:pt x="1786" y="2473"/>
                    <a:pt x="1786" y="2392"/>
                  </a:cubicBezTo>
                  <a:cubicBezTo>
                    <a:pt x="1827" y="2081"/>
                    <a:pt x="1651" y="1797"/>
                    <a:pt x="1502" y="1513"/>
                  </a:cubicBezTo>
                  <a:cubicBezTo>
                    <a:pt x="1299" y="1107"/>
                    <a:pt x="1218" y="674"/>
                    <a:pt x="1042" y="268"/>
                  </a:cubicBezTo>
                  <a:cubicBezTo>
                    <a:pt x="984" y="87"/>
                    <a:pt x="842" y="1"/>
                    <a:pt x="678" y="1"/>
                  </a:cubicBezTo>
                  <a:close/>
                </a:path>
              </a:pathLst>
            </a:custGeom>
            <a:solidFill>
              <a:srgbClr val="8F5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10;p48">
              <a:extLst>
                <a:ext uri="{FF2B5EF4-FFF2-40B4-BE49-F238E27FC236}">
                  <a16:creationId xmlns:a16="http://schemas.microsoft.com/office/drawing/2014/main" id="{B689675F-AFD5-11F3-12BF-0FB6DF6E5B65}"/>
                </a:ext>
              </a:extLst>
            </p:cNvPr>
            <p:cNvSpPr/>
            <p:nvPr/>
          </p:nvSpPr>
          <p:spPr>
            <a:xfrm>
              <a:off x="2369700" y="3724575"/>
              <a:ext cx="23250" cy="32275"/>
            </a:xfrm>
            <a:custGeom>
              <a:avLst/>
              <a:gdLst/>
              <a:ahLst/>
              <a:cxnLst/>
              <a:rect l="l" t="t" r="r" b="b"/>
              <a:pathLst>
                <a:path w="930" h="1291" extrusionOk="0">
                  <a:moveTo>
                    <a:pt x="1" y="0"/>
                  </a:moveTo>
                  <a:lnTo>
                    <a:pt x="1" y="0"/>
                  </a:lnTo>
                  <a:cubicBezTo>
                    <a:pt x="28" y="68"/>
                    <a:pt x="28" y="136"/>
                    <a:pt x="28" y="190"/>
                  </a:cubicBezTo>
                  <a:cubicBezTo>
                    <a:pt x="28" y="271"/>
                    <a:pt x="109" y="1083"/>
                    <a:pt x="95" y="1083"/>
                  </a:cubicBezTo>
                  <a:cubicBezTo>
                    <a:pt x="107" y="1227"/>
                    <a:pt x="276" y="1291"/>
                    <a:pt x="456" y="1291"/>
                  </a:cubicBezTo>
                  <a:cubicBezTo>
                    <a:pt x="683" y="1291"/>
                    <a:pt x="930" y="1189"/>
                    <a:pt x="907" y="1015"/>
                  </a:cubicBezTo>
                  <a:cubicBezTo>
                    <a:pt x="853" y="704"/>
                    <a:pt x="867" y="379"/>
                    <a:pt x="880" y="55"/>
                  </a:cubicBezTo>
                  <a:cubicBezTo>
                    <a:pt x="749" y="55"/>
                    <a:pt x="615" y="63"/>
                    <a:pt x="479" y="63"/>
                  </a:cubicBezTo>
                  <a:cubicBezTo>
                    <a:pt x="321" y="63"/>
                    <a:pt x="161" y="5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11;p48">
              <a:extLst>
                <a:ext uri="{FF2B5EF4-FFF2-40B4-BE49-F238E27FC236}">
                  <a16:creationId xmlns:a16="http://schemas.microsoft.com/office/drawing/2014/main" id="{5E886710-A26C-D1EE-0CFF-5BF741DB8E39}"/>
                </a:ext>
              </a:extLst>
            </p:cNvPr>
            <p:cNvSpPr/>
            <p:nvPr/>
          </p:nvSpPr>
          <p:spPr>
            <a:xfrm>
              <a:off x="2417075" y="3723900"/>
              <a:ext cx="79250" cy="36900"/>
            </a:xfrm>
            <a:custGeom>
              <a:avLst/>
              <a:gdLst/>
              <a:ahLst/>
              <a:cxnLst/>
              <a:rect l="l" t="t" r="r" b="b"/>
              <a:pathLst>
                <a:path w="3170" h="1476" extrusionOk="0">
                  <a:moveTo>
                    <a:pt x="1150" y="0"/>
                  </a:moveTo>
                  <a:cubicBezTo>
                    <a:pt x="798" y="122"/>
                    <a:pt x="433" y="190"/>
                    <a:pt x="54" y="217"/>
                  </a:cubicBezTo>
                  <a:cubicBezTo>
                    <a:pt x="41" y="284"/>
                    <a:pt x="41" y="352"/>
                    <a:pt x="27" y="433"/>
                  </a:cubicBezTo>
                  <a:cubicBezTo>
                    <a:pt x="0" y="569"/>
                    <a:pt x="27" y="745"/>
                    <a:pt x="122" y="839"/>
                  </a:cubicBezTo>
                  <a:cubicBezTo>
                    <a:pt x="176" y="907"/>
                    <a:pt x="257" y="961"/>
                    <a:pt x="338" y="975"/>
                  </a:cubicBezTo>
                  <a:cubicBezTo>
                    <a:pt x="609" y="1029"/>
                    <a:pt x="1840" y="1448"/>
                    <a:pt x="2422" y="1475"/>
                  </a:cubicBezTo>
                  <a:cubicBezTo>
                    <a:pt x="2433" y="1476"/>
                    <a:pt x="2444" y="1476"/>
                    <a:pt x="2454" y="1476"/>
                  </a:cubicBezTo>
                  <a:cubicBezTo>
                    <a:pt x="3169" y="1476"/>
                    <a:pt x="2807" y="567"/>
                    <a:pt x="2260" y="420"/>
                  </a:cubicBezTo>
                  <a:cubicBezTo>
                    <a:pt x="1894" y="339"/>
                    <a:pt x="1340" y="298"/>
                    <a:pt x="1191" y="68"/>
                  </a:cubicBezTo>
                  <a:cubicBezTo>
                    <a:pt x="1177" y="54"/>
                    <a:pt x="1177" y="14"/>
                    <a:pt x="1150" y="0"/>
                  </a:cubicBez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12;p48">
              <a:extLst>
                <a:ext uri="{FF2B5EF4-FFF2-40B4-BE49-F238E27FC236}">
                  <a16:creationId xmlns:a16="http://schemas.microsoft.com/office/drawing/2014/main" id="{21C7E26C-46D7-9300-0043-C1B500B3CDD0}"/>
                </a:ext>
              </a:extLst>
            </p:cNvPr>
            <p:cNvSpPr/>
            <p:nvPr/>
          </p:nvSpPr>
          <p:spPr>
            <a:xfrm>
              <a:off x="2417075" y="3719450"/>
              <a:ext cx="78825" cy="36600"/>
            </a:xfrm>
            <a:custGeom>
              <a:avLst/>
              <a:gdLst/>
              <a:ahLst/>
              <a:cxnLst/>
              <a:rect l="l" t="t" r="r" b="b"/>
              <a:pathLst>
                <a:path w="3153" h="1464" extrusionOk="0">
                  <a:moveTo>
                    <a:pt x="593" y="1"/>
                  </a:moveTo>
                  <a:cubicBezTo>
                    <a:pt x="380" y="1"/>
                    <a:pt x="175" y="58"/>
                    <a:pt x="95" y="192"/>
                  </a:cubicBezTo>
                  <a:cubicBezTo>
                    <a:pt x="0" y="530"/>
                    <a:pt x="0" y="733"/>
                    <a:pt x="95" y="841"/>
                  </a:cubicBezTo>
                  <a:cubicBezTo>
                    <a:pt x="135" y="909"/>
                    <a:pt x="230" y="950"/>
                    <a:pt x="311" y="977"/>
                  </a:cubicBezTo>
                  <a:cubicBezTo>
                    <a:pt x="582" y="1017"/>
                    <a:pt x="1813" y="1450"/>
                    <a:pt x="2395" y="1464"/>
                  </a:cubicBezTo>
                  <a:cubicBezTo>
                    <a:pt x="3153" y="1464"/>
                    <a:pt x="2774" y="530"/>
                    <a:pt x="2219" y="395"/>
                  </a:cubicBezTo>
                  <a:cubicBezTo>
                    <a:pt x="1867" y="314"/>
                    <a:pt x="1421" y="341"/>
                    <a:pt x="1150" y="165"/>
                  </a:cubicBezTo>
                  <a:cubicBezTo>
                    <a:pt x="1040" y="62"/>
                    <a:pt x="812" y="1"/>
                    <a:pt x="593" y="1"/>
                  </a:cubicBezTo>
                  <a:close/>
                </a:path>
              </a:pathLst>
            </a:custGeom>
            <a:solidFill>
              <a:srgbClr val="8F5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13;p48">
              <a:extLst>
                <a:ext uri="{FF2B5EF4-FFF2-40B4-BE49-F238E27FC236}">
                  <a16:creationId xmlns:a16="http://schemas.microsoft.com/office/drawing/2014/main" id="{751886A3-3AD6-F4B4-AEF2-2ED9D4BCDECC}"/>
                </a:ext>
              </a:extLst>
            </p:cNvPr>
            <p:cNvSpPr/>
            <p:nvPr/>
          </p:nvSpPr>
          <p:spPr>
            <a:xfrm>
              <a:off x="2418425" y="3700900"/>
              <a:ext cx="23700" cy="28525"/>
            </a:xfrm>
            <a:custGeom>
              <a:avLst/>
              <a:gdLst/>
              <a:ahLst/>
              <a:cxnLst/>
              <a:rect l="l" t="t" r="r" b="b"/>
              <a:pathLst>
                <a:path w="948" h="1141" extrusionOk="0">
                  <a:moveTo>
                    <a:pt x="717" y="0"/>
                  </a:moveTo>
                  <a:cubicBezTo>
                    <a:pt x="582" y="0"/>
                    <a:pt x="420" y="27"/>
                    <a:pt x="284" y="27"/>
                  </a:cubicBezTo>
                  <a:cubicBezTo>
                    <a:pt x="122" y="27"/>
                    <a:pt x="0" y="190"/>
                    <a:pt x="41" y="338"/>
                  </a:cubicBezTo>
                  <a:cubicBezTo>
                    <a:pt x="81" y="541"/>
                    <a:pt x="122" y="771"/>
                    <a:pt x="122" y="974"/>
                  </a:cubicBezTo>
                  <a:cubicBezTo>
                    <a:pt x="128" y="1083"/>
                    <a:pt x="314" y="1141"/>
                    <a:pt x="507" y="1141"/>
                  </a:cubicBezTo>
                  <a:cubicBezTo>
                    <a:pt x="722" y="1141"/>
                    <a:pt x="947" y="1070"/>
                    <a:pt x="947" y="920"/>
                  </a:cubicBezTo>
                  <a:cubicBezTo>
                    <a:pt x="947" y="650"/>
                    <a:pt x="934" y="460"/>
                    <a:pt x="934" y="311"/>
                  </a:cubicBezTo>
                  <a:cubicBezTo>
                    <a:pt x="934" y="108"/>
                    <a:pt x="866" y="0"/>
                    <a:pt x="7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14;p48">
              <a:extLst>
                <a:ext uri="{FF2B5EF4-FFF2-40B4-BE49-F238E27FC236}">
                  <a16:creationId xmlns:a16="http://schemas.microsoft.com/office/drawing/2014/main" id="{AEEE22CE-2D53-F865-6434-5C055F7D9A9F}"/>
                </a:ext>
              </a:extLst>
            </p:cNvPr>
            <p:cNvSpPr/>
            <p:nvPr/>
          </p:nvSpPr>
          <p:spPr>
            <a:xfrm>
              <a:off x="2315575" y="3540900"/>
              <a:ext cx="128250" cy="180150"/>
            </a:xfrm>
            <a:custGeom>
              <a:avLst/>
              <a:gdLst/>
              <a:ahLst/>
              <a:cxnLst/>
              <a:rect l="l" t="t" r="r" b="b"/>
              <a:pathLst>
                <a:path w="5130" h="7206" extrusionOk="0">
                  <a:moveTo>
                    <a:pt x="1882" y="0"/>
                  </a:moveTo>
                  <a:cubicBezTo>
                    <a:pt x="880" y="447"/>
                    <a:pt x="1" y="947"/>
                    <a:pt x="1016" y="2030"/>
                  </a:cubicBezTo>
                  <a:lnTo>
                    <a:pt x="3492" y="3789"/>
                  </a:lnTo>
                  <a:cubicBezTo>
                    <a:pt x="3492" y="3789"/>
                    <a:pt x="3451" y="4343"/>
                    <a:pt x="3573" y="4763"/>
                  </a:cubicBezTo>
                  <a:cubicBezTo>
                    <a:pt x="3803" y="5561"/>
                    <a:pt x="4114" y="6576"/>
                    <a:pt x="4182" y="6996"/>
                  </a:cubicBezTo>
                  <a:cubicBezTo>
                    <a:pt x="4188" y="7137"/>
                    <a:pt x="4384" y="7206"/>
                    <a:pt x="4595" y="7206"/>
                  </a:cubicBezTo>
                  <a:cubicBezTo>
                    <a:pt x="4848" y="7206"/>
                    <a:pt x="5123" y="7106"/>
                    <a:pt x="5116" y="6914"/>
                  </a:cubicBezTo>
                  <a:cubicBezTo>
                    <a:pt x="4994" y="5196"/>
                    <a:pt x="5129" y="3464"/>
                    <a:pt x="4926" y="2990"/>
                  </a:cubicBezTo>
                  <a:cubicBezTo>
                    <a:pt x="4777" y="2639"/>
                    <a:pt x="2518" y="298"/>
                    <a:pt x="1882" y="0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15;p48">
              <a:extLst>
                <a:ext uri="{FF2B5EF4-FFF2-40B4-BE49-F238E27FC236}">
                  <a16:creationId xmlns:a16="http://schemas.microsoft.com/office/drawing/2014/main" id="{689A679E-CC85-DBC2-D6CD-F16F98666ECD}"/>
                </a:ext>
              </a:extLst>
            </p:cNvPr>
            <p:cNvSpPr/>
            <p:nvPr/>
          </p:nvSpPr>
          <p:spPr>
            <a:xfrm>
              <a:off x="2283100" y="3532775"/>
              <a:ext cx="110975" cy="214400"/>
            </a:xfrm>
            <a:custGeom>
              <a:avLst/>
              <a:gdLst/>
              <a:ahLst/>
              <a:cxnLst/>
              <a:rect l="l" t="t" r="r" b="b"/>
              <a:pathLst>
                <a:path w="4439" h="8576" extrusionOk="0">
                  <a:moveTo>
                    <a:pt x="3045" y="0"/>
                  </a:moveTo>
                  <a:cubicBezTo>
                    <a:pt x="2707" y="95"/>
                    <a:pt x="2369" y="190"/>
                    <a:pt x="2030" y="257"/>
                  </a:cubicBezTo>
                  <a:cubicBezTo>
                    <a:pt x="1932" y="268"/>
                    <a:pt x="1851" y="288"/>
                    <a:pt x="1759" y="288"/>
                  </a:cubicBezTo>
                  <a:cubicBezTo>
                    <a:pt x="1738" y="288"/>
                    <a:pt x="1715" y="287"/>
                    <a:pt x="1692" y="284"/>
                  </a:cubicBezTo>
                  <a:cubicBezTo>
                    <a:pt x="1584" y="271"/>
                    <a:pt x="1503" y="230"/>
                    <a:pt x="1408" y="217"/>
                  </a:cubicBezTo>
                  <a:cubicBezTo>
                    <a:pt x="1329" y="192"/>
                    <a:pt x="1214" y="177"/>
                    <a:pt x="1089" y="177"/>
                  </a:cubicBezTo>
                  <a:cubicBezTo>
                    <a:pt x="810" y="177"/>
                    <a:pt x="478" y="251"/>
                    <a:pt x="366" y="447"/>
                  </a:cubicBezTo>
                  <a:cubicBezTo>
                    <a:pt x="1" y="1191"/>
                    <a:pt x="1" y="1908"/>
                    <a:pt x="258" y="2571"/>
                  </a:cubicBezTo>
                  <a:cubicBezTo>
                    <a:pt x="637" y="3586"/>
                    <a:pt x="2030" y="4533"/>
                    <a:pt x="2829" y="5074"/>
                  </a:cubicBezTo>
                  <a:cubicBezTo>
                    <a:pt x="2829" y="6658"/>
                    <a:pt x="3235" y="6522"/>
                    <a:pt x="3478" y="8349"/>
                  </a:cubicBezTo>
                  <a:cubicBezTo>
                    <a:pt x="3503" y="8503"/>
                    <a:pt x="3699" y="8576"/>
                    <a:pt x="3904" y="8576"/>
                  </a:cubicBezTo>
                  <a:cubicBezTo>
                    <a:pt x="4149" y="8576"/>
                    <a:pt x="4406" y="8473"/>
                    <a:pt x="4398" y="8281"/>
                  </a:cubicBezTo>
                  <a:cubicBezTo>
                    <a:pt x="4398" y="7970"/>
                    <a:pt x="4439" y="5372"/>
                    <a:pt x="4209" y="4533"/>
                  </a:cubicBezTo>
                  <a:cubicBezTo>
                    <a:pt x="4128" y="4208"/>
                    <a:pt x="2585" y="2436"/>
                    <a:pt x="2572" y="2301"/>
                  </a:cubicBezTo>
                  <a:cubicBezTo>
                    <a:pt x="2531" y="2098"/>
                    <a:pt x="2680" y="2030"/>
                    <a:pt x="2829" y="1908"/>
                  </a:cubicBezTo>
                  <a:cubicBezTo>
                    <a:pt x="3072" y="1719"/>
                    <a:pt x="3235" y="1421"/>
                    <a:pt x="3370" y="1123"/>
                  </a:cubicBezTo>
                  <a:cubicBezTo>
                    <a:pt x="3438" y="961"/>
                    <a:pt x="3519" y="772"/>
                    <a:pt x="3519" y="596"/>
                  </a:cubicBezTo>
                  <a:cubicBezTo>
                    <a:pt x="3451" y="541"/>
                    <a:pt x="3384" y="474"/>
                    <a:pt x="3316" y="406"/>
                  </a:cubicBezTo>
                  <a:cubicBezTo>
                    <a:pt x="3208" y="284"/>
                    <a:pt x="3099" y="149"/>
                    <a:pt x="3045" y="0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16;p48">
              <a:extLst>
                <a:ext uri="{FF2B5EF4-FFF2-40B4-BE49-F238E27FC236}">
                  <a16:creationId xmlns:a16="http://schemas.microsoft.com/office/drawing/2014/main" id="{417C3B25-00B3-57BD-6E5E-6EB7621BE959}"/>
                </a:ext>
              </a:extLst>
            </p:cNvPr>
            <p:cNvSpPr/>
            <p:nvPr/>
          </p:nvSpPr>
          <p:spPr>
            <a:xfrm>
              <a:off x="2289025" y="3442950"/>
              <a:ext cx="96275" cy="126375"/>
            </a:xfrm>
            <a:custGeom>
              <a:avLst/>
              <a:gdLst/>
              <a:ahLst/>
              <a:cxnLst/>
              <a:rect l="l" t="t" r="r" b="b"/>
              <a:pathLst>
                <a:path w="3851" h="5055" extrusionOk="0">
                  <a:moveTo>
                    <a:pt x="2754" y="0"/>
                  </a:moveTo>
                  <a:cubicBezTo>
                    <a:pt x="1814" y="0"/>
                    <a:pt x="479" y="184"/>
                    <a:pt x="291" y="616"/>
                  </a:cubicBezTo>
                  <a:cubicBezTo>
                    <a:pt x="237" y="752"/>
                    <a:pt x="237" y="901"/>
                    <a:pt x="251" y="1049"/>
                  </a:cubicBezTo>
                  <a:cubicBezTo>
                    <a:pt x="305" y="1482"/>
                    <a:pt x="589" y="3052"/>
                    <a:pt x="508" y="3390"/>
                  </a:cubicBezTo>
                  <a:cubicBezTo>
                    <a:pt x="427" y="3729"/>
                    <a:pt x="116" y="3918"/>
                    <a:pt x="75" y="4270"/>
                  </a:cubicBezTo>
                  <a:cubicBezTo>
                    <a:pt x="0" y="4824"/>
                    <a:pt x="754" y="5055"/>
                    <a:pt x="1565" y="5055"/>
                  </a:cubicBezTo>
                  <a:cubicBezTo>
                    <a:pt x="2515" y="5055"/>
                    <a:pt x="3542" y="4738"/>
                    <a:pt x="3404" y="4256"/>
                  </a:cubicBezTo>
                  <a:cubicBezTo>
                    <a:pt x="3363" y="4162"/>
                    <a:pt x="3201" y="3932"/>
                    <a:pt x="3092" y="3742"/>
                  </a:cubicBezTo>
                  <a:cubicBezTo>
                    <a:pt x="2876" y="3323"/>
                    <a:pt x="3431" y="3323"/>
                    <a:pt x="3552" y="2998"/>
                  </a:cubicBezTo>
                  <a:cubicBezTo>
                    <a:pt x="3688" y="2633"/>
                    <a:pt x="3498" y="2186"/>
                    <a:pt x="3593" y="1821"/>
                  </a:cubicBezTo>
                  <a:cubicBezTo>
                    <a:pt x="3674" y="1442"/>
                    <a:pt x="3728" y="1158"/>
                    <a:pt x="3810" y="779"/>
                  </a:cubicBezTo>
                  <a:cubicBezTo>
                    <a:pt x="3850" y="549"/>
                    <a:pt x="3850" y="224"/>
                    <a:pt x="3634" y="102"/>
                  </a:cubicBezTo>
                  <a:cubicBezTo>
                    <a:pt x="3505" y="36"/>
                    <a:pt x="3168" y="0"/>
                    <a:pt x="2754" y="0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17;p48">
              <a:extLst>
                <a:ext uri="{FF2B5EF4-FFF2-40B4-BE49-F238E27FC236}">
                  <a16:creationId xmlns:a16="http://schemas.microsoft.com/office/drawing/2014/main" id="{0E079BBF-B2A5-4AD3-8E5E-E5D8584F2F8F}"/>
                </a:ext>
              </a:extLst>
            </p:cNvPr>
            <p:cNvSpPr/>
            <p:nvPr/>
          </p:nvSpPr>
          <p:spPr>
            <a:xfrm>
              <a:off x="2305425" y="3570650"/>
              <a:ext cx="133325" cy="77150"/>
            </a:xfrm>
            <a:custGeom>
              <a:avLst/>
              <a:gdLst/>
              <a:ahLst/>
              <a:cxnLst/>
              <a:rect l="l" t="t" r="r" b="b"/>
              <a:pathLst>
                <a:path w="5333" h="3086" extrusionOk="0">
                  <a:moveTo>
                    <a:pt x="3275" y="1"/>
                  </a:moveTo>
                  <a:lnTo>
                    <a:pt x="1" y="1882"/>
                  </a:lnTo>
                  <a:lnTo>
                    <a:pt x="2071" y="3086"/>
                  </a:lnTo>
                  <a:lnTo>
                    <a:pt x="5332" y="1191"/>
                  </a:lnTo>
                  <a:lnTo>
                    <a:pt x="3275" y="1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18;p48">
              <a:extLst>
                <a:ext uri="{FF2B5EF4-FFF2-40B4-BE49-F238E27FC236}">
                  <a16:creationId xmlns:a16="http://schemas.microsoft.com/office/drawing/2014/main" id="{C7161A03-465B-CA97-683B-0132241F7367}"/>
                </a:ext>
              </a:extLst>
            </p:cNvPr>
            <p:cNvSpPr/>
            <p:nvPr/>
          </p:nvSpPr>
          <p:spPr>
            <a:xfrm>
              <a:off x="2305425" y="3568625"/>
              <a:ext cx="133325" cy="77150"/>
            </a:xfrm>
            <a:custGeom>
              <a:avLst/>
              <a:gdLst/>
              <a:ahLst/>
              <a:cxnLst/>
              <a:rect l="l" t="t" r="r" b="b"/>
              <a:pathLst>
                <a:path w="5333" h="3086" extrusionOk="0">
                  <a:moveTo>
                    <a:pt x="3275" y="1"/>
                  </a:moveTo>
                  <a:cubicBezTo>
                    <a:pt x="2896" y="190"/>
                    <a:pt x="2599" y="339"/>
                    <a:pt x="2355" y="474"/>
                  </a:cubicBezTo>
                  <a:cubicBezTo>
                    <a:pt x="1855" y="758"/>
                    <a:pt x="1665" y="934"/>
                    <a:pt x="1652" y="948"/>
                  </a:cubicBezTo>
                  <a:lnTo>
                    <a:pt x="1625" y="961"/>
                  </a:lnTo>
                  <a:cubicBezTo>
                    <a:pt x="1611" y="961"/>
                    <a:pt x="1422" y="1015"/>
                    <a:pt x="921" y="1300"/>
                  </a:cubicBezTo>
                  <a:cubicBezTo>
                    <a:pt x="677" y="1435"/>
                    <a:pt x="393" y="1624"/>
                    <a:pt x="1" y="1881"/>
                  </a:cubicBezTo>
                  <a:lnTo>
                    <a:pt x="2071" y="3086"/>
                  </a:lnTo>
                  <a:cubicBezTo>
                    <a:pt x="2436" y="2829"/>
                    <a:pt x="2748" y="2639"/>
                    <a:pt x="2978" y="2504"/>
                  </a:cubicBezTo>
                  <a:cubicBezTo>
                    <a:pt x="3492" y="2220"/>
                    <a:pt x="3681" y="2166"/>
                    <a:pt x="3695" y="2166"/>
                  </a:cubicBezTo>
                  <a:lnTo>
                    <a:pt x="3708" y="2152"/>
                  </a:lnTo>
                  <a:cubicBezTo>
                    <a:pt x="3722" y="2138"/>
                    <a:pt x="3911" y="1963"/>
                    <a:pt x="4425" y="1678"/>
                  </a:cubicBezTo>
                  <a:cubicBezTo>
                    <a:pt x="4656" y="1543"/>
                    <a:pt x="4940" y="1394"/>
                    <a:pt x="5332" y="12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19;p48">
              <a:extLst>
                <a:ext uri="{FF2B5EF4-FFF2-40B4-BE49-F238E27FC236}">
                  <a16:creationId xmlns:a16="http://schemas.microsoft.com/office/drawing/2014/main" id="{DC07E374-6269-F6E7-00F8-9040EC607614}"/>
                </a:ext>
              </a:extLst>
            </p:cNvPr>
            <p:cNvSpPr/>
            <p:nvPr/>
          </p:nvSpPr>
          <p:spPr>
            <a:xfrm>
              <a:off x="2305425" y="3615650"/>
              <a:ext cx="51800" cy="31150"/>
            </a:xfrm>
            <a:custGeom>
              <a:avLst/>
              <a:gdLst/>
              <a:ahLst/>
              <a:cxnLst/>
              <a:rect l="l" t="t" r="r" b="b"/>
              <a:pathLst>
                <a:path w="2072" h="1246" extrusionOk="0">
                  <a:moveTo>
                    <a:pt x="1" y="0"/>
                  </a:moveTo>
                  <a:lnTo>
                    <a:pt x="1" y="54"/>
                  </a:lnTo>
                  <a:lnTo>
                    <a:pt x="2071" y="1245"/>
                  </a:lnTo>
                  <a:lnTo>
                    <a:pt x="2071" y="12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20;p48">
              <a:extLst>
                <a:ext uri="{FF2B5EF4-FFF2-40B4-BE49-F238E27FC236}">
                  <a16:creationId xmlns:a16="http://schemas.microsoft.com/office/drawing/2014/main" id="{3E066DDF-711B-7D81-8E8F-6014EDB972E0}"/>
                </a:ext>
              </a:extLst>
            </p:cNvPr>
            <p:cNvSpPr/>
            <p:nvPr/>
          </p:nvSpPr>
          <p:spPr>
            <a:xfrm>
              <a:off x="2356850" y="3598725"/>
              <a:ext cx="81225" cy="48750"/>
            </a:xfrm>
            <a:custGeom>
              <a:avLst/>
              <a:gdLst/>
              <a:ahLst/>
              <a:cxnLst/>
              <a:rect l="l" t="t" r="r" b="b"/>
              <a:pathLst>
                <a:path w="3249" h="1950" extrusionOk="0">
                  <a:moveTo>
                    <a:pt x="3248" y="1"/>
                  </a:moveTo>
                  <a:cubicBezTo>
                    <a:pt x="2883" y="163"/>
                    <a:pt x="2585" y="339"/>
                    <a:pt x="2341" y="474"/>
                  </a:cubicBezTo>
                  <a:cubicBezTo>
                    <a:pt x="1841" y="759"/>
                    <a:pt x="1651" y="934"/>
                    <a:pt x="1638" y="948"/>
                  </a:cubicBezTo>
                  <a:lnTo>
                    <a:pt x="1624" y="962"/>
                  </a:lnTo>
                  <a:cubicBezTo>
                    <a:pt x="1597" y="962"/>
                    <a:pt x="1421" y="1016"/>
                    <a:pt x="907" y="1300"/>
                  </a:cubicBezTo>
                  <a:cubicBezTo>
                    <a:pt x="677" y="1435"/>
                    <a:pt x="379" y="1625"/>
                    <a:pt x="1" y="1882"/>
                  </a:cubicBezTo>
                  <a:lnTo>
                    <a:pt x="1" y="1949"/>
                  </a:lnTo>
                  <a:cubicBezTo>
                    <a:pt x="379" y="1692"/>
                    <a:pt x="677" y="1503"/>
                    <a:pt x="907" y="1367"/>
                  </a:cubicBezTo>
                  <a:cubicBezTo>
                    <a:pt x="1435" y="1070"/>
                    <a:pt x="1597" y="1029"/>
                    <a:pt x="1597" y="1029"/>
                  </a:cubicBezTo>
                  <a:lnTo>
                    <a:pt x="1638" y="1016"/>
                  </a:lnTo>
                  <a:cubicBezTo>
                    <a:pt x="1638" y="1016"/>
                    <a:pt x="1827" y="840"/>
                    <a:pt x="2328" y="542"/>
                  </a:cubicBezTo>
                  <a:cubicBezTo>
                    <a:pt x="2571" y="407"/>
                    <a:pt x="2856" y="258"/>
                    <a:pt x="3248" y="68"/>
                  </a:cubicBezTo>
                  <a:lnTo>
                    <a:pt x="3248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21;p48">
              <a:extLst>
                <a:ext uri="{FF2B5EF4-FFF2-40B4-BE49-F238E27FC236}">
                  <a16:creationId xmlns:a16="http://schemas.microsoft.com/office/drawing/2014/main" id="{DAC29710-2F2B-D8C8-E48F-5B853719B0AB}"/>
                </a:ext>
              </a:extLst>
            </p:cNvPr>
            <p:cNvSpPr/>
            <p:nvPr/>
          </p:nvSpPr>
          <p:spPr>
            <a:xfrm>
              <a:off x="2210050" y="3452875"/>
              <a:ext cx="95400" cy="154750"/>
            </a:xfrm>
            <a:custGeom>
              <a:avLst/>
              <a:gdLst/>
              <a:ahLst/>
              <a:cxnLst/>
              <a:rect l="l" t="t" r="r" b="b"/>
              <a:pathLst>
                <a:path w="3816" h="6190" extrusionOk="0">
                  <a:moveTo>
                    <a:pt x="3626" y="1"/>
                  </a:moveTo>
                  <a:cubicBezTo>
                    <a:pt x="3621" y="1"/>
                    <a:pt x="3617" y="2"/>
                    <a:pt x="3613" y="3"/>
                  </a:cubicBezTo>
                  <a:cubicBezTo>
                    <a:pt x="3207" y="138"/>
                    <a:pt x="2598" y="1464"/>
                    <a:pt x="2111" y="3007"/>
                  </a:cubicBezTo>
                  <a:cubicBezTo>
                    <a:pt x="1827" y="3291"/>
                    <a:pt x="1434" y="4035"/>
                    <a:pt x="1137" y="4536"/>
                  </a:cubicBezTo>
                  <a:lnTo>
                    <a:pt x="1083" y="4576"/>
                  </a:lnTo>
                  <a:lnTo>
                    <a:pt x="1028" y="4576"/>
                  </a:lnTo>
                  <a:cubicBezTo>
                    <a:pt x="846" y="4519"/>
                    <a:pt x="650" y="4502"/>
                    <a:pt x="449" y="4502"/>
                  </a:cubicBezTo>
                  <a:cubicBezTo>
                    <a:pt x="368" y="4502"/>
                    <a:pt x="285" y="4505"/>
                    <a:pt x="203" y="4509"/>
                  </a:cubicBezTo>
                  <a:cubicBezTo>
                    <a:pt x="189" y="4509"/>
                    <a:pt x="162" y="4509"/>
                    <a:pt x="162" y="4536"/>
                  </a:cubicBezTo>
                  <a:cubicBezTo>
                    <a:pt x="149" y="4549"/>
                    <a:pt x="162" y="4563"/>
                    <a:pt x="162" y="4563"/>
                  </a:cubicBezTo>
                  <a:cubicBezTo>
                    <a:pt x="189" y="4685"/>
                    <a:pt x="298" y="4779"/>
                    <a:pt x="433" y="4779"/>
                  </a:cubicBezTo>
                  <a:lnTo>
                    <a:pt x="487" y="4779"/>
                  </a:lnTo>
                  <a:cubicBezTo>
                    <a:pt x="501" y="4779"/>
                    <a:pt x="528" y="4806"/>
                    <a:pt x="528" y="4820"/>
                  </a:cubicBezTo>
                  <a:cubicBezTo>
                    <a:pt x="555" y="4888"/>
                    <a:pt x="555" y="4955"/>
                    <a:pt x="541" y="5023"/>
                  </a:cubicBezTo>
                  <a:cubicBezTo>
                    <a:pt x="528" y="5091"/>
                    <a:pt x="474" y="5158"/>
                    <a:pt x="433" y="5212"/>
                  </a:cubicBezTo>
                  <a:cubicBezTo>
                    <a:pt x="325" y="5375"/>
                    <a:pt x="203" y="5551"/>
                    <a:pt x="81" y="5700"/>
                  </a:cubicBezTo>
                  <a:cubicBezTo>
                    <a:pt x="54" y="5727"/>
                    <a:pt x="27" y="5767"/>
                    <a:pt x="14" y="5821"/>
                  </a:cubicBezTo>
                  <a:cubicBezTo>
                    <a:pt x="0" y="5862"/>
                    <a:pt x="14" y="5916"/>
                    <a:pt x="54" y="5930"/>
                  </a:cubicBezTo>
                  <a:cubicBezTo>
                    <a:pt x="68" y="5950"/>
                    <a:pt x="88" y="5960"/>
                    <a:pt x="112" y="5960"/>
                  </a:cubicBezTo>
                  <a:cubicBezTo>
                    <a:pt x="135" y="5960"/>
                    <a:pt x="162" y="5950"/>
                    <a:pt x="189" y="5930"/>
                  </a:cubicBezTo>
                  <a:cubicBezTo>
                    <a:pt x="217" y="5916"/>
                    <a:pt x="257" y="5862"/>
                    <a:pt x="284" y="5835"/>
                  </a:cubicBezTo>
                  <a:cubicBezTo>
                    <a:pt x="406" y="5700"/>
                    <a:pt x="501" y="5564"/>
                    <a:pt x="622" y="5429"/>
                  </a:cubicBezTo>
                  <a:lnTo>
                    <a:pt x="622" y="5429"/>
                  </a:lnTo>
                  <a:lnTo>
                    <a:pt x="474" y="5835"/>
                  </a:lnTo>
                  <a:cubicBezTo>
                    <a:pt x="460" y="5889"/>
                    <a:pt x="433" y="5930"/>
                    <a:pt x="487" y="5970"/>
                  </a:cubicBezTo>
                  <a:cubicBezTo>
                    <a:pt x="499" y="5976"/>
                    <a:pt x="512" y="5979"/>
                    <a:pt x="523" y="5979"/>
                  </a:cubicBezTo>
                  <a:cubicBezTo>
                    <a:pt x="564" y="5979"/>
                    <a:pt x="602" y="5947"/>
                    <a:pt x="622" y="5916"/>
                  </a:cubicBezTo>
                  <a:cubicBezTo>
                    <a:pt x="690" y="5835"/>
                    <a:pt x="758" y="5754"/>
                    <a:pt x="812" y="5645"/>
                  </a:cubicBezTo>
                  <a:lnTo>
                    <a:pt x="812" y="5645"/>
                  </a:lnTo>
                  <a:cubicBezTo>
                    <a:pt x="825" y="5727"/>
                    <a:pt x="771" y="5794"/>
                    <a:pt x="744" y="5875"/>
                  </a:cubicBezTo>
                  <a:cubicBezTo>
                    <a:pt x="704" y="5970"/>
                    <a:pt x="704" y="6065"/>
                    <a:pt x="771" y="6105"/>
                  </a:cubicBezTo>
                  <a:cubicBezTo>
                    <a:pt x="793" y="6117"/>
                    <a:pt x="812" y="6122"/>
                    <a:pt x="830" y="6122"/>
                  </a:cubicBezTo>
                  <a:cubicBezTo>
                    <a:pt x="963" y="6122"/>
                    <a:pt x="1021" y="5850"/>
                    <a:pt x="1069" y="5767"/>
                  </a:cubicBezTo>
                  <a:lnTo>
                    <a:pt x="1069" y="5767"/>
                  </a:lnTo>
                  <a:cubicBezTo>
                    <a:pt x="1069" y="5835"/>
                    <a:pt x="1042" y="5916"/>
                    <a:pt x="1069" y="5984"/>
                  </a:cubicBezTo>
                  <a:cubicBezTo>
                    <a:pt x="1069" y="6051"/>
                    <a:pt x="1096" y="6133"/>
                    <a:pt x="1150" y="6173"/>
                  </a:cubicBezTo>
                  <a:cubicBezTo>
                    <a:pt x="1176" y="6184"/>
                    <a:pt x="1205" y="6190"/>
                    <a:pt x="1232" y="6190"/>
                  </a:cubicBezTo>
                  <a:cubicBezTo>
                    <a:pt x="1275" y="6190"/>
                    <a:pt x="1315" y="6174"/>
                    <a:pt x="1340" y="6133"/>
                  </a:cubicBezTo>
                  <a:cubicBezTo>
                    <a:pt x="1367" y="6092"/>
                    <a:pt x="1340" y="5997"/>
                    <a:pt x="1313" y="5957"/>
                  </a:cubicBezTo>
                  <a:cubicBezTo>
                    <a:pt x="1245" y="5645"/>
                    <a:pt x="1556" y="5375"/>
                    <a:pt x="1556" y="5077"/>
                  </a:cubicBezTo>
                  <a:lnTo>
                    <a:pt x="1556" y="4955"/>
                  </a:lnTo>
                  <a:lnTo>
                    <a:pt x="1610" y="4847"/>
                  </a:lnTo>
                  <a:cubicBezTo>
                    <a:pt x="1827" y="4495"/>
                    <a:pt x="2923" y="3223"/>
                    <a:pt x="2923" y="3223"/>
                  </a:cubicBezTo>
                  <a:cubicBezTo>
                    <a:pt x="3315" y="2669"/>
                    <a:pt x="3816" y="1911"/>
                    <a:pt x="3816" y="1518"/>
                  </a:cubicBezTo>
                  <a:cubicBezTo>
                    <a:pt x="3816" y="1030"/>
                    <a:pt x="3790" y="1"/>
                    <a:pt x="3626" y="1"/>
                  </a:cubicBezTo>
                  <a:close/>
                </a:path>
              </a:pathLst>
            </a:custGeom>
            <a:solidFill>
              <a:srgbClr val="AE7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22;p48">
              <a:extLst>
                <a:ext uri="{FF2B5EF4-FFF2-40B4-BE49-F238E27FC236}">
                  <a16:creationId xmlns:a16="http://schemas.microsoft.com/office/drawing/2014/main" id="{6C41AAF9-2160-34C4-2438-175666B15C54}"/>
                </a:ext>
              </a:extLst>
            </p:cNvPr>
            <p:cNvSpPr/>
            <p:nvPr/>
          </p:nvSpPr>
          <p:spPr>
            <a:xfrm>
              <a:off x="2376125" y="3444775"/>
              <a:ext cx="45350" cy="164025"/>
            </a:xfrm>
            <a:custGeom>
              <a:avLst/>
              <a:gdLst/>
              <a:ahLst/>
              <a:cxnLst/>
              <a:rect l="l" t="t" r="r" b="b"/>
              <a:pathLst>
                <a:path w="1814" h="6561" extrusionOk="0">
                  <a:moveTo>
                    <a:pt x="141" y="1"/>
                  </a:moveTo>
                  <a:cubicBezTo>
                    <a:pt x="130" y="1"/>
                    <a:pt x="120" y="1"/>
                    <a:pt x="109" y="2"/>
                  </a:cubicBezTo>
                  <a:cubicBezTo>
                    <a:pt x="326" y="476"/>
                    <a:pt x="150" y="1545"/>
                    <a:pt x="150" y="1545"/>
                  </a:cubicBezTo>
                  <a:cubicBezTo>
                    <a:pt x="353" y="2018"/>
                    <a:pt x="596" y="2465"/>
                    <a:pt x="894" y="2898"/>
                  </a:cubicBezTo>
                  <a:cubicBezTo>
                    <a:pt x="677" y="3317"/>
                    <a:pt x="1016" y="4048"/>
                    <a:pt x="1016" y="4522"/>
                  </a:cubicBezTo>
                  <a:cubicBezTo>
                    <a:pt x="1016" y="4589"/>
                    <a:pt x="1016" y="4630"/>
                    <a:pt x="989" y="4684"/>
                  </a:cubicBezTo>
                  <a:cubicBezTo>
                    <a:pt x="948" y="4738"/>
                    <a:pt x="894" y="4765"/>
                    <a:pt x="853" y="4806"/>
                  </a:cubicBezTo>
                  <a:cubicBezTo>
                    <a:pt x="596" y="4968"/>
                    <a:pt x="474" y="5293"/>
                    <a:pt x="529" y="5577"/>
                  </a:cubicBezTo>
                  <a:cubicBezTo>
                    <a:pt x="515" y="5577"/>
                    <a:pt x="488" y="5577"/>
                    <a:pt x="488" y="5563"/>
                  </a:cubicBezTo>
                  <a:cubicBezTo>
                    <a:pt x="447" y="5536"/>
                    <a:pt x="407" y="5482"/>
                    <a:pt x="393" y="5415"/>
                  </a:cubicBezTo>
                  <a:cubicBezTo>
                    <a:pt x="353" y="5347"/>
                    <a:pt x="339" y="5279"/>
                    <a:pt x="326" y="5212"/>
                  </a:cubicBezTo>
                  <a:cubicBezTo>
                    <a:pt x="326" y="5171"/>
                    <a:pt x="312" y="5130"/>
                    <a:pt x="285" y="5090"/>
                  </a:cubicBezTo>
                  <a:cubicBezTo>
                    <a:pt x="278" y="5061"/>
                    <a:pt x="255" y="5047"/>
                    <a:pt x="233" y="5047"/>
                  </a:cubicBezTo>
                  <a:cubicBezTo>
                    <a:pt x="214" y="5047"/>
                    <a:pt x="197" y="5057"/>
                    <a:pt x="190" y="5076"/>
                  </a:cubicBezTo>
                  <a:cubicBezTo>
                    <a:pt x="163" y="5103"/>
                    <a:pt x="163" y="5158"/>
                    <a:pt x="163" y="5198"/>
                  </a:cubicBezTo>
                  <a:cubicBezTo>
                    <a:pt x="163" y="5347"/>
                    <a:pt x="204" y="5482"/>
                    <a:pt x="271" y="5618"/>
                  </a:cubicBezTo>
                  <a:lnTo>
                    <a:pt x="163" y="5509"/>
                  </a:lnTo>
                  <a:cubicBezTo>
                    <a:pt x="150" y="5482"/>
                    <a:pt x="123" y="5469"/>
                    <a:pt x="82" y="5442"/>
                  </a:cubicBezTo>
                  <a:cubicBezTo>
                    <a:pt x="75" y="5438"/>
                    <a:pt x="67" y="5437"/>
                    <a:pt x="58" y="5437"/>
                  </a:cubicBezTo>
                  <a:cubicBezTo>
                    <a:pt x="31" y="5437"/>
                    <a:pt x="1" y="5452"/>
                    <a:pt x="1" y="5482"/>
                  </a:cubicBezTo>
                  <a:cubicBezTo>
                    <a:pt x="1" y="5509"/>
                    <a:pt x="14" y="5550"/>
                    <a:pt x="28" y="5577"/>
                  </a:cubicBezTo>
                  <a:cubicBezTo>
                    <a:pt x="123" y="5739"/>
                    <a:pt x="271" y="5875"/>
                    <a:pt x="420" y="5942"/>
                  </a:cubicBezTo>
                  <a:cubicBezTo>
                    <a:pt x="488" y="5969"/>
                    <a:pt x="569" y="5983"/>
                    <a:pt x="664" y="5983"/>
                  </a:cubicBezTo>
                  <a:cubicBezTo>
                    <a:pt x="596" y="6186"/>
                    <a:pt x="474" y="6497"/>
                    <a:pt x="542" y="6551"/>
                  </a:cubicBezTo>
                  <a:cubicBezTo>
                    <a:pt x="551" y="6557"/>
                    <a:pt x="559" y="6560"/>
                    <a:pt x="568" y="6560"/>
                  </a:cubicBezTo>
                  <a:cubicBezTo>
                    <a:pt x="658" y="6560"/>
                    <a:pt x="763" y="6266"/>
                    <a:pt x="813" y="6118"/>
                  </a:cubicBezTo>
                  <a:cubicBezTo>
                    <a:pt x="962" y="5780"/>
                    <a:pt x="1178" y="5442"/>
                    <a:pt x="1313" y="5130"/>
                  </a:cubicBezTo>
                  <a:cubicBezTo>
                    <a:pt x="1449" y="4806"/>
                    <a:pt x="1516" y="4494"/>
                    <a:pt x="1652" y="4156"/>
                  </a:cubicBezTo>
                  <a:cubicBezTo>
                    <a:pt x="1773" y="3845"/>
                    <a:pt x="1787" y="3141"/>
                    <a:pt x="1787" y="2993"/>
                  </a:cubicBezTo>
                  <a:cubicBezTo>
                    <a:pt x="1814" y="2790"/>
                    <a:pt x="1692" y="2573"/>
                    <a:pt x="1597" y="2357"/>
                  </a:cubicBezTo>
                  <a:cubicBezTo>
                    <a:pt x="1264" y="1664"/>
                    <a:pt x="800" y="1"/>
                    <a:pt x="141" y="1"/>
                  </a:cubicBezTo>
                  <a:close/>
                </a:path>
              </a:pathLst>
            </a:custGeom>
            <a:solidFill>
              <a:srgbClr val="AE7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23;p48">
              <a:extLst>
                <a:ext uri="{FF2B5EF4-FFF2-40B4-BE49-F238E27FC236}">
                  <a16:creationId xmlns:a16="http://schemas.microsoft.com/office/drawing/2014/main" id="{74F0C3BF-D444-CB82-4627-058DC0D6E621}"/>
                </a:ext>
              </a:extLst>
            </p:cNvPr>
            <p:cNvSpPr/>
            <p:nvPr/>
          </p:nvSpPr>
          <p:spPr>
            <a:xfrm>
              <a:off x="2401175" y="3565575"/>
              <a:ext cx="12200" cy="18075"/>
            </a:xfrm>
            <a:custGeom>
              <a:avLst/>
              <a:gdLst/>
              <a:ahLst/>
              <a:cxnLst/>
              <a:rect l="l" t="t" r="r" b="b"/>
              <a:pathLst>
                <a:path w="488" h="723" extrusionOk="0">
                  <a:moveTo>
                    <a:pt x="217" y="1"/>
                  </a:moveTo>
                  <a:cubicBezTo>
                    <a:pt x="0" y="68"/>
                    <a:pt x="163" y="447"/>
                    <a:pt x="203" y="542"/>
                  </a:cubicBezTo>
                  <a:cubicBezTo>
                    <a:pt x="217" y="596"/>
                    <a:pt x="257" y="664"/>
                    <a:pt x="284" y="704"/>
                  </a:cubicBezTo>
                  <a:cubicBezTo>
                    <a:pt x="307" y="716"/>
                    <a:pt x="334" y="722"/>
                    <a:pt x="361" y="722"/>
                  </a:cubicBezTo>
                  <a:cubicBezTo>
                    <a:pt x="399" y="722"/>
                    <a:pt x="436" y="709"/>
                    <a:pt x="460" y="677"/>
                  </a:cubicBezTo>
                  <a:cubicBezTo>
                    <a:pt x="487" y="610"/>
                    <a:pt x="433" y="542"/>
                    <a:pt x="420" y="461"/>
                  </a:cubicBezTo>
                  <a:cubicBezTo>
                    <a:pt x="406" y="393"/>
                    <a:pt x="420" y="326"/>
                    <a:pt x="406" y="244"/>
                  </a:cubicBezTo>
                  <a:cubicBezTo>
                    <a:pt x="406" y="190"/>
                    <a:pt x="365" y="123"/>
                    <a:pt x="352" y="95"/>
                  </a:cubicBezTo>
                  <a:cubicBezTo>
                    <a:pt x="325" y="41"/>
                    <a:pt x="271" y="1"/>
                    <a:pt x="217" y="1"/>
                  </a:cubicBezTo>
                  <a:close/>
                </a:path>
              </a:pathLst>
            </a:custGeom>
            <a:solidFill>
              <a:srgbClr val="AE7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24;p48">
              <a:extLst>
                <a:ext uri="{FF2B5EF4-FFF2-40B4-BE49-F238E27FC236}">
                  <a16:creationId xmlns:a16="http://schemas.microsoft.com/office/drawing/2014/main" id="{FFE22E36-807F-3CA0-CABB-59DD730C9FBC}"/>
                </a:ext>
              </a:extLst>
            </p:cNvPr>
            <p:cNvSpPr/>
            <p:nvPr/>
          </p:nvSpPr>
          <p:spPr>
            <a:xfrm>
              <a:off x="2325275" y="3421825"/>
              <a:ext cx="35350" cy="42400"/>
            </a:xfrm>
            <a:custGeom>
              <a:avLst/>
              <a:gdLst/>
              <a:ahLst/>
              <a:cxnLst/>
              <a:rect l="l" t="t" r="r" b="b"/>
              <a:pathLst>
                <a:path w="1414" h="1696" extrusionOk="0">
                  <a:moveTo>
                    <a:pt x="1358" y="0"/>
                  </a:moveTo>
                  <a:lnTo>
                    <a:pt x="46" y="406"/>
                  </a:lnTo>
                  <a:cubicBezTo>
                    <a:pt x="113" y="636"/>
                    <a:pt x="59" y="1204"/>
                    <a:pt x="59" y="1258"/>
                  </a:cubicBezTo>
                  <a:cubicBezTo>
                    <a:pt x="1" y="1556"/>
                    <a:pt x="262" y="1695"/>
                    <a:pt x="561" y="1695"/>
                  </a:cubicBezTo>
                  <a:cubicBezTo>
                    <a:pt x="955" y="1695"/>
                    <a:pt x="1414" y="1453"/>
                    <a:pt x="1291" y="1015"/>
                  </a:cubicBezTo>
                  <a:cubicBezTo>
                    <a:pt x="1236" y="853"/>
                    <a:pt x="1236" y="785"/>
                    <a:pt x="1209" y="609"/>
                  </a:cubicBezTo>
                  <a:cubicBezTo>
                    <a:pt x="1169" y="392"/>
                    <a:pt x="1264" y="189"/>
                    <a:pt x="1358" y="0"/>
                  </a:cubicBezTo>
                  <a:close/>
                </a:path>
              </a:pathLst>
            </a:custGeom>
            <a:solidFill>
              <a:srgbClr val="A96D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25;p48">
              <a:extLst>
                <a:ext uri="{FF2B5EF4-FFF2-40B4-BE49-F238E27FC236}">
                  <a16:creationId xmlns:a16="http://schemas.microsoft.com/office/drawing/2014/main" id="{89AFC9AC-36FF-60BA-57BD-F5F3A0B2CA1D}"/>
                </a:ext>
              </a:extLst>
            </p:cNvPr>
            <p:cNvSpPr/>
            <p:nvPr/>
          </p:nvSpPr>
          <p:spPr>
            <a:xfrm>
              <a:off x="2316250" y="3375450"/>
              <a:ext cx="56175" cy="74600"/>
            </a:xfrm>
            <a:custGeom>
              <a:avLst/>
              <a:gdLst/>
              <a:ahLst/>
              <a:cxnLst/>
              <a:rect l="l" t="t" r="r" b="b"/>
              <a:pathLst>
                <a:path w="2247" h="2984" extrusionOk="0">
                  <a:moveTo>
                    <a:pt x="1231" y="1"/>
                  </a:moveTo>
                  <a:cubicBezTo>
                    <a:pt x="1098" y="1"/>
                    <a:pt x="976" y="55"/>
                    <a:pt x="840" y="123"/>
                  </a:cubicBezTo>
                  <a:cubicBezTo>
                    <a:pt x="447" y="299"/>
                    <a:pt x="163" y="691"/>
                    <a:pt x="109" y="1138"/>
                  </a:cubicBezTo>
                  <a:cubicBezTo>
                    <a:pt x="109" y="1219"/>
                    <a:pt x="109" y="1300"/>
                    <a:pt x="96" y="1381"/>
                  </a:cubicBezTo>
                  <a:cubicBezTo>
                    <a:pt x="82" y="1449"/>
                    <a:pt x="41" y="1517"/>
                    <a:pt x="28" y="1611"/>
                  </a:cubicBezTo>
                  <a:cubicBezTo>
                    <a:pt x="1" y="1774"/>
                    <a:pt x="28" y="1923"/>
                    <a:pt x="68" y="2099"/>
                  </a:cubicBezTo>
                  <a:cubicBezTo>
                    <a:pt x="109" y="2288"/>
                    <a:pt x="150" y="2464"/>
                    <a:pt x="204" y="2667"/>
                  </a:cubicBezTo>
                  <a:cubicBezTo>
                    <a:pt x="217" y="2762"/>
                    <a:pt x="231" y="2829"/>
                    <a:pt x="285" y="2897"/>
                  </a:cubicBezTo>
                  <a:cubicBezTo>
                    <a:pt x="343" y="2963"/>
                    <a:pt x="436" y="2984"/>
                    <a:pt x="533" y="2984"/>
                  </a:cubicBezTo>
                  <a:cubicBezTo>
                    <a:pt x="596" y="2984"/>
                    <a:pt x="660" y="2975"/>
                    <a:pt x="718" y="2965"/>
                  </a:cubicBezTo>
                  <a:cubicBezTo>
                    <a:pt x="1259" y="2789"/>
                    <a:pt x="1692" y="2383"/>
                    <a:pt x="1976" y="1896"/>
                  </a:cubicBezTo>
                  <a:cubicBezTo>
                    <a:pt x="2071" y="1720"/>
                    <a:pt x="2125" y="1476"/>
                    <a:pt x="2193" y="1273"/>
                  </a:cubicBezTo>
                  <a:cubicBezTo>
                    <a:pt x="2247" y="1070"/>
                    <a:pt x="2247" y="867"/>
                    <a:pt x="2152" y="678"/>
                  </a:cubicBezTo>
                  <a:cubicBezTo>
                    <a:pt x="2125" y="597"/>
                    <a:pt x="2071" y="502"/>
                    <a:pt x="2003" y="434"/>
                  </a:cubicBezTo>
                  <a:cubicBezTo>
                    <a:pt x="1855" y="258"/>
                    <a:pt x="1638" y="123"/>
                    <a:pt x="1395" y="28"/>
                  </a:cubicBezTo>
                  <a:cubicBezTo>
                    <a:pt x="1337" y="9"/>
                    <a:pt x="1283" y="1"/>
                    <a:pt x="1231" y="1"/>
                  </a:cubicBezTo>
                  <a:close/>
                </a:path>
              </a:pathLst>
            </a:custGeom>
            <a:solidFill>
              <a:srgbClr val="AE7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26;p48">
              <a:extLst>
                <a:ext uri="{FF2B5EF4-FFF2-40B4-BE49-F238E27FC236}">
                  <a16:creationId xmlns:a16="http://schemas.microsoft.com/office/drawing/2014/main" id="{A8BEFDCA-0204-DB5C-2D57-E72F53236351}"/>
                </a:ext>
              </a:extLst>
            </p:cNvPr>
            <p:cNvSpPr/>
            <p:nvPr/>
          </p:nvSpPr>
          <p:spPr>
            <a:xfrm>
              <a:off x="2304750" y="3353350"/>
              <a:ext cx="85950" cy="72925"/>
            </a:xfrm>
            <a:custGeom>
              <a:avLst/>
              <a:gdLst/>
              <a:ahLst/>
              <a:cxnLst/>
              <a:rect l="l" t="t" r="r" b="b"/>
              <a:pathLst>
                <a:path w="3438" h="2917" extrusionOk="0">
                  <a:moveTo>
                    <a:pt x="1636" y="1"/>
                  </a:moveTo>
                  <a:cubicBezTo>
                    <a:pt x="1547" y="1"/>
                    <a:pt x="1457" y="7"/>
                    <a:pt x="1367" y="19"/>
                  </a:cubicBezTo>
                  <a:cubicBezTo>
                    <a:pt x="1137" y="60"/>
                    <a:pt x="907" y="128"/>
                    <a:pt x="745" y="222"/>
                  </a:cubicBezTo>
                  <a:cubicBezTo>
                    <a:pt x="1" y="709"/>
                    <a:pt x="136" y="1657"/>
                    <a:pt x="596" y="1832"/>
                  </a:cubicBezTo>
                  <a:cubicBezTo>
                    <a:pt x="759" y="1893"/>
                    <a:pt x="1043" y="1901"/>
                    <a:pt x="1272" y="1901"/>
                  </a:cubicBezTo>
                  <a:cubicBezTo>
                    <a:pt x="1348" y="1901"/>
                    <a:pt x="1418" y="1900"/>
                    <a:pt x="1476" y="1900"/>
                  </a:cubicBezTo>
                  <a:cubicBezTo>
                    <a:pt x="1538" y="1900"/>
                    <a:pt x="1644" y="1882"/>
                    <a:pt x="1741" y="1882"/>
                  </a:cubicBezTo>
                  <a:cubicBezTo>
                    <a:pt x="1814" y="1882"/>
                    <a:pt x="1882" y="1892"/>
                    <a:pt x="1922" y="1927"/>
                  </a:cubicBezTo>
                  <a:cubicBezTo>
                    <a:pt x="2085" y="2063"/>
                    <a:pt x="1976" y="2401"/>
                    <a:pt x="1976" y="2577"/>
                  </a:cubicBezTo>
                  <a:cubicBezTo>
                    <a:pt x="1976" y="2848"/>
                    <a:pt x="2100" y="2917"/>
                    <a:pt x="2244" y="2917"/>
                  </a:cubicBezTo>
                  <a:cubicBezTo>
                    <a:pt x="2259" y="2917"/>
                    <a:pt x="2273" y="2916"/>
                    <a:pt x="2288" y="2915"/>
                  </a:cubicBezTo>
                  <a:cubicBezTo>
                    <a:pt x="2558" y="2901"/>
                    <a:pt x="2707" y="2915"/>
                    <a:pt x="3072" y="2265"/>
                  </a:cubicBezTo>
                  <a:cubicBezTo>
                    <a:pt x="3438" y="1643"/>
                    <a:pt x="3329" y="1034"/>
                    <a:pt x="2937" y="574"/>
                  </a:cubicBezTo>
                  <a:cubicBezTo>
                    <a:pt x="2627" y="195"/>
                    <a:pt x="2141" y="1"/>
                    <a:pt x="1636" y="1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27;p48">
              <a:extLst>
                <a:ext uri="{FF2B5EF4-FFF2-40B4-BE49-F238E27FC236}">
                  <a16:creationId xmlns:a16="http://schemas.microsoft.com/office/drawing/2014/main" id="{4F91279D-8068-473D-95B2-CCCE5466E2C8}"/>
                </a:ext>
              </a:extLst>
            </p:cNvPr>
            <p:cNvSpPr/>
            <p:nvPr/>
          </p:nvSpPr>
          <p:spPr>
            <a:xfrm>
              <a:off x="2355825" y="3414250"/>
              <a:ext cx="16600" cy="18250"/>
            </a:xfrm>
            <a:custGeom>
              <a:avLst/>
              <a:gdLst/>
              <a:ahLst/>
              <a:cxnLst/>
              <a:rect l="l" t="t" r="r" b="b"/>
              <a:pathLst>
                <a:path w="664" h="730" extrusionOk="0">
                  <a:moveTo>
                    <a:pt x="456" y="0"/>
                  </a:moveTo>
                  <a:cubicBezTo>
                    <a:pt x="437" y="0"/>
                    <a:pt x="416" y="2"/>
                    <a:pt x="393" y="5"/>
                  </a:cubicBezTo>
                  <a:cubicBezTo>
                    <a:pt x="245" y="59"/>
                    <a:pt x="190" y="222"/>
                    <a:pt x="109" y="344"/>
                  </a:cubicBezTo>
                  <a:cubicBezTo>
                    <a:pt x="42" y="425"/>
                    <a:pt x="1" y="533"/>
                    <a:pt x="1" y="628"/>
                  </a:cubicBezTo>
                  <a:cubicBezTo>
                    <a:pt x="1" y="655"/>
                    <a:pt x="1" y="695"/>
                    <a:pt x="42" y="709"/>
                  </a:cubicBezTo>
                  <a:cubicBezTo>
                    <a:pt x="48" y="723"/>
                    <a:pt x="58" y="729"/>
                    <a:pt x="72" y="729"/>
                  </a:cubicBezTo>
                  <a:cubicBezTo>
                    <a:pt x="86" y="729"/>
                    <a:pt x="102" y="723"/>
                    <a:pt x="123" y="709"/>
                  </a:cubicBezTo>
                  <a:cubicBezTo>
                    <a:pt x="353" y="641"/>
                    <a:pt x="542" y="452"/>
                    <a:pt x="650" y="222"/>
                  </a:cubicBezTo>
                  <a:cubicBezTo>
                    <a:pt x="664" y="168"/>
                    <a:pt x="664" y="100"/>
                    <a:pt x="610" y="59"/>
                  </a:cubicBezTo>
                  <a:cubicBezTo>
                    <a:pt x="569" y="18"/>
                    <a:pt x="519" y="0"/>
                    <a:pt x="456" y="0"/>
                  </a:cubicBezTo>
                  <a:close/>
                </a:path>
              </a:pathLst>
            </a:custGeom>
            <a:solidFill>
              <a:srgbClr val="AE7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28;p48">
              <a:extLst>
                <a:ext uri="{FF2B5EF4-FFF2-40B4-BE49-F238E27FC236}">
                  <a16:creationId xmlns:a16="http://schemas.microsoft.com/office/drawing/2014/main" id="{DE5E1483-7048-BD72-7D64-3F0CA39E424F}"/>
                </a:ext>
              </a:extLst>
            </p:cNvPr>
            <p:cNvSpPr/>
            <p:nvPr/>
          </p:nvSpPr>
          <p:spPr>
            <a:xfrm>
              <a:off x="2105850" y="3546275"/>
              <a:ext cx="146525" cy="119850"/>
            </a:xfrm>
            <a:custGeom>
              <a:avLst/>
              <a:gdLst/>
              <a:ahLst/>
              <a:cxnLst/>
              <a:rect l="l" t="t" r="r" b="b"/>
              <a:pathLst>
                <a:path w="5861" h="4794" extrusionOk="0">
                  <a:moveTo>
                    <a:pt x="756" y="0"/>
                  </a:moveTo>
                  <a:cubicBezTo>
                    <a:pt x="622" y="0"/>
                    <a:pt x="491" y="66"/>
                    <a:pt x="366" y="218"/>
                  </a:cubicBezTo>
                  <a:cubicBezTo>
                    <a:pt x="0" y="665"/>
                    <a:pt x="1692" y="3073"/>
                    <a:pt x="2003" y="3290"/>
                  </a:cubicBezTo>
                  <a:cubicBezTo>
                    <a:pt x="2125" y="3384"/>
                    <a:pt x="4385" y="4142"/>
                    <a:pt x="4398" y="4156"/>
                  </a:cubicBezTo>
                  <a:cubicBezTo>
                    <a:pt x="4439" y="4183"/>
                    <a:pt x="4452" y="4210"/>
                    <a:pt x="4466" y="4250"/>
                  </a:cubicBezTo>
                  <a:cubicBezTo>
                    <a:pt x="4533" y="4331"/>
                    <a:pt x="4628" y="4413"/>
                    <a:pt x="4723" y="4467"/>
                  </a:cubicBezTo>
                  <a:cubicBezTo>
                    <a:pt x="4777" y="4494"/>
                    <a:pt x="4831" y="4494"/>
                    <a:pt x="4872" y="4521"/>
                  </a:cubicBezTo>
                  <a:cubicBezTo>
                    <a:pt x="4926" y="4534"/>
                    <a:pt x="4966" y="4548"/>
                    <a:pt x="5007" y="4561"/>
                  </a:cubicBezTo>
                  <a:lnTo>
                    <a:pt x="5007" y="4656"/>
                  </a:lnTo>
                  <a:cubicBezTo>
                    <a:pt x="5007" y="4697"/>
                    <a:pt x="5007" y="4737"/>
                    <a:pt x="5061" y="4764"/>
                  </a:cubicBezTo>
                  <a:cubicBezTo>
                    <a:pt x="5086" y="4784"/>
                    <a:pt x="5111" y="4793"/>
                    <a:pt x="5134" y="4793"/>
                  </a:cubicBezTo>
                  <a:cubicBezTo>
                    <a:pt x="5175" y="4793"/>
                    <a:pt x="5211" y="4767"/>
                    <a:pt x="5237" y="4724"/>
                  </a:cubicBezTo>
                  <a:cubicBezTo>
                    <a:pt x="5237" y="4683"/>
                    <a:pt x="5251" y="4629"/>
                    <a:pt x="5251" y="4589"/>
                  </a:cubicBezTo>
                  <a:cubicBezTo>
                    <a:pt x="5251" y="4616"/>
                    <a:pt x="5278" y="4670"/>
                    <a:pt x="5318" y="4683"/>
                  </a:cubicBezTo>
                  <a:cubicBezTo>
                    <a:pt x="5335" y="4692"/>
                    <a:pt x="5351" y="4696"/>
                    <a:pt x="5364" y="4696"/>
                  </a:cubicBezTo>
                  <a:cubicBezTo>
                    <a:pt x="5460" y="4696"/>
                    <a:pt x="5481" y="4512"/>
                    <a:pt x="5481" y="4453"/>
                  </a:cubicBezTo>
                  <a:lnTo>
                    <a:pt x="5481" y="4223"/>
                  </a:lnTo>
                  <a:cubicBezTo>
                    <a:pt x="5467" y="4156"/>
                    <a:pt x="5440" y="4088"/>
                    <a:pt x="5399" y="4047"/>
                  </a:cubicBezTo>
                  <a:lnTo>
                    <a:pt x="5399" y="4047"/>
                  </a:lnTo>
                  <a:cubicBezTo>
                    <a:pt x="5521" y="4074"/>
                    <a:pt x="5602" y="4196"/>
                    <a:pt x="5724" y="4264"/>
                  </a:cubicBezTo>
                  <a:cubicBezTo>
                    <a:pt x="5737" y="4274"/>
                    <a:pt x="5750" y="4278"/>
                    <a:pt x="5762" y="4278"/>
                  </a:cubicBezTo>
                  <a:cubicBezTo>
                    <a:pt x="5817" y="4278"/>
                    <a:pt x="5860" y="4194"/>
                    <a:pt x="5805" y="4128"/>
                  </a:cubicBezTo>
                  <a:cubicBezTo>
                    <a:pt x="5622" y="3880"/>
                    <a:pt x="5400" y="3681"/>
                    <a:pt x="5104" y="3681"/>
                  </a:cubicBezTo>
                  <a:cubicBezTo>
                    <a:pt x="5096" y="3681"/>
                    <a:pt x="5089" y="3681"/>
                    <a:pt x="5081" y="3682"/>
                  </a:cubicBezTo>
                  <a:lnTo>
                    <a:pt x="5081" y="3682"/>
                  </a:lnTo>
                  <a:cubicBezTo>
                    <a:pt x="5194" y="3673"/>
                    <a:pt x="5467" y="3465"/>
                    <a:pt x="5454" y="3452"/>
                  </a:cubicBezTo>
                  <a:cubicBezTo>
                    <a:pt x="5422" y="3429"/>
                    <a:pt x="5382" y="3420"/>
                    <a:pt x="5336" y="3420"/>
                  </a:cubicBezTo>
                  <a:cubicBezTo>
                    <a:pt x="5172" y="3420"/>
                    <a:pt x="4933" y="3534"/>
                    <a:pt x="4735" y="3534"/>
                  </a:cubicBezTo>
                  <a:cubicBezTo>
                    <a:pt x="4726" y="3534"/>
                    <a:pt x="4718" y="3534"/>
                    <a:pt x="4709" y="3533"/>
                  </a:cubicBezTo>
                  <a:cubicBezTo>
                    <a:pt x="4601" y="3533"/>
                    <a:pt x="2693" y="2627"/>
                    <a:pt x="2598" y="2518"/>
                  </a:cubicBezTo>
                  <a:cubicBezTo>
                    <a:pt x="2448" y="2379"/>
                    <a:pt x="1560" y="0"/>
                    <a:pt x="756" y="0"/>
                  </a:cubicBez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29;p48">
              <a:extLst>
                <a:ext uri="{FF2B5EF4-FFF2-40B4-BE49-F238E27FC236}">
                  <a16:creationId xmlns:a16="http://schemas.microsoft.com/office/drawing/2014/main" id="{3583E213-D278-0786-4565-066B711C4EA9}"/>
                </a:ext>
              </a:extLst>
            </p:cNvPr>
            <p:cNvSpPr/>
            <p:nvPr/>
          </p:nvSpPr>
          <p:spPr>
            <a:xfrm>
              <a:off x="2226625" y="3621050"/>
              <a:ext cx="27075" cy="48750"/>
            </a:xfrm>
            <a:custGeom>
              <a:avLst/>
              <a:gdLst/>
              <a:ahLst/>
              <a:cxnLst/>
              <a:rect l="l" t="t" r="r" b="b"/>
              <a:pathLst>
                <a:path w="1083" h="1950" extrusionOk="0">
                  <a:moveTo>
                    <a:pt x="650" y="1"/>
                  </a:moveTo>
                  <a:cubicBezTo>
                    <a:pt x="677" y="14"/>
                    <a:pt x="1015" y="596"/>
                    <a:pt x="1015" y="596"/>
                  </a:cubicBezTo>
                  <a:cubicBezTo>
                    <a:pt x="1028" y="610"/>
                    <a:pt x="1015" y="664"/>
                    <a:pt x="988" y="677"/>
                  </a:cubicBezTo>
                  <a:lnTo>
                    <a:pt x="41" y="1895"/>
                  </a:lnTo>
                  <a:cubicBezTo>
                    <a:pt x="27" y="1909"/>
                    <a:pt x="14" y="1936"/>
                    <a:pt x="0" y="1936"/>
                  </a:cubicBezTo>
                  <a:lnTo>
                    <a:pt x="41" y="1949"/>
                  </a:lnTo>
                  <a:cubicBezTo>
                    <a:pt x="68" y="1949"/>
                    <a:pt x="81" y="1949"/>
                    <a:pt x="95" y="1909"/>
                  </a:cubicBezTo>
                  <a:lnTo>
                    <a:pt x="1042" y="691"/>
                  </a:lnTo>
                  <a:cubicBezTo>
                    <a:pt x="1056" y="664"/>
                    <a:pt x="1083" y="623"/>
                    <a:pt x="1056" y="610"/>
                  </a:cubicBezTo>
                  <a:lnTo>
                    <a:pt x="704" y="41"/>
                  </a:lnTo>
                  <a:cubicBezTo>
                    <a:pt x="690" y="14"/>
                    <a:pt x="650" y="1"/>
                    <a:pt x="650" y="1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30;p48">
              <a:extLst>
                <a:ext uri="{FF2B5EF4-FFF2-40B4-BE49-F238E27FC236}">
                  <a16:creationId xmlns:a16="http://schemas.microsoft.com/office/drawing/2014/main" id="{77452218-C2F5-3807-BBC8-F8AF562BAA4A}"/>
                </a:ext>
              </a:extLst>
            </p:cNvPr>
            <p:cNvSpPr/>
            <p:nvPr/>
          </p:nvSpPr>
          <p:spPr>
            <a:xfrm>
              <a:off x="2217150" y="3621200"/>
              <a:ext cx="35200" cy="48450"/>
            </a:xfrm>
            <a:custGeom>
              <a:avLst/>
              <a:gdLst/>
              <a:ahLst/>
              <a:cxnLst/>
              <a:rect l="l" t="t" r="r" b="b"/>
              <a:pathLst>
                <a:path w="1408" h="1938" extrusionOk="0">
                  <a:moveTo>
                    <a:pt x="1030" y="0"/>
                  </a:moveTo>
                  <a:cubicBezTo>
                    <a:pt x="1017" y="0"/>
                    <a:pt x="1005" y="10"/>
                    <a:pt x="988" y="35"/>
                  </a:cubicBezTo>
                  <a:lnTo>
                    <a:pt x="41" y="1253"/>
                  </a:lnTo>
                  <a:cubicBezTo>
                    <a:pt x="14" y="1280"/>
                    <a:pt x="0" y="1321"/>
                    <a:pt x="14" y="1334"/>
                  </a:cubicBezTo>
                  <a:lnTo>
                    <a:pt x="352" y="1930"/>
                  </a:lnTo>
                  <a:cubicBezTo>
                    <a:pt x="362" y="1935"/>
                    <a:pt x="370" y="1938"/>
                    <a:pt x="378" y="1938"/>
                  </a:cubicBezTo>
                  <a:cubicBezTo>
                    <a:pt x="391" y="1938"/>
                    <a:pt x="403" y="1928"/>
                    <a:pt x="420" y="1903"/>
                  </a:cubicBezTo>
                  <a:lnTo>
                    <a:pt x="1367" y="685"/>
                  </a:lnTo>
                  <a:cubicBezTo>
                    <a:pt x="1394" y="658"/>
                    <a:pt x="1407" y="617"/>
                    <a:pt x="1394" y="604"/>
                  </a:cubicBezTo>
                  <a:lnTo>
                    <a:pt x="1056" y="8"/>
                  </a:lnTo>
                  <a:cubicBezTo>
                    <a:pt x="1046" y="3"/>
                    <a:pt x="1038" y="0"/>
                    <a:pt x="1030" y="0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31;p48">
              <a:extLst>
                <a:ext uri="{FF2B5EF4-FFF2-40B4-BE49-F238E27FC236}">
                  <a16:creationId xmlns:a16="http://schemas.microsoft.com/office/drawing/2014/main" id="{4ACE9726-CDC3-414A-3FC2-DDF1E36C2174}"/>
                </a:ext>
              </a:extLst>
            </p:cNvPr>
            <p:cNvSpPr/>
            <p:nvPr/>
          </p:nvSpPr>
          <p:spPr>
            <a:xfrm>
              <a:off x="2215800" y="3883575"/>
              <a:ext cx="67325" cy="50775"/>
            </a:xfrm>
            <a:custGeom>
              <a:avLst/>
              <a:gdLst/>
              <a:ahLst/>
              <a:cxnLst/>
              <a:rect l="l" t="t" r="r" b="b"/>
              <a:pathLst>
                <a:path w="2693" h="2031" extrusionOk="0">
                  <a:moveTo>
                    <a:pt x="230" y="0"/>
                  </a:moveTo>
                  <a:lnTo>
                    <a:pt x="230" y="0"/>
                  </a:lnTo>
                  <a:cubicBezTo>
                    <a:pt x="325" y="257"/>
                    <a:pt x="298" y="568"/>
                    <a:pt x="162" y="798"/>
                  </a:cubicBezTo>
                  <a:cubicBezTo>
                    <a:pt x="108" y="880"/>
                    <a:pt x="54" y="961"/>
                    <a:pt x="41" y="1055"/>
                  </a:cubicBezTo>
                  <a:cubicBezTo>
                    <a:pt x="0" y="1218"/>
                    <a:pt x="135" y="1367"/>
                    <a:pt x="298" y="1461"/>
                  </a:cubicBezTo>
                  <a:cubicBezTo>
                    <a:pt x="447" y="1543"/>
                    <a:pt x="609" y="1570"/>
                    <a:pt x="758" y="1637"/>
                  </a:cubicBezTo>
                  <a:cubicBezTo>
                    <a:pt x="880" y="1691"/>
                    <a:pt x="1001" y="1786"/>
                    <a:pt x="1123" y="1840"/>
                  </a:cubicBezTo>
                  <a:cubicBezTo>
                    <a:pt x="1343" y="1967"/>
                    <a:pt x="1600" y="2031"/>
                    <a:pt x="1854" y="2031"/>
                  </a:cubicBezTo>
                  <a:cubicBezTo>
                    <a:pt x="2007" y="2031"/>
                    <a:pt x="2158" y="2008"/>
                    <a:pt x="2300" y="1962"/>
                  </a:cubicBezTo>
                  <a:cubicBezTo>
                    <a:pt x="2476" y="1908"/>
                    <a:pt x="2639" y="1813"/>
                    <a:pt x="2679" y="1637"/>
                  </a:cubicBezTo>
                  <a:cubicBezTo>
                    <a:pt x="2693" y="1529"/>
                    <a:pt x="2639" y="1407"/>
                    <a:pt x="2544" y="1313"/>
                  </a:cubicBezTo>
                  <a:cubicBezTo>
                    <a:pt x="2463" y="1218"/>
                    <a:pt x="2341" y="1150"/>
                    <a:pt x="2219" y="1110"/>
                  </a:cubicBezTo>
                  <a:cubicBezTo>
                    <a:pt x="2030" y="1015"/>
                    <a:pt x="1854" y="920"/>
                    <a:pt x="1664" y="839"/>
                  </a:cubicBezTo>
                  <a:cubicBezTo>
                    <a:pt x="1489" y="744"/>
                    <a:pt x="1313" y="649"/>
                    <a:pt x="1204" y="474"/>
                  </a:cubicBezTo>
                  <a:cubicBezTo>
                    <a:pt x="1123" y="338"/>
                    <a:pt x="1110" y="162"/>
                    <a:pt x="1015" y="27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32;p48">
              <a:extLst>
                <a:ext uri="{FF2B5EF4-FFF2-40B4-BE49-F238E27FC236}">
                  <a16:creationId xmlns:a16="http://schemas.microsoft.com/office/drawing/2014/main" id="{6897E4BE-9C51-D4DE-6A60-B7FFB90C3EE5}"/>
                </a:ext>
              </a:extLst>
            </p:cNvPr>
            <p:cNvSpPr/>
            <p:nvPr/>
          </p:nvSpPr>
          <p:spPr>
            <a:xfrm>
              <a:off x="2129200" y="3836200"/>
              <a:ext cx="41625" cy="74250"/>
            </a:xfrm>
            <a:custGeom>
              <a:avLst/>
              <a:gdLst/>
              <a:ahLst/>
              <a:cxnLst/>
              <a:rect l="l" t="t" r="r" b="b"/>
              <a:pathLst>
                <a:path w="1665" h="2970" extrusionOk="0">
                  <a:moveTo>
                    <a:pt x="1137" y="1"/>
                  </a:moveTo>
                  <a:cubicBezTo>
                    <a:pt x="1015" y="149"/>
                    <a:pt x="853" y="298"/>
                    <a:pt x="650" y="366"/>
                  </a:cubicBezTo>
                  <a:cubicBezTo>
                    <a:pt x="487" y="407"/>
                    <a:pt x="325" y="447"/>
                    <a:pt x="244" y="569"/>
                  </a:cubicBezTo>
                  <a:cubicBezTo>
                    <a:pt x="135" y="677"/>
                    <a:pt x="149" y="853"/>
                    <a:pt x="190" y="1002"/>
                  </a:cubicBezTo>
                  <a:cubicBezTo>
                    <a:pt x="217" y="1151"/>
                    <a:pt x="271" y="1286"/>
                    <a:pt x="271" y="1448"/>
                  </a:cubicBezTo>
                  <a:cubicBezTo>
                    <a:pt x="257" y="1651"/>
                    <a:pt x="135" y="1814"/>
                    <a:pt x="81" y="2003"/>
                  </a:cubicBezTo>
                  <a:cubicBezTo>
                    <a:pt x="0" y="2287"/>
                    <a:pt x="81" y="2612"/>
                    <a:pt x="311" y="2815"/>
                  </a:cubicBezTo>
                  <a:cubicBezTo>
                    <a:pt x="409" y="2903"/>
                    <a:pt x="527" y="2970"/>
                    <a:pt x="647" y="2970"/>
                  </a:cubicBezTo>
                  <a:cubicBezTo>
                    <a:pt x="693" y="2970"/>
                    <a:pt x="740" y="2960"/>
                    <a:pt x="785" y="2937"/>
                  </a:cubicBezTo>
                  <a:cubicBezTo>
                    <a:pt x="934" y="2869"/>
                    <a:pt x="988" y="2680"/>
                    <a:pt x="1015" y="2531"/>
                  </a:cubicBezTo>
                  <a:cubicBezTo>
                    <a:pt x="1056" y="2233"/>
                    <a:pt x="1015" y="1936"/>
                    <a:pt x="1123" y="1651"/>
                  </a:cubicBezTo>
                  <a:cubicBezTo>
                    <a:pt x="1150" y="1530"/>
                    <a:pt x="1218" y="1408"/>
                    <a:pt x="1286" y="1313"/>
                  </a:cubicBezTo>
                  <a:cubicBezTo>
                    <a:pt x="1407" y="1110"/>
                    <a:pt x="1543" y="880"/>
                    <a:pt x="1664" y="677"/>
                  </a:cubicBezTo>
                  <a:lnTo>
                    <a:pt x="11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33;p48">
              <a:extLst>
                <a:ext uri="{FF2B5EF4-FFF2-40B4-BE49-F238E27FC236}">
                  <a16:creationId xmlns:a16="http://schemas.microsoft.com/office/drawing/2014/main" id="{BD5E5AE3-9612-AECC-0DED-09178FC0019F}"/>
                </a:ext>
              </a:extLst>
            </p:cNvPr>
            <p:cNvSpPr/>
            <p:nvPr/>
          </p:nvSpPr>
          <p:spPr>
            <a:xfrm>
              <a:off x="2064925" y="3670100"/>
              <a:ext cx="180125" cy="223725"/>
            </a:xfrm>
            <a:custGeom>
              <a:avLst/>
              <a:gdLst/>
              <a:ahLst/>
              <a:cxnLst/>
              <a:rect l="l" t="t" r="r" b="b"/>
              <a:pathLst>
                <a:path w="7205" h="8949" extrusionOk="0">
                  <a:moveTo>
                    <a:pt x="2950" y="1"/>
                  </a:moveTo>
                  <a:lnTo>
                    <a:pt x="352" y="1029"/>
                  </a:lnTo>
                  <a:cubicBezTo>
                    <a:pt x="0" y="1679"/>
                    <a:pt x="136" y="2491"/>
                    <a:pt x="541" y="3100"/>
                  </a:cubicBezTo>
                  <a:cubicBezTo>
                    <a:pt x="947" y="3708"/>
                    <a:pt x="1597" y="4101"/>
                    <a:pt x="2273" y="4371"/>
                  </a:cubicBezTo>
                  <a:cubicBezTo>
                    <a:pt x="2950" y="4615"/>
                    <a:pt x="5480" y="5183"/>
                    <a:pt x="5467" y="5224"/>
                  </a:cubicBezTo>
                  <a:cubicBezTo>
                    <a:pt x="5331" y="5657"/>
                    <a:pt x="5210" y="6090"/>
                    <a:pt x="5277" y="6536"/>
                  </a:cubicBezTo>
                  <a:cubicBezTo>
                    <a:pt x="5426" y="7321"/>
                    <a:pt x="6035" y="7971"/>
                    <a:pt x="6130" y="8742"/>
                  </a:cubicBezTo>
                  <a:cubicBezTo>
                    <a:pt x="6146" y="8887"/>
                    <a:pt x="6322" y="8949"/>
                    <a:pt x="6524" y="8949"/>
                  </a:cubicBezTo>
                  <a:cubicBezTo>
                    <a:pt x="6833" y="8949"/>
                    <a:pt x="7204" y="8805"/>
                    <a:pt x="7172" y="8593"/>
                  </a:cubicBezTo>
                  <a:cubicBezTo>
                    <a:pt x="6982" y="7917"/>
                    <a:pt x="6779" y="6550"/>
                    <a:pt x="6685" y="5941"/>
                  </a:cubicBezTo>
                  <a:cubicBezTo>
                    <a:pt x="6644" y="5725"/>
                    <a:pt x="6685" y="5495"/>
                    <a:pt x="6779" y="5292"/>
                  </a:cubicBezTo>
                  <a:cubicBezTo>
                    <a:pt x="6806" y="5264"/>
                    <a:pt x="6820" y="5251"/>
                    <a:pt x="6820" y="5210"/>
                  </a:cubicBezTo>
                  <a:cubicBezTo>
                    <a:pt x="6969" y="4804"/>
                    <a:pt x="6766" y="4331"/>
                    <a:pt x="6468" y="4033"/>
                  </a:cubicBezTo>
                  <a:cubicBezTo>
                    <a:pt x="6157" y="3722"/>
                    <a:pt x="3126" y="2139"/>
                    <a:pt x="3099" y="2098"/>
                  </a:cubicBezTo>
                  <a:cubicBezTo>
                    <a:pt x="3031" y="2003"/>
                    <a:pt x="3315" y="1909"/>
                    <a:pt x="3356" y="1801"/>
                  </a:cubicBezTo>
                  <a:cubicBezTo>
                    <a:pt x="3451" y="1489"/>
                    <a:pt x="3315" y="1151"/>
                    <a:pt x="3329" y="826"/>
                  </a:cubicBezTo>
                  <a:cubicBezTo>
                    <a:pt x="3356" y="515"/>
                    <a:pt x="3221" y="150"/>
                    <a:pt x="29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34;p48">
              <a:extLst>
                <a:ext uri="{FF2B5EF4-FFF2-40B4-BE49-F238E27FC236}">
                  <a16:creationId xmlns:a16="http://schemas.microsoft.com/office/drawing/2014/main" id="{E2C640D3-B1B6-DE8C-A6DE-3C13848AE462}"/>
                </a:ext>
              </a:extLst>
            </p:cNvPr>
            <p:cNvSpPr/>
            <p:nvPr/>
          </p:nvSpPr>
          <p:spPr>
            <a:xfrm>
              <a:off x="2140700" y="3676200"/>
              <a:ext cx="100475" cy="182700"/>
            </a:xfrm>
            <a:custGeom>
              <a:avLst/>
              <a:gdLst/>
              <a:ahLst/>
              <a:cxnLst/>
              <a:rect l="l" t="t" r="r" b="b"/>
              <a:pathLst>
                <a:path w="4019" h="7308" extrusionOk="0">
                  <a:moveTo>
                    <a:pt x="149" y="0"/>
                  </a:moveTo>
                  <a:lnTo>
                    <a:pt x="149" y="0"/>
                  </a:lnTo>
                  <a:cubicBezTo>
                    <a:pt x="271" y="163"/>
                    <a:pt x="325" y="406"/>
                    <a:pt x="298" y="609"/>
                  </a:cubicBezTo>
                  <a:cubicBezTo>
                    <a:pt x="284" y="921"/>
                    <a:pt x="163" y="1232"/>
                    <a:pt x="68" y="1529"/>
                  </a:cubicBezTo>
                  <a:cubicBezTo>
                    <a:pt x="27" y="1651"/>
                    <a:pt x="0" y="1773"/>
                    <a:pt x="68" y="1868"/>
                  </a:cubicBezTo>
                  <a:cubicBezTo>
                    <a:pt x="81" y="1895"/>
                    <a:pt x="636" y="2192"/>
                    <a:pt x="1299" y="2544"/>
                  </a:cubicBezTo>
                  <a:cubicBezTo>
                    <a:pt x="1624" y="2544"/>
                    <a:pt x="1949" y="2544"/>
                    <a:pt x="2287" y="2463"/>
                  </a:cubicBezTo>
                  <a:lnTo>
                    <a:pt x="2287" y="2463"/>
                  </a:lnTo>
                  <a:cubicBezTo>
                    <a:pt x="1353" y="3586"/>
                    <a:pt x="1110" y="5345"/>
                    <a:pt x="366" y="6590"/>
                  </a:cubicBezTo>
                  <a:cubicBezTo>
                    <a:pt x="196" y="6873"/>
                    <a:pt x="849" y="7307"/>
                    <a:pt x="1123" y="7307"/>
                  </a:cubicBezTo>
                  <a:cubicBezTo>
                    <a:pt x="1177" y="7307"/>
                    <a:pt x="1216" y="7291"/>
                    <a:pt x="1232" y="7253"/>
                  </a:cubicBezTo>
                  <a:cubicBezTo>
                    <a:pt x="1962" y="5778"/>
                    <a:pt x="2869" y="4615"/>
                    <a:pt x="3451" y="3194"/>
                  </a:cubicBezTo>
                  <a:cubicBezTo>
                    <a:pt x="3505" y="3086"/>
                    <a:pt x="3532" y="2977"/>
                    <a:pt x="3599" y="2869"/>
                  </a:cubicBezTo>
                  <a:cubicBezTo>
                    <a:pt x="3681" y="2747"/>
                    <a:pt x="3789" y="2666"/>
                    <a:pt x="3857" y="2571"/>
                  </a:cubicBezTo>
                  <a:cubicBezTo>
                    <a:pt x="4019" y="2301"/>
                    <a:pt x="4005" y="1962"/>
                    <a:pt x="3857" y="1692"/>
                  </a:cubicBezTo>
                  <a:cubicBezTo>
                    <a:pt x="3721" y="1421"/>
                    <a:pt x="3464" y="1218"/>
                    <a:pt x="3194" y="1056"/>
                  </a:cubicBezTo>
                  <a:cubicBezTo>
                    <a:pt x="2936" y="921"/>
                    <a:pt x="487" y="217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35;p48">
              <a:extLst>
                <a:ext uri="{FF2B5EF4-FFF2-40B4-BE49-F238E27FC236}">
                  <a16:creationId xmlns:a16="http://schemas.microsoft.com/office/drawing/2014/main" id="{21CEA30F-A25D-1FE1-A3C6-1EF6AB33DE10}"/>
                </a:ext>
              </a:extLst>
            </p:cNvPr>
            <p:cNvSpPr/>
            <p:nvPr/>
          </p:nvSpPr>
          <p:spPr>
            <a:xfrm>
              <a:off x="2060850" y="3543325"/>
              <a:ext cx="97450" cy="167300"/>
            </a:xfrm>
            <a:custGeom>
              <a:avLst/>
              <a:gdLst/>
              <a:ahLst/>
              <a:cxnLst/>
              <a:rect l="l" t="t" r="r" b="b"/>
              <a:pathLst>
                <a:path w="3898" h="6692" extrusionOk="0">
                  <a:moveTo>
                    <a:pt x="2213" y="1"/>
                  </a:moveTo>
                  <a:cubicBezTo>
                    <a:pt x="2137" y="1"/>
                    <a:pt x="2058" y="21"/>
                    <a:pt x="1976" y="65"/>
                  </a:cubicBezTo>
                  <a:cubicBezTo>
                    <a:pt x="1489" y="336"/>
                    <a:pt x="975" y="742"/>
                    <a:pt x="569" y="1121"/>
                  </a:cubicBezTo>
                  <a:cubicBezTo>
                    <a:pt x="353" y="1297"/>
                    <a:pt x="136" y="1500"/>
                    <a:pt x="41" y="1770"/>
                  </a:cubicBezTo>
                  <a:cubicBezTo>
                    <a:pt x="1" y="1960"/>
                    <a:pt x="14" y="2149"/>
                    <a:pt x="28" y="2352"/>
                  </a:cubicBezTo>
                  <a:cubicBezTo>
                    <a:pt x="150" y="3272"/>
                    <a:pt x="542" y="4192"/>
                    <a:pt x="515" y="5126"/>
                  </a:cubicBezTo>
                  <a:cubicBezTo>
                    <a:pt x="515" y="5464"/>
                    <a:pt x="474" y="5816"/>
                    <a:pt x="407" y="6154"/>
                  </a:cubicBezTo>
                  <a:cubicBezTo>
                    <a:pt x="328" y="6534"/>
                    <a:pt x="704" y="6691"/>
                    <a:pt x="1228" y="6691"/>
                  </a:cubicBezTo>
                  <a:cubicBezTo>
                    <a:pt x="2140" y="6691"/>
                    <a:pt x="3501" y="6215"/>
                    <a:pt x="3681" y="5613"/>
                  </a:cubicBezTo>
                  <a:cubicBezTo>
                    <a:pt x="3695" y="5532"/>
                    <a:pt x="3681" y="5437"/>
                    <a:pt x="3614" y="5383"/>
                  </a:cubicBezTo>
                  <a:cubicBezTo>
                    <a:pt x="3492" y="5261"/>
                    <a:pt x="3275" y="5018"/>
                    <a:pt x="3221" y="4937"/>
                  </a:cubicBezTo>
                  <a:cubicBezTo>
                    <a:pt x="2991" y="4531"/>
                    <a:pt x="3018" y="3989"/>
                    <a:pt x="3289" y="3611"/>
                  </a:cubicBezTo>
                  <a:cubicBezTo>
                    <a:pt x="3505" y="3313"/>
                    <a:pt x="3898" y="3056"/>
                    <a:pt x="3844" y="2704"/>
                  </a:cubicBezTo>
                  <a:cubicBezTo>
                    <a:pt x="3830" y="2542"/>
                    <a:pt x="3722" y="2393"/>
                    <a:pt x="3600" y="2257"/>
                  </a:cubicBezTo>
                  <a:cubicBezTo>
                    <a:pt x="3357" y="1987"/>
                    <a:pt x="3086" y="1703"/>
                    <a:pt x="2991" y="1351"/>
                  </a:cubicBezTo>
                  <a:cubicBezTo>
                    <a:pt x="2896" y="1094"/>
                    <a:pt x="2924" y="850"/>
                    <a:pt x="2829" y="593"/>
                  </a:cubicBezTo>
                  <a:cubicBezTo>
                    <a:pt x="2743" y="293"/>
                    <a:pt x="2504" y="1"/>
                    <a:pt x="22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36;p48">
              <a:extLst>
                <a:ext uri="{FF2B5EF4-FFF2-40B4-BE49-F238E27FC236}">
                  <a16:creationId xmlns:a16="http://schemas.microsoft.com/office/drawing/2014/main" id="{473E459A-4FFA-78FD-2330-D348BBDB4665}"/>
                </a:ext>
              </a:extLst>
            </p:cNvPr>
            <p:cNvSpPr/>
            <p:nvPr/>
          </p:nvSpPr>
          <p:spPr>
            <a:xfrm>
              <a:off x="2081825" y="3544025"/>
              <a:ext cx="37575" cy="42725"/>
            </a:xfrm>
            <a:custGeom>
              <a:avLst/>
              <a:gdLst/>
              <a:ahLst/>
              <a:cxnLst/>
              <a:rect l="l" t="t" r="r" b="b"/>
              <a:pathLst>
                <a:path w="1503" h="1709" extrusionOk="0">
                  <a:moveTo>
                    <a:pt x="376" y="1"/>
                  </a:moveTo>
                  <a:cubicBezTo>
                    <a:pt x="364" y="1"/>
                    <a:pt x="357" y="4"/>
                    <a:pt x="353" y="10"/>
                  </a:cubicBezTo>
                  <a:cubicBezTo>
                    <a:pt x="204" y="281"/>
                    <a:pt x="339" y="443"/>
                    <a:pt x="123" y="795"/>
                  </a:cubicBezTo>
                  <a:cubicBezTo>
                    <a:pt x="1" y="998"/>
                    <a:pt x="41" y="1133"/>
                    <a:pt x="136" y="1336"/>
                  </a:cubicBezTo>
                  <a:cubicBezTo>
                    <a:pt x="253" y="1583"/>
                    <a:pt x="547" y="1709"/>
                    <a:pt x="826" y="1709"/>
                  </a:cubicBezTo>
                  <a:cubicBezTo>
                    <a:pt x="1160" y="1709"/>
                    <a:pt x="1472" y="1529"/>
                    <a:pt x="1435" y="1160"/>
                  </a:cubicBezTo>
                  <a:cubicBezTo>
                    <a:pt x="1422" y="998"/>
                    <a:pt x="1503" y="876"/>
                    <a:pt x="1503" y="755"/>
                  </a:cubicBezTo>
                  <a:cubicBezTo>
                    <a:pt x="1503" y="565"/>
                    <a:pt x="1327" y="416"/>
                    <a:pt x="1164" y="349"/>
                  </a:cubicBezTo>
                  <a:cubicBezTo>
                    <a:pt x="1083" y="308"/>
                    <a:pt x="1002" y="294"/>
                    <a:pt x="921" y="281"/>
                  </a:cubicBezTo>
                  <a:cubicBezTo>
                    <a:pt x="860" y="257"/>
                    <a:pt x="479" y="1"/>
                    <a:pt x="376" y="1"/>
                  </a:cubicBezTo>
                  <a:close/>
                </a:path>
              </a:pathLst>
            </a:custGeom>
            <a:solidFill>
              <a:srgbClr val="EBA5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37;p48">
              <a:extLst>
                <a:ext uri="{FF2B5EF4-FFF2-40B4-BE49-F238E27FC236}">
                  <a16:creationId xmlns:a16="http://schemas.microsoft.com/office/drawing/2014/main" id="{C6169E20-451F-133D-DE3C-2C633EB2130E}"/>
                </a:ext>
              </a:extLst>
            </p:cNvPr>
            <p:cNvSpPr/>
            <p:nvPr/>
          </p:nvSpPr>
          <p:spPr>
            <a:xfrm>
              <a:off x="2027900" y="3499750"/>
              <a:ext cx="70525" cy="60575"/>
            </a:xfrm>
            <a:custGeom>
              <a:avLst/>
              <a:gdLst/>
              <a:ahLst/>
              <a:cxnLst/>
              <a:rect l="l" t="t" r="r" b="b"/>
              <a:pathLst>
                <a:path w="2821" h="2423" extrusionOk="0">
                  <a:moveTo>
                    <a:pt x="1249" y="1"/>
                  </a:moveTo>
                  <a:cubicBezTo>
                    <a:pt x="534" y="1"/>
                    <a:pt x="1" y="838"/>
                    <a:pt x="656" y="1795"/>
                  </a:cubicBezTo>
                  <a:cubicBezTo>
                    <a:pt x="810" y="2015"/>
                    <a:pt x="1339" y="2422"/>
                    <a:pt x="1851" y="2422"/>
                  </a:cubicBezTo>
                  <a:cubicBezTo>
                    <a:pt x="1969" y="2422"/>
                    <a:pt x="2087" y="2400"/>
                    <a:pt x="2198" y="2350"/>
                  </a:cubicBezTo>
                  <a:cubicBezTo>
                    <a:pt x="2496" y="2201"/>
                    <a:pt x="2821" y="1754"/>
                    <a:pt x="2537" y="1105"/>
                  </a:cubicBezTo>
                  <a:cubicBezTo>
                    <a:pt x="2193" y="314"/>
                    <a:pt x="1687" y="1"/>
                    <a:pt x="1249" y="1"/>
                  </a:cubicBezTo>
                  <a:close/>
                </a:path>
              </a:pathLst>
            </a:custGeom>
            <a:solidFill>
              <a:srgbClr val="8F5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38;p48">
              <a:extLst>
                <a:ext uri="{FF2B5EF4-FFF2-40B4-BE49-F238E27FC236}">
                  <a16:creationId xmlns:a16="http://schemas.microsoft.com/office/drawing/2014/main" id="{ED2AD958-CF57-45CF-F2A5-F5A391B1D96A}"/>
                </a:ext>
              </a:extLst>
            </p:cNvPr>
            <p:cNvSpPr/>
            <p:nvPr/>
          </p:nvSpPr>
          <p:spPr>
            <a:xfrm>
              <a:off x="2058150" y="3503850"/>
              <a:ext cx="16950" cy="16600"/>
            </a:xfrm>
            <a:custGeom>
              <a:avLst/>
              <a:gdLst/>
              <a:ahLst/>
              <a:cxnLst/>
              <a:rect l="l" t="t" r="r" b="b"/>
              <a:pathLst>
                <a:path w="678" h="664" extrusionOk="0">
                  <a:moveTo>
                    <a:pt x="417" y="0"/>
                  </a:moveTo>
                  <a:cubicBezTo>
                    <a:pt x="307" y="0"/>
                    <a:pt x="190" y="71"/>
                    <a:pt x="122" y="197"/>
                  </a:cubicBezTo>
                  <a:cubicBezTo>
                    <a:pt x="1" y="345"/>
                    <a:pt x="14" y="548"/>
                    <a:pt x="136" y="630"/>
                  </a:cubicBezTo>
                  <a:cubicBezTo>
                    <a:pt x="171" y="653"/>
                    <a:pt x="212" y="664"/>
                    <a:pt x="254" y="664"/>
                  </a:cubicBezTo>
                  <a:cubicBezTo>
                    <a:pt x="360" y="664"/>
                    <a:pt x="478" y="596"/>
                    <a:pt x="555" y="481"/>
                  </a:cubicBezTo>
                  <a:cubicBezTo>
                    <a:pt x="677" y="332"/>
                    <a:pt x="664" y="129"/>
                    <a:pt x="542" y="34"/>
                  </a:cubicBezTo>
                  <a:cubicBezTo>
                    <a:pt x="503" y="11"/>
                    <a:pt x="461" y="0"/>
                    <a:pt x="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39;p48">
              <a:extLst>
                <a:ext uri="{FF2B5EF4-FFF2-40B4-BE49-F238E27FC236}">
                  <a16:creationId xmlns:a16="http://schemas.microsoft.com/office/drawing/2014/main" id="{BC7B8053-8FE1-0439-E850-D322EC3EFFF5}"/>
                </a:ext>
              </a:extLst>
            </p:cNvPr>
            <p:cNvSpPr/>
            <p:nvPr/>
          </p:nvSpPr>
          <p:spPr>
            <a:xfrm>
              <a:off x="2064925" y="3507900"/>
              <a:ext cx="74700" cy="65700"/>
            </a:xfrm>
            <a:custGeom>
              <a:avLst/>
              <a:gdLst/>
              <a:ahLst/>
              <a:cxnLst/>
              <a:rect l="l" t="t" r="r" b="b"/>
              <a:pathLst>
                <a:path w="2988" h="2628" extrusionOk="0">
                  <a:moveTo>
                    <a:pt x="1746" y="1"/>
                  </a:moveTo>
                  <a:cubicBezTo>
                    <a:pt x="1587" y="1"/>
                    <a:pt x="1464" y="81"/>
                    <a:pt x="1353" y="170"/>
                  </a:cubicBezTo>
                  <a:cubicBezTo>
                    <a:pt x="961" y="413"/>
                    <a:pt x="0" y="1090"/>
                    <a:pt x="271" y="1469"/>
                  </a:cubicBezTo>
                  <a:cubicBezTo>
                    <a:pt x="920" y="2348"/>
                    <a:pt x="1489" y="2497"/>
                    <a:pt x="1827" y="2565"/>
                  </a:cubicBezTo>
                  <a:cubicBezTo>
                    <a:pt x="2044" y="2608"/>
                    <a:pt x="2217" y="2627"/>
                    <a:pt x="2353" y="2627"/>
                  </a:cubicBezTo>
                  <a:cubicBezTo>
                    <a:pt x="2988" y="2627"/>
                    <a:pt x="2837" y="2206"/>
                    <a:pt x="2815" y="1794"/>
                  </a:cubicBezTo>
                  <a:cubicBezTo>
                    <a:pt x="2788" y="1482"/>
                    <a:pt x="2761" y="1564"/>
                    <a:pt x="2652" y="1388"/>
                  </a:cubicBezTo>
                  <a:cubicBezTo>
                    <a:pt x="2490" y="1076"/>
                    <a:pt x="2625" y="522"/>
                    <a:pt x="2233" y="210"/>
                  </a:cubicBezTo>
                  <a:cubicBezTo>
                    <a:pt x="2036" y="57"/>
                    <a:pt x="1878" y="1"/>
                    <a:pt x="1746" y="1"/>
                  </a:cubicBez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40;p48">
              <a:extLst>
                <a:ext uri="{FF2B5EF4-FFF2-40B4-BE49-F238E27FC236}">
                  <a16:creationId xmlns:a16="http://schemas.microsoft.com/office/drawing/2014/main" id="{C03A2E14-382F-88A8-3D60-71A3B7AF783E}"/>
                </a:ext>
              </a:extLst>
            </p:cNvPr>
            <p:cNvSpPr/>
            <p:nvPr/>
          </p:nvSpPr>
          <p:spPr>
            <a:xfrm>
              <a:off x="2053850" y="3495725"/>
              <a:ext cx="71975" cy="70550"/>
            </a:xfrm>
            <a:custGeom>
              <a:avLst/>
              <a:gdLst/>
              <a:ahLst/>
              <a:cxnLst/>
              <a:rect l="l" t="t" r="r" b="b"/>
              <a:pathLst>
                <a:path w="2879" h="2822" extrusionOk="0">
                  <a:moveTo>
                    <a:pt x="1556" y="1"/>
                  </a:moveTo>
                  <a:cubicBezTo>
                    <a:pt x="687" y="1"/>
                    <a:pt x="0" y="855"/>
                    <a:pt x="308" y="1685"/>
                  </a:cubicBezTo>
                  <a:cubicBezTo>
                    <a:pt x="687" y="2687"/>
                    <a:pt x="1499" y="2781"/>
                    <a:pt x="1675" y="2822"/>
                  </a:cubicBezTo>
                  <a:cubicBezTo>
                    <a:pt x="1607" y="2727"/>
                    <a:pt x="1363" y="2524"/>
                    <a:pt x="1323" y="2416"/>
                  </a:cubicBezTo>
                  <a:cubicBezTo>
                    <a:pt x="1296" y="2308"/>
                    <a:pt x="1390" y="2254"/>
                    <a:pt x="1472" y="2254"/>
                  </a:cubicBezTo>
                  <a:cubicBezTo>
                    <a:pt x="1539" y="2254"/>
                    <a:pt x="1607" y="2308"/>
                    <a:pt x="1675" y="2348"/>
                  </a:cubicBezTo>
                  <a:cubicBezTo>
                    <a:pt x="1712" y="2367"/>
                    <a:pt x="1826" y="2475"/>
                    <a:pt x="1880" y="2475"/>
                  </a:cubicBezTo>
                  <a:cubicBezTo>
                    <a:pt x="1905" y="2475"/>
                    <a:pt x="1917" y="2452"/>
                    <a:pt x="1905" y="2389"/>
                  </a:cubicBezTo>
                  <a:cubicBezTo>
                    <a:pt x="1864" y="2254"/>
                    <a:pt x="1769" y="2105"/>
                    <a:pt x="1864" y="1969"/>
                  </a:cubicBezTo>
                  <a:cubicBezTo>
                    <a:pt x="1918" y="1902"/>
                    <a:pt x="1986" y="1875"/>
                    <a:pt x="2040" y="1821"/>
                  </a:cubicBezTo>
                  <a:cubicBezTo>
                    <a:pt x="2216" y="1685"/>
                    <a:pt x="2324" y="1482"/>
                    <a:pt x="2419" y="1293"/>
                  </a:cubicBezTo>
                  <a:cubicBezTo>
                    <a:pt x="2500" y="1130"/>
                    <a:pt x="2771" y="1036"/>
                    <a:pt x="2811" y="873"/>
                  </a:cubicBezTo>
                  <a:cubicBezTo>
                    <a:pt x="2879" y="684"/>
                    <a:pt x="2554" y="400"/>
                    <a:pt x="2419" y="292"/>
                  </a:cubicBezTo>
                  <a:cubicBezTo>
                    <a:pt x="2130" y="88"/>
                    <a:pt x="1834" y="1"/>
                    <a:pt x="1556" y="1"/>
                  </a:cubicBezTo>
                  <a:close/>
                </a:path>
              </a:pathLst>
            </a:custGeom>
            <a:solidFill>
              <a:srgbClr val="8F5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41;p48">
              <a:extLst>
                <a:ext uri="{FF2B5EF4-FFF2-40B4-BE49-F238E27FC236}">
                  <a16:creationId xmlns:a16="http://schemas.microsoft.com/office/drawing/2014/main" id="{D1E45540-337D-3E06-0C1F-41911E54D219}"/>
                </a:ext>
              </a:extLst>
            </p:cNvPr>
            <p:cNvSpPr/>
            <p:nvPr/>
          </p:nvSpPr>
          <p:spPr>
            <a:xfrm>
              <a:off x="2083325" y="3551675"/>
              <a:ext cx="16800" cy="14600"/>
            </a:xfrm>
            <a:custGeom>
              <a:avLst/>
              <a:gdLst/>
              <a:ahLst/>
              <a:cxnLst/>
              <a:rect l="l" t="t" r="r" b="b"/>
              <a:pathLst>
                <a:path w="672" h="584" extrusionOk="0">
                  <a:moveTo>
                    <a:pt x="232" y="0"/>
                  </a:moveTo>
                  <a:cubicBezTo>
                    <a:pt x="80" y="0"/>
                    <a:pt x="1" y="118"/>
                    <a:pt x="63" y="218"/>
                  </a:cubicBezTo>
                  <a:cubicBezTo>
                    <a:pt x="198" y="462"/>
                    <a:pt x="387" y="543"/>
                    <a:pt x="496" y="584"/>
                  </a:cubicBezTo>
                  <a:lnTo>
                    <a:pt x="671" y="259"/>
                  </a:lnTo>
                  <a:cubicBezTo>
                    <a:pt x="503" y="67"/>
                    <a:pt x="347" y="0"/>
                    <a:pt x="232" y="0"/>
                  </a:cubicBez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42;p48">
              <a:extLst>
                <a:ext uri="{FF2B5EF4-FFF2-40B4-BE49-F238E27FC236}">
                  <a16:creationId xmlns:a16="http://schemas.microsoft.com/office/drawing/2014/main" id="{C75DC9AA-C5F1-10D5-00D2-FDACB9F5C87E}"/>
                </a:ext>
              </a:extLst>
            </p:cNvPr>
            <p:cNvSpPr/>
            <p:nvPr/>
          </p:nvSpPr>
          <p:spPr>
            <a:xfrm>
              <a:off x="2217475" y="3629100"/>
              <a:ext cx="20275" cy="12400"/>
            </a:xfrm>
            <a:custGeom>
              <a:avLst/>
              <a:gdLst/>
              <a:ahLst/>
              <a:cxnLst/>
              <a:rect l="l" t="t" r="r" b="b"/>
              <a:pathLst>
                <a:path w="811" h="496" extrusionOk="0">
                  <a:moveTo>
                    <a:pt x="766" y="0"/>
                  </a:moveTo>
                  <a:cubicBezTo>
                    <a:pt x="757" y="0"/>
                    <a:pt x="745" y="5"/>
                    <a:pt x="731" y="17"/>
                  </a:cubicBezTo>
                  <a:cubicBezTo>
                    <a:pt x="542" y="166"/>
                    <a:pt x="244" y="193"/>
                    <a:pt x="190" y="220"/>
                  </a:cubicBezTo>
                  <a:lnTo>
                    <a:pt x="55" y="274"/>
                  </a:lnTo>
                  <a:cubicBezTo>
                    <a:pt x="28" y="328"/>
                    <a:pt x="1" y="423"/>
                    <a:pt x="55" y="477"/>
                  </a:cubicBezTo>
                  <a:cubicBezTo>
                    <a:pt x="65" y="490"/>
                    <a:pt x="90" y="496"/>
                    <a:pt x="124" y="496"/>
                  </a:cubicBezTo>
                  <a:cubicBezTo>
                    <a:pt x="272" y="496"/>
                    <a:pt x="600" y="385"/>
                    <a:pt x="731" y="220"/>
                  </a:cubicBezTo>
                  <a:cubicBezTo>
                    <a:pt x="799" y="119"/>
                    <a:pt x="810" y="0"/>
                    <a:pt x="766" y="0"/>
                  </a:cubicBez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043;p48">
              <a:extLst>
                <a:ext uri="{FF2B5EF4-FFF2-40B4-BE49-F238E27FC236}">
                  <a16:creationId xmlns:a16="http://schemas.microsoft.com/office/drawing/2014/main" id="{9135C66C-9861-1F1B-4721-759480E11F63}"/>
                </a:ext>
              </a:extLst>
            </p:cNvPr>
            <p:cNvSpPr/>
            <p:nvPr/>
          </p:nvSpPr>
          <p:spPr>
            <a:xfrm>
              <a:off x="2051425" y="3582150"/>
              <a:ext cx="172325" cy="135875"/>
            </a:xfrm>
            <a:custGeom>
              <a:avLst/>
              <a:gdLst/>
              <a:ahLst/>
              <a:cxnLst/>
              <a:rect l="l" t="t" r="r" b="b"/>
              <a:pathLst>
                <a:path w="6893" h="5435" extrusionOk="0">
                  <a:moveTo>
                    <a:pt x="729" y="0"/>
                  </a:moveTo>
                  <a:cubicBezTo>
                    <a:pt x="384" y="0"/>
                    <a:pt x="0" y="333"/>
                    <a:pt x="351" y="1300"/>
                  </a:cubicBezTo>
                  <a:cubicBezTo>
                    <a:pt x="621" y="2044"/>
                    <a:pt x="2340" y="3857"/>
                    <a:pt x="2475" y="3938"/>
                  </a:cubicBezTo>
                  <a:cubicBezTo>
                    <a:pt x="3030" y="4331"/>
                    <a:pt x="4721" y="5075"/>
                    <a:pt x="4951" y="5156"/>
                  </a:cubicBezTo>
                  <a:cubicBezTo>
                    <a:pt x="5106" y="5218"/>
                    <a:pt x="5261" y="5231"/>
                    <a:pt x="5420" y="5231"/>
                  </a:cubicBezTo>
                  <a:cubicBezTo>
                    <a:pt x="5540" y="5231"/>
                    <a:pt x="5663" y="5224"/>
                    <a:pt x="5790" y="5224"/>
                  </a:cubicBezTo>
                  <a:cubicBezTo>
                    <a:pt x="5953" y="5224"/>
                    <a:pt x="6074" y="5278"/>
                    <a:pt x="6196" y="5359"/>
                  </a:cubicBezTo>
                  <a:cubicBezTo>
                    <a:pt x="6226" y="5397"/>
                    <a:pt x="6320" y="5435"/>
                    <a:pt x="6390" y="5435"/>
                  </a:cubicBezTo>
                  <a:cubicBezTo>
                    <a:pt x="6445" y="5435"/>
                    <a:pt x="6485" y="5411"/>
                    <a:pt x="6467" y="5346"/>
                  </a:cubicBezTo>
                  <a:lnTo>
                    <a:pt x="6467" y="5346"/>
                  </a:lnTo>
                  <a:cubicBezTo>
                    <a:pt x="6467" y="5346"/>
                    <a:pt x="6548" y="5400"/>
                    <a:pt x="6616" y="5400"/>
                  </a:cubicBezTo>
                  <a:cubicBezTo>
                    <a:pt x="6715" y="5389"/>
                    <a:pt x="6653" y="5280"/>
                    <a:pt x="6626" y="5239"/>
                  </a:cubicBezTo>
                  <a:lnTo>
                    <a:pt x="6626" y="5239"/>
                  </a:lnTo>
                  <a:cubicBezTo>
                    <a:pt x="6641" y="5251"/>
                    <a:pt x="6671" y="5261"/>
                    <a:pt x="6699" y="5261"/>
                  </a:cubicBezTo>
                  <a:cubicBezTo>
                    <a:pt x="6727" y="5261"/>
                    <a:pt x="6754" y="5251"/>
                    <a:pt x="6765" y="5224"/>
                  </a:cubicBezTo>
                  <a:cubicBezTo>
                    <a:pt x="6778" y="5197"/>
                    <a:pt x="6765" y="5088"/>
                    <a:pt x="6751" y="5048"/>
                  </a:cubicBezTo>
                  <a:lnTo>
                    <a:pt x="6751" y="5048"/>
                  </a:lnTo>
                  <a:cubicBezTo>
                    <a:pt x="6765" y="5051"/>
                    <a:pt x="6777" y="5053"/>
                    <a:pt x="6787" y="5053"/>
                  </a:cubicBezTo>
                  <a:cubicBezTo>
                    <a:pt x="6892" y="5053"/>
                    <a:pt x="6783" y="4868"/>
                    <a:pt x="6697" y="4683"/>
                  </a:cubicBezTo>
                  <a:cubicBezTo>
                    <a:pt x="6616" y="4547"/>
                    <a:pt x="6291" y="4453"/>
                    <a:pt x="6196" y="4425"/>
                  </a:cubicBezTo>
                  <a:cubicBezTo>
                    <a:pt x="6181" y="4423"/>
                    <a:pt x="6165" y="4422"/>
                    <a:pt x="6147" y="4422"/>
                  </a:cubicBezTo>
                  <a:cubicBezTo>
                    <a:pt x="5920" y="4422"/>
                    <a:pt x="5465" y="4615"/>
                    <a:pt x="5292" y="4615"/>
                  </a:cubicBezTo>
                  <a:cubicBezTo>
                    <a:pt x="5266" y="4615"/>
                    <a:pt x="5247" y="4611"/>
                    <a:pt x="5236" y="4601"/>
                  </a:cubicBezTo>
                  <a:cubicBezTo>
                    <a:pt x="4938" y="4331"/>
                    <a:pt x="3111" y="3235"/>
                    <a:pt x="2962" y="3113"/>
                  </a:cubicBezTo>
                  <a:cubicBezTo>
                    <a:pt x="2245" y="2545"/>
                    <a:pt x="1812" y="556"/>
                    <a:pt x="987" y="68"/>
                  </a:cubicBezTo>
                  <a:cubicBezTo>
                    <a:pt x="914" y="25"/>
                    <a:pt x="823" y="0"/>
                    <a:pt x="729" y="0"/>
                  </a:cubicBez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44;p48">
              <a:extLst>
                <a:ext uri="{FF2B5EF4-FFF2-40B4-BE49-F238E27FC236}">
                  <a16:creationId xmlns:a16="http://schemas.microsoft.com/office/drawing/2014/main" id="{BC5300AF-0E6F-4909-5DA0-2818DC012764}"/>
                </a:ext>
              </a:extLst>
            </p:cNvPr>
            <p:cNvSpPr/>
            <p:nvPr/>
          </p:nvSpPr>
          <p:spPr>
            <a:xfrm>
              <a:off x="2386625" y="3216600"/>
              <a:ext cx="136350" cy="173775"/>
            </a:xfrm>
            <a:custGeom>
              <a:avLst/>
              <a:gdLst/>
              <a:ahLst/>
              <a:cxnLst/>
              <a:rect l="l" t="t" r="r" b="b"/>
              <a:pathLst>
                <a:path w="5454" h="6951" extrusionOk="0">
                  <a:moveTo>
                    <a:pt x="4861" y="111"/>
                  </a:moveTo>
                  <a:cubicBezTo>
                    <a:pt x="4966" y="111"/>
                    <a:pt x="5061" y="136"/>
                    <a:pt x="5142" y="185"/>
                  </a:cubicBezTo>
                  <a:cubicBezTo>
                    <a:pt x="5318" y="266"/>
                    <a:pt x="5399" y="469"/>
                    <a:pt x="5399" y="726"/>
                  </a:cubicBezTo>
                  <a:lnTo>
                    <a:pt x="5399" y="1985"/>
                  </a:lnTo>
                  <a:cubicBezTo>
                    <a:pt x="5399" y="2580"/>
                    <a:pt x="4912" y="3365"/>
                    <a:pt x="4303" y="3717"/>
                  </a:cubicBezTo>
                  <a:cubicBezTo>
                    <a:pt x="4303" y="3717"/>
                    <a:pt x="2057" y="5002"/>
                    <a:pt x="2030" y="5016"/>
                  </a:cubicBezTo>
                  <a:lnTo>
                    <a:pt x="799" y="6775"/>
                  </a:lnTo>
                  <a:lnTo>
                    <a:pt x="1056" y="5625"/>
                  </a:lnTo>
                  <a:cubicBezTo>
                    <a:pt x="1056" y="5611"/>
                    <a:pt x="1056" y="5598"/>
                    <a:pt x="1042" y="5598"/>
                  </a:cubicBezTo>
                  <a:lnTo>
                    <a:pt x="1015" y="5598"/>
                  </a:lnTo>
                  <a:cubicBezTo>
                    <a:pt x="856" y="5658"/>
                    <a:pt x="705" y="5694"/>
                    <a:pt x="576" y="5694"/>
                  </a:cubicBezTo>
                  <a:cubicBezTo>
                    <a:pt x="476" y="5694"/>
                    <a:pt x="390" y="5672"/>
                    <a:pt x="325" y="5625"/>
                  </a:cubicBezTo>
                  <a:cubicBezTo>
                    <a:pt x="176" y="5543"/>
                    <a:pt x="95" y="5354"/>
                    <a:pt x="95" y="5097"/>
                  </a:cubicBezTo>
                  <a:lnTo>
                    <a:pt x="95" y="3839"/>
                  </a:lnTo>
                  <a:cubicBezTo>
                    <a:pt x="95" y="3243"/>
                    <a:pt x="582" y="2458"/>
                    <a:pt x="1191" y="2107"/>
                  </a:cubicBezTo>
                  <a:lnTo>
                    <a:pt x="4330" y="280"/>
                  </a:lnTo>
                  <a:cubicBezTo>
                    <a:pt x="4525" y="167"/>
                    <a:pt x="4704" y="111"/>
                    <a:pt x="4861" y="111"/>
                  </a:cubicBezTo>
                  <a:close/>
                  <a:moveTo>
                    <a:pt x="4872" y="1"/>
                  </a:moveTo>
                  <a:cubicBezTo>
                    <a:pt x="4697" y="1"/>
                    <a:pt x="4498" y="63"/>
                    <a:pt x="4290" y="172"/>
                  </a:cubicBezTo>
                  <a:lnTo>
                    <a:pt x="1137" y="1998"/>
                  </a:lnTo>
                  <a:cubicBezTo>
                    <a:pt x="514" y="2377"/>
                    <a:pt x="0" y="3175"/>
                    <a:pt x="0" y="3798"/>
                  </a:cubicBezTo>
                  <a:lnTo>
                    <a:pt x="0" y="5070"/>
                  </a:lnTo>
                  <a:cubicBezTo>
                    <a:pt x="0" y="5340"/>
                    <a:pt x="109" y="5543"/>
                    <a:pt x="271" y="5652"/>
                  </a:cubicBezTo>
                  <a:cubicBezTo>
                    <a:pt x="369" y="5719"/>
                    <a:pt x="491" y="5758"/>
                    <a:pt x="627" y="5758"/>
                  </a:cubicBezTo>
                  <a:cubicBezTo>
                    <a:pt x="736" y="5758"/>
                    <a:pt x="854" y="5733"/>
                    <a:pt x="975" y="5679"/>
                  </a:cubicBezTo>
                  <a:lnTo>
                    <a:pt x="975" y="5679"/>
                  </a:lnTo>
                  <a:lnTo>
                    <a:pt x="704" y="6910"/>
                  </a:lnTo>
                  <a:cubicBezTo>
                    <a:pt x="704" y="6924"/>
                    <a:pt x="704" y="6924"/>
                    <a:pt x="731" y="6951"/>
                  </a:cubicBezTo>
                  <a:cubicBezTo>
                    <a:pt x="745" y="6951"/>
                    <a:pt x="772" y="6951"/>
                    <a:pt x="745" y="6924"/>
                  </a:cubicBezTo>
                  <a:lnTo>
                    <a:pt x="2071" y="5043"/>
                  </a:lnTo>
                  <a:lnTo>
                    <a:pt x="4317" y="3744"/>
                  </a:lnTo>
                  <a:cubicBezTo>
                    <a:pt x="4939" y="3378"/>
                    <a:pt x="5453" y="2580"/>
                    <a:pt x="5453" y="1958"/>
                  </a:cubicBezTo>
                  <a:lnTo>
                    <a:pt x="5453" y="686"/>
                  </a:lnTo>
                  <a:cubicBezTo>
                    <a:pt x="5453" y="402"/>
                    <a:pt x="5345" y="172"/>
                    <a:pt x="5169" y="77"/>
                  </a:cubicBezTo>
                  <a:cubicBezTo>
                    <a:pt x="5081" y="25"/>
                    <a:pt x="4981" y="1"/>
                    <a:pt x="48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045;p48">
              <a:extLst>
                <a:ext uri="{FF2B5EF4-FFF2-40B4-BE49-F238E27FC236}">
                  <a16:creationId xmlns:a16="http://schemas.microsoft.com/office/drawing/2014/main" id="{F0411635-E9C8-A954-9DBD-E9B2A07741E3}"/>
                </a:ext>
              </a:extLst>
            </p:cNvPr>
            <p:cNvSpPr/>
            <p:nvPr/>
          </p:nvSpPr>
          <p:spPr>
            <a:xfrm>
              <a:off x="2430800" y="3263097"/>
              <a:ext cx="17440" cy="72039"/>
            </a:xfrm>
            <a:custGeom>
              <a:avLst/>
              <a:gdLst/>
              <a:ahLst/>
              <a:cxnLst/>
              <a:rect l="l" t="t" r="r" b="b"/>
              <a:pathLst>
                <a:path w="934" h="3858" extrusionOk="0">
                  <a:moveTo>
                    <a:pt x="934" y="1"/>
                  </a:moveTo>
                  <a:lnTo>
                    <a:pt x="0" y="542"/>
                  </a:lnTo>
                  <a:lnTo>
                    <a:pt x="0" y="3857"/>
                  </a:lnTo>
                  <a:lnTo>
                    <a:pt x="934" y="3343"/>
                  </a:lnTo>
                  <a:lnTo>
                    <a:pt x="934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046;p48">
              <a:extLst>
                <a:ext uri="{FF2B5EF4-FFF2-40B4-BE49-F238E27FC236}">
                  <a16:creationId xmlns:a16="http://schemas.microsoft.com/office/drawing/2014/main" id="{C732675F-2AF3-1ABF-3651-5A046FE69CAF}"/>
                </a:ext>
              </a:extLst>
            </p:cNvPr>
            <p:cNvSpPr/>
            <p:nvPr/>
          </p:nvSpPr>
          <p:spPr>
            <a:xfrm>
              <a:off x="2448222" y="3253499"/>
              <a:ext cx="17197" cy="72020"/>
            </a:xfrm>
            <a:custGeom>
              <a:avLst/>
              <a:gdLst/>
              <a:ahLst/>
              <a:cxnLst/>
              <a:rect l="l" t="t" r="r" b="b"/>
              <a:pathLst>
                <a:path w="921" h="3857" extrusionOk="0">
                  <a:moveTo>
                    <a:pt x="921" y="1"/>
                  </a:moveTo>
                  <a:lnTo>
                    <a:pt x="1" y="515"/>
                  </a:lnTo>
                  <a:lnTo>
                    <a:pt x="1" y="3857"/>
                  </a:lnTo>
                  <a:lnTo>
                    <a:pt x="921" y="3316"/>
                  </a:lnTo>
                  <a:lnTo>
                    <a:pt x="9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47;p48">
              <a:extLst>
                <a:ext uri="{FF2B5EF4-FFF2-40B4-BE49-F238E27FC236}">
                  <a16:creationId xmlns:a16="http://schemas.microsoft.com/office/drawing/2014/main" id="{F0D1783A-82A7-6587-18C8-EF2D7D4E1444}"/>
                </a:ext>
              </a:extLst>
            </p:cNvPr>
            <p:cNvSpPr/>
            <p:nvPr/>
          </p:nvSpPr>
          <p:spPr>
            <a:xfrm>
              <a:off x="2465402" y="3243136"/>
              <a:ext cx="17197" cy="72281"/>
            </a:xfrm>
            <a:custGeom>
              <a:avLst/>
              <a:gdLst/>
              <a:ahLst/>
              <a:cxnLst/>
              <a:rect l="l" t="t" r="r" b="b"/>
              <a:pathLst>
                <a:path w="921" h="3871" extrusionOk="0">
                  <a:moveTo>
                    <a:pt x="921" y="1"/>
                  </a:moveTo>
                  <a:lnTo>
                    <a:pt x="1" y="556"/>
                  </a:lnTo>
                  <a:lnTo>
                    <a:pt x="1" y="3871"/>
                  </a:lnTo>
                  <a:lnTo>
                    <a:pt x="921" y="3330"/>
                  </a:lnTo>
                  <a:lnTo>
                    <a:pt x="921" y="1"/>
                  </a:lnTo>
                  <a:close/>
                </a:path>
              </a:pathLst>
            </a:custGeom>
            <a:solidFill>
              <a:srgbClr val="6B3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48;p48">
              <a:extLst>
                <a:ext uri="{FF2B5EF4-FFF2-40B4-BE49-F238E27FC236}">
                  <a16:creationId xmlns:a16="http://schemas.microsoft.com/office/drawing/2014/main" id="{86B725A3-7DE0-C68D-5519-33ADFAB04FCD}"/>
                </a:ext>
              </a:extLst>
            </p:cNvPr>
            <p:cNvSpPr/>
            <p:nvPr/>
          </p:nvSpPr>
          <p:spPr>
            <a:xfrm>
              <a:off x="2061875" y="3309200"/>
              <a:ext cx="136350" cy="173525"/>
            </a:xfrm>
            <a:custGeom>
              <a:avLst/>
              <a:gdLst/>
              <a:ahLst/>
              <a:cxnLst/>
              <a:rect l="l" t="t" r="r" b="b"/>
              <a:pathLst>
                <a:path w="5454" h="6941" extrusionOk="0">
                  <a:moveTo>
                    <a:pt x="4850" y="92"/>
                  </a:moveTo>
                  <a:cubicBezTo>
                    <a:pt x="4949" y="92"/>
                    <a:pt x="5038" y="115"/>
                    <a:pt x="5115" y="162"/>
                  </a:cubicBezTo>
                  <a:cubicBezTo>
                    <a:pt x="5278" y="243"/>
                    <a:pt x="5372" y="446"/>
                    <a:pt x="5372" y="703"/>
                  </a:cubicBezTo>
                  <a:lnTo>
                    <a:pt x="5372" y="1975"/>
                  </a:lnTo>
                  <a:cubicBezTo>
                    <a:pt x="5372" y="2570"/>
                    <a:pt x="4872" y="3341"/>
                    <a:pt x="4263" y="3693"/>
                  </a:cubicBezTo>
                  <a:cubicBezTo>
                    <a:pt x="4263" y="3693"/>
                    <a:pt x="2030" y="4979"/>
                    <a:pt x="2017" y="5006"/>
                  </a:cubicBezTo>
                  <a:lnTo>
                    <a:pt x="785" y="6765"/>
                  </a:lnTo>
                  <a:lnTo>
                    <a:pt x="1042" y="5615"/>
                  </a:lnTo>
                  <a:cubicBezTo>
                    <a:pt x="1042" y="5588"/>
                    <a:pt x="1042" y="5574"/>
                    <a:pt x="1015" y="5574"/>
                  </a:cubicBezTo>
                  <a:lnTo>
                    <a:pt x="1002" y="5574"/>
                  </a:lnTo>
                  <a:cubicBezTo>
                    <a:pt x="844" y="5649"/>
                    <a:pt x="694" y="5687"/>
                    <a:pt x="565" y="5687"/>
                  </a:cubicBezTo>
                  <a:cubicBezTo>
                    <a:pt x="461" y="5687"/>
                    <a:pt x="370" y="5663"/>
                    <a:pt x="298" y="5615"/>
                  </a:cubicBezTo>
                  <a:cubicBezTo>
                    <a:pt x="136" y="5520"/>
                    <a:pt x="55" y="5344"/>
                    <a:pt x="55" y="5087"/>
                  </a:cubicBezTo>
                  <a:lnTo>
                    <a:pt x="55" y="3815"/>
                  </a:lnTo>
                  <a:cubicBezTo>
                    <a:pt x="55" y="3220"/>
                    <a:pt x="542" y="2448"/>
                    <a:pt x="1151" y="2097"/>
                  </a:cubicBezTo>
                  <a:lnTo>
                    <a:pt x="4303" y="270"/>
                  </a:lnTo>
                  <a:cubicBezTo>
                    <a:pt x="4504" y="153"/>
                    <a:pt x="4690" y="92"/>
                    <a:pt x="4850" y="92"/>
                  </a:cubicBezTo>
                  <a:close/>
                  <a:moveTo>
                    <a:pt x="4861" y="1"/>
                  </a:moveTo>
                  <a:cubicBezTo>
                    <a:pt x="4688" y="1"/>
                    <a:pt x="4494" y="61"/>
                    <a:pt x="4290" y="175"/>
                  </a:cubicBezTo>
                  <a:lnTo>
                    <a:pt x="1137" y="2002"/>
                  </a:lnTo>
                  <a:cubicBezTo>
                    <a:pt x="515" y="2381"/>
                    <a:pt x="0" y="3179"/>
                    <a:pt x="0" y="3801"/>
                  </a:cubicBezTo>
                  <a:lnTo>
                    <a:pt x="0" y="5073"/>
                  </a:lnTo>
                  <a:cubicBezTo>
                    <a:pt x="0" y="5344"/>
                    <a:pt x="109" y="5547"/>
                    <a:pt x="271" y="5655"/>
                  </a:cubicBezTo>
                  <a:cubicBezTo>
                    <a:pt x="365" y="5720"/>
                    <a:pt x="481" y="5750"/>
                    <a:pt x="610" y="5750"/>
                  </a:cubicBezTo>
                  <a:cubicBezTo>
                    <a:pt x="724" y="5750"/>
                    <a:pt x="848" y="5727"/>
                    <a:pt x="975" y="5682"/>
                  </a:cubicBezTo>
                  <a:lnTo>
                    <a:pt x="975" y="5682"/>
                  </a:lnTo>
                  <a:lnTo>
                    <a:pt x="704" y="6914"/>
                  </a:lnTo>
                  <a:cubicBezTo>
                    <a:pt x="704" y="6927"/>
                    <a:pt x="704" y="6927"/>
                    <a:pt x="731" y="6941"/>
                  </a:cubicBezTo>
                  <a:cubicBezTo>
                    <a:pt x="731" y="6941"/>
                    <a:pt x="745" y="6941"/>
                    <a:pt x="745" y="6927"/>
                  </a:cubicBezTo>
                  <a:lnTo>
                    <a:pt x="2071" y="5046"/>
                  </a:lnTo>
                  <a:lnTo>
                    <a:pt x="4317" y="3747"/>
                  </a:lnTo>
                  <a:cubicBezTo>
                    <a:pt x="4939" y="3368"/>
                    <a:pt x="5453" y="2584"/>
                    <a:pt x="5453" y="1948"/>
                  </a:cubicBezTo>
                  <a:lnTo>
                    <a:pt x="5453" y="689"/>
                  </a:lnTo>
                  <a:cubicBezTo>
                    <a:pt x="5453" y="392"/>
                    <a:pt x="5345" y="175"/>
                    <a:pt x="5169" y="80"/>
                  </a:cubicBezTo>
                  <a:cubicBezTo>
                    <a:pt x="5078" y="27"/>
                    <a:pt x="4974" y="1"/>
                    <a:pt x="48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049;p48">
              <a:extLst>
                <a:ext uri="{FF2B5EF4-FFF2-40B4-BE49-F238E27FC236}">
                  <a16:creationId xmlns:a16="http://schemas.microsoft.com/office/drawing/2014/main" id="{619C2921-F88F-1EEB-B7F6-CEE69690C774}"/>
                </a:ext>
              </a:extLst>
            </p:cNvPr>
            <p:cNvSpPr/>
            <p:nvPr/>
          </p:nvSpPr>
          <p:spPr>
            <a:xfrm>
              <a:off x="2079813" y="3320100"/>
              <a:ext cx="100472" cy="116846"/>
            </a:xfrm>
            <a:custGeom>
              <a:avLst/>
              <a:gdLst/>
              <a:ahLst/>
              <a:cxnLst/>
              <a:rect l="l" t="t" r="r" b="b"/>
              <a:pathLst>
                <a:path w="4737" h="5509" extrusionOk="0">
                  <a:moveTo>
                    <a:pt x="4736" y="1"/>
                  </a:moveTo>
                  <a:lnTo>
                    <a:pt x="0" y="2734"/>
                  </a:lnTo>
                  <a:lnTo>
                    <a:pt x="0" y="4128"/>
                  </a:lnTo>
                  <a:lnTo>
                    <a:pt x="0" y="5508"/>
                  </a:lnTo>
                  <a:lnTo>
                    <a:pt x="4736" y="2775"/>
                  </a:lnTo>
                  <a:lnTo>
                    <a:pt x="4736" y="1381"/>
                  </a:lnTo>
                  <a:lnTo>
                    <a:pt x="47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2050;p48">
              <a:extLst>
                <a:ext uri="{FF2B5EF4-FFF2-40B4-BE49-F238E27FC236}">
                  <a16:creationId xmlns:a16="http://schemas.microsoft.com/office/drawing/2014/main" id="{49EF7491-91B7-EF0C-0756-3E15B58AA99E}"/>
                </a:ext>
              </a:extLst>
            </p:cNvPr>
            <p:cNvSpPr/>
            <p:nvPr/>
          </p:nvSpPr>
          <p:spPr>
            <a:xfrm>
              <a:off x="2079813" y="3345087"/>
              <a:ext cx="100472" cy="77204"/>
            </a:xfrm>
            <a:custGeom>
              <a:avLst/>
              <a:gdLst/>
              <a:ahLst/>
              <a:cxnLst/>
              <a:rect l="l" t="t" r="r" b="b"/>
              <a:pathLst>
                <a:path w="4737" h="3640" extrusionOk="0">
                  <a:moveTo>
                    <a:pt x="4736" y="0"/>
                  </a:moveTo>
                  <a:lnTo>
                    <a:pt x="1597" y="1827"/>
                  </a:lnTo>
                  <a:lnTo>
                    <a:pt x="1597" y="623"/>
                  </a:lnTo>
                  <a:lnTo>
                    <a:pt x="1205" y="853"/>
                  </a:lnTo>
                  <a:lnTo>
                    <a:pt x="1205" y="2043"/>
                  </a:lnTo>
                  <a:lnTo>
                    <a:pt x="0" y="2747"/>
                  </a:lnTo>
                  <a:lnTo>
                    <a:pt x="0" y="2950"/>
                  </a:lnTo>
                  <a:lnTo>
                    <a:pt x="0" y="3126"/>
                  </a:lnTo>
                  <a:lnTo>
                    <a:pt x="1205" y="2436"/>
                  </a:lnTo>
                  <a:lnTo>
                    <a:pt x="1205" y="3640"/>
                  </a:lnTo>
                  <a:lnTo>
                    <a:pt x="1597" y="3396"/>
                  </a:lnTo>
                  <a:lnTo>
                    <a:pt x="1597" y="2219"/>
                  </a:lnTo>
                  <a:lnTo>
                    <a:pt x="4736" y="392"/>
                  </a:lnTo>
                  <a:lnTo>
                    <a:pt x="4736" y="203"/>
                  </a:lnTo>
                  <a:lnTo>
                    <a:pt x="4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14089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4DFD9-D32D-5D6F-2D4F-84DF58E6E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86;p36">
            <a:extLst>
              <a:ext uri="{FF2B5EF4-FFF2-40B4-BE49-F238E27FC236}">
                <a16:creationId xmlns:a16="http://schemas.microsoft.com/office/drawing/2014/main" id="{7AFD66ED-4859-A1FA-FE2D-572845BEA5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5674" y="330413"/>
            <a:ext cx="7918060" cy="8637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4000" dirty="0">
                <a:solidFill>
                  <a:schemeClr val="bg2"/>
                </a:solidFill>
              </a:rPr>
              <a:t>Kam na </a:t>
            </a:r>
            <a:r>
              <a:rPr lang="sl-SI" sz="4000" dirty="0" err="1">
                <a:solidFill>
                  <a:schemeClr val="bg2"/>
                </a:solidFill>
              </a:rPr>
              <a:t>Erasmus</a:t>
            </a:r>
            <a:r>
              <a:rPr lang="sl-SI" sz="4000" dirty="0">
                <a:solidFill>
                  <a:schemeClr val="bg2"/>
                </a:solidFill>
              </a:rPr>
              <a:t>+ prakso?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70E708DE-410A-6028-1CF2-3F51BECD00EE}"/>
              </a:ext>
            </a:extLst>
          </p:cNvPr>
          <p:cNvSpPr txBox="1">
            <a:spLocks/>
          </p:cNvSpPr>
          <p:nvPr/>
        </p:nvSpPr>
        <p:spPr>
          <a:xfrm>
            <a:off x="261258" y="1137360"/>
            <a:ext cx="843706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sl-SI" sz="1400" b="1" dirty="0"/>
              <a:t>- javna ali zasebna organizacija,  ki  je  aktivna  na  trgu  dela  ali  v  izobraževanju, usposabljanju in na področju mladine. </a:t>
            </a:r>
          </a:p>
          <a:p>
            <a:endParaRPr lang="sl-SI" sz="1400" dirty="0"/>
          </a:p>
          <a:p>
            <a:pPr marL="0" indent="0">
              <a:buNone/>
            </a:pPr>
            <a:r>
              <a:rPr lang="sl-SI" sz="1200" dirty="0"/>
              <a:t>Taka organizacija je lahko na primer:</a:t>
            </a:r>
          </a:p>
          <a:p>
            <a:r>
              <a:rPr lang="sl-SI" sz="1200" dirty="0"/>
              <a:t>- javno ali zasebno malo, srednje ali veliko podjetje (vključno s socialnimi podjetji);</a:t>
            </a:r>
          </a:p>
          <a:p>
            <a:r>
              <a:rPr lang="sl-SI" sz="1200" dirty="0"/>
              <a:t>- javni organ na lokalni, regionalni ali nacionalni ravni;</a:t>
            </a:r>
          </a:p>
          <a:p>
            <a:r>
              <a:rPr lang="sl-SI" sz="1200" dirty="0"/>
              <a:t>- socialni partner ali drug predstavnik sveta dela, tudi gospodarske zbornice, obrtniška/poklicna združenja in sindikati;</a:t>
            </a:r>
          </a:p>
          <a:p>
            <a:r>
              <a:rPr lang="sl-SI" sz="1200" dirty="0"/>
              <a:t>- raziskovalni inštitut;</a:t>
            </a:r>
          </a:p>
          <a:p>
            <a:r>
              <a:rPr lang="sl-SI" sz="1200" dirty="0"/>
              <a:t>- fundacija;</a:t>
            </a:r>
          </a:p>
          <a:p>
            <a:r>
              <a:rPr lang="sl-SI" sz="1200" dirty="0"/>
              <a:t>- šola/zavod/center za izobraževanje (na kateri koli ravni od predšolskega do srednješolskega izobraževanja, vključno s poklicnim izobraževanjem in izobraževanjem odraslih);</a:t>
            </a:r>
          </a:p>
          <a:p>
            <a:r>
              <a:rPr lang="sl-SI" sz="1200" dirty="0"/>
              <a:t>- neprofitna organizacija, združenje, nevladna organizacija;</a:t>
            </a:r>
          </a:p>
          <a:p>
            <a:r>
              <a:rPr lang="sl-SI" sz="1200" dirty="0"/>
              <a:t>- organ, ki zagotavlja poklicno usmerjanje, poklicno svetovanje in informacijske storitve;</a:t>
            </a:r>
          </a:p>
          <a:p>
            <a:r>
              <a:rPr lang="sl-SI" sz="1200" dirty="0"/>
              <a:t>- visokošolska institucija (univerza), ki sodeluje v programu </a:t>
            </a:r>
            <a:r>
              <a:rPr lang="sl-SI" sz="1200" dirty="0" err="1"/>
              <a:t>Erasmus</a:t>
            </a:r>
            <a:r>
              <a:rPr lang="sl-SI" sz="1200" dirty="0"/>
              <a:t>+.</a:t>
            </a:r>
          </a:p>
          <a:p>
            <a:pPr marL="0" indent="0">
              <a:buNone/>
            </a:pPr>
            <a:endParaRPr lang="sl-SI" sz="18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F73A7D6-B5B6-EAD6-7098-C3A84B236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269" y="2409926"/>
            <a:ext cx="2067465" cy="206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83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>
            <a:extLst>
              <a:ext uri="{FF2B5EF4-FFF2-40B4-BE49-F238E27FC236}">
                <a16:creationId xmlns:a16="http://schemas.microsoft.com/office/drawing/2014/main" id="{FC8DB95A-27AB-2766-2CF7-D000EFE29F83}"/>
              </a:ext>
            </a:extLst>
          </p:cNvPr>
          <p:cNvSpPr txBox="1"/>
          <p:nvPr/>
        </p:nvSpPr>
        <p:spPr>
          <a:xfrm>
            <a:off x="806823" y="2346723"/>
            <a:ext cx="809897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>
                <a:solidFill>
                  <a:schemeClr val="dk2"/>
                </a:solidFill>
                <a:latin typeface="Barlow"/>
                <a:sym typeface="Barlow"/>
              </a:rPr>
              <a:t>- institucije in drugi organi EU, vključno s specializiranimi agencijami </a:t>
            </a:r>
          </a:p>
          <a:p>
            <a:r>
              <a:rPr lang="sl-SI" dirty="0">
                <a:solidFill>
                  <a:schemeClr val="dk2"/>
                </a:solidFill>
                <a:latin typeface="Barlow"/>
                <a:sym typeface="Barlow"/>
              </a:rPr>
              <a:t>- organizacije, ki upravljajo programe EU, na primer nacionalne agencije (da ne prihaja do morebitnega navzkrižja interesov in/ali dvojne dodelitve sredstev).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18170F01-5372-0599-FA19-C9B02C955155}"/>
              </a:ext>
            </a:extLst>
          </p:cNvPr>
          <p:cNvSpPr txBox="1"/>
          <p:nvPr/>
        </p:nvSpPr>
        <p:spPr>
          <a:xfrm>
            <a:off x="560933" y="514477"/>
            <a:ext cx="81527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3200" dirty="0">
                <a:solidFill>
                  <a:schemeClr val="bg2"/>
                </a:solidFill>
                <a:latin typeface="Oswald" panose="00000500000000000000" pitchFamily="2" charset="-18"/>
              </a:rPr>
              <a:t>Naslednje vrste organizacij </a:t>
            </a:r>
            <a:r>
              <a:rPr lang="sl-SI" sz="3200" u="sng" dirty="0">
                <a:solidFill>
                  <a:schemeClr val="bg2"/>
                </a:solidFill>
                <a:latin typeface="Oswald" panose="00000500000000000000" pitchFamily="2" charset="-18"/>
              </a:rPr>
              <a:t>NISO</a:t>
            </a:r>
            <a:r>
              <a:rPr lang="sl-SI" sz="3200" dirty="0">
                <a:solidFill>
                  <a:schemeClr val="bg2"/>
                </a:solidFill>
                <a:latin typeface="Oswald" panose="00000500000000000000" pitchFamily="2" charset="-18"/>
              </a:rPr>
              <a:t> upravičene do tega, da postanejo organizacije gostiteljice za usposabljanje študentov: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D8EB94EC-D0C7-5C2C-8CE0-080796B44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530" y="2832548"/>
            <a:ext cx="2067465" cy="206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36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1">
          <a:extLst>
            <a:ext uri="{FF2B5EF4-FFF2-40B4-BE49-F238E27FC236}">
              <a16:creationId xmlns:a16="http://schemas.microsoft.com/office/drawing/2014/main" id="{47691BA9-2B9D-C2AD-E1A3-8D2B4289D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39">
            <a:extLst>
              <a:ext uri="{FF2B5EF4-FFF2-40B4-BE49-F238E27FC236}">
                <a16:creationId xmlns:a16="http://schemas.microsoft.com/office/drawing/2014/main" id="{9B09FF27-A886-7CAD-5A6D-EAF30D6FB4F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732900" y="1412025"/>
            <a:ext cx="4689300" cy="24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sl-SI" dirty="0">
                <a:solidFill>
                  <a:schemeClr val="dk2"/>
                </a:solidFill>
              </a:rPr>
              <a:t>Študent </a:t>
            </a:r>
            <a:r>
              <a:rPr lang="sl-SI" b="1" u="sng" dirty="0">
                <a:solidFill>
                  <a:schemeClr val="dk2"/>
                </a:solidFill>
              </a:rPr>
              <a:t>sam</a:t>
            </a:r>
            <a:r>
              <a:rPr lang="sl-SI" dirty="0">
                <a:solidFill>
                  <a:schemeClr val="dk2"/>
                </a:solidFill>
              </a:rPr>
              <a:t> poišče podjetje in se dogovori o datumu začetka prakse.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sl-SI" dirty="0"/>
              <a:t>Prijava na </a:t>
            </a:r>
            <a:r>
              <a:rPr lang="sl-SI" dirty="0" err="1"/>
              <a:t>Erasmus</a:t>
            </a:r>
            <a:r>
              <a:rPr lang="sl-SI" dirty="0"/>
              <a:t>+ razpis.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sl-SI" dirty="0">
                <a:solidFill>
                  <a:schemeClr val="dk2"/>
                </a:solidFill>
              </a:rPr>
              <a:t>V primeru izbora sledi priprava sporazuma o mobilnosti in dokumentacije za izplačilo </a:t>
            </a:r>
            <a:r>
              <a:rPr lang="sl-SI" dirty="0" err="1">
                <a:solidFill>
                  <a:schemeClr val="dk2"/>
                </a:solidFill>
              </a:rPr>
              <a:t>Erasmus</a:t>
            </a:r>
            <a:r>
              <a:rPr lang="sl-SI" dirty="0">
                <a:solidFill>
                  <a:schemeClr val="dk2"/>
                </a:solidFill>
              </a:rPr>
              <a:t>+ dotacije. 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sl-SI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l-SI" u="sng" dirty="0"/>
              <a:t>V okviru </a:t>
            </a:r>
            <a:r>
              <a:rPr lang="sl-SI" u="sng" dirty="0" err="1"/>
              <a:t>Erasmus</a:t>
            </a:r>
            <a:r>
              <a:rPr lang="sl-SI" u="sng" dirty="0"/>
              <a:t>+ lahko opravljate tudi obvezno prakso v okviru dodiplomskega študija! </a:t>
            </a:r>
            <a:endParaRPr u="sng" dirty="0">
              <a:solidFill>
                <a:schemeClr val="dk2"/>
              </a:solidFill>
            </a:endParaRPr>
          </a:p>
        </p:txBody>
      </p:sp>
      <p:sp>
        <p:nvSpPr>
          <p:cNvPr id="1253" name="Google Shape;1253;p39">
            <a:extLst>
              <a:ext uri="{FF2B5EF4-FFF2-40B4-BE49-F238E27FC236}">
                <a16:creationId xmlns:a16="http://schemas.microsoft.com/office/drawing/2014/main" id="{1DD5089E-DAF3-1D20-AD62-0027A4A371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solidFill>
                  <a:schemeClr val="bg2"/>
                </a:solidFill>
              </a:rPr>
              <a:t>Postopek urejanja </a:t>
            </a:r>
            <a:r>
              <a:rPr lang="sl-SI" dirty="0" err="1">
                <a:solidFill>
                  <a:schemeClr val="bg2"/>
                </a:solidFill>
              </a:rPr>
              <a:t>Erasmus</a:t>
            </a:r>
            <a:r>
              <a:rPr lang="sl-SI" dirty="0">
                <a:solidFill>
                  <a:schemeClr val="bg2"/>
                </a:solidFill>
              </a:rPr>
              <a:t>+ prakse</a:t>
            </a:r>
            <a:endParaRPr dirty="0">
              <a:solidFill>
                <a:schemeClr val="bg2"/>
              </a:solidFill>
            </a:endParaRPr>
          </a:p>
        </p:txBody>
      </p:sp>
      <p:grpSp>
        <p:nvGrpSpPr>
          <p:cNvPr id="1254" name="Google Shape;1254;p39">
            <a:extLst>
              <a:ext uri="{FF2B5EF4-FFF2-40B4-BE49-F238E27FC236}">
                <a16:creationId xmlns:a16="http://schemas.microsoft.com/office/drawing/2014/main" id="{42D4F0BA-0875-CF2F-CDD2-1E7C5F81A918}"/>
              </a:ext>
            </a:extLst>
          </p:cNvPr>
          <p:cNvGrpSpPr/>
          <p:nvPr/>
        </p:nvGrpSpPr>
        <p:grpSpPr>
          <a:xfrm>
            <a:off x="1052928" y="1589649"/>
            <a:ext cx="2251869" cy="2708367"/>
            <a:chOff x="1052928" y="1589649"/>
            <a:chExt cx="2251869" cy="2708367"/>
          </a:xfrm>
        </p:grpSpPr>
        <p:sp>
          <p:nvSpPr>
            <p:cNvPr id="1255" name="Google Shape;1255;p39">
              <a:extLst>
                <a:ext uri="{FF2B5EF4-FFF2-40B4-BE49-F238E27FC236}">
                  <a16:creationId xmlns:a16="http://schemas.microsoft.com/office/drawing/2014/main" id="{BD3450D0-F505-557F-648B-7FAF339C6D60}"/>
                </a:ext>
              </a:extLst>
            </p:cNvPr>
            <p:cNvSpPr/>
            <p:nvPr/>
          </p:nvSpPr>
          <p:spPr>
            <a:xfrm>
              <a:off x="1052928" y="3350739"/>
              <a:ext cx="1602675" cy="885200"/>
            </a:xfrm>
            <a:custGeom>
              <a:avLst/>
              <a:gdLst/>
              <a:ahLst/>
              <a:cxnLst/>
              <a:rect l="l" t="t" r="r" b="b"/>
              <a:pathLst>
                <a:path w="64107" h="35408" extrusionOk="0">
                  <a:moveTo>
                    <a:pt x="0" y="33917"/>
                  </a:moveTo>
                  <a:lnTo>
                    <a:pt x="58144" y="0"/>
                  </a:lnTo>
                  <a:lnTo>
                    <a:pt x="64107" y="2609"/>
                  </a:lnTo>
                  <a:lnTo>
                    <a:pt x="5218" y="3540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256" name="Google Shape;1256;p39">
              <a:extLst>
                <a:ext uri="{FF2B5EF4-FFF2-40B4-BE49-F238E27FC236}">
                  <a16:creationId xmlns:a16="http://schemas.microsoft.com/office/drawing/2014/main" id="{D1C9D7F3-A9CE-36B4-4EEB-4DA95B55FA44}"/>
                </a:ext>
              </a:extLst>
            </p:cNvPr>
            <p:cNvSpPr/>
            <p:nvPr/>
          </p:nvSpPr>
          <p:spPr>
            <a:xfrm>
              <a:off x="1081791" y="4191585"/>
              <a:ext cx="136604" cy="106431"/>
            </a:xfrm>
            <a:custGeom>
              <a:avLst/>
              <a:gdLst/>
              <a:ahLst/>
              <a:cxnLst/>
              <a:rect l="l" t="t" r="r" b="b"/>
              <a:pathLst>
                <a:path w="1408" h="1097" extrusionOk="0">
                  <a:moveTo>
                    <a:pt x="0" y="0"/>
                  </a:moveTo>
                  <a:lnTo>
                    <a:pt x="0" y="298"/>
                  </a:lnTo>
                  <a:lnTo>
                    <a:pt x="1408" y="1096"/>
                  </a:lnTo>
                  <a:lnTo>
                    <a:pt x="1408" y="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5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9">
              <a:extLst>
                <a:ext uri="{FF2B5EF4-FFF2-40B4-BE49-F238E27FC236}">
                  <a16:creationId xmlns:a16="http://schemas.microsoft.com/office/drawing/2014/main" id="{0334EFCF-2506-0009-F17A-05E310ACB37B}"/>
                </a:ext>
              </a:extLst>
            </p:cNvPr>
            <p:cNvSpPr/>
            <p:nvPr/>
          </p:nvSpPr>
          <p:spPr>
            <a:xfrm>
              <a:off x="1218298" y="4221758"/>
              <a:ext cx="81497" cy="76258"/>
            </a:xfrm>
            <a:custGeom>
              <a:avLst/>
              <a:gdLst/>
              <a:ahLst/>
              <a:cxnLst/>
              <a:rect l="l" t="t" r="r" b="b"/>
              <a:pathLst>
                <a:path w="840" h="786" extrusionOk="0">
                  <a:moveTo>
                    <a:pt x="839" y="1"/>
                  </a:moveTo>
                  <a:lnTo>
                    <a:pt x="1" y="501"/>
                  </a:lnTo>
                  <a:lnTo>
                    <a:pt x="1" y="785"/>
                  </a:lnTo>
                  <a:lnTo>
                    <a:pt x="839" y="312"/>
                  </a:lnTo>
                  <a:lnTo>
                    <a:pt x="839" y="1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9">
              <a:extLst>
                <a:ext uri="{FF2B5EF4-FFF2-40B4-BE49-F238E27FC236}">
                  <a16:creationId xmlns:a16="http://schemas.microsoft.com/office/drawing/2014/main" id="{AA41172B-6B84-782A-4E6B-4A21B7DBD938}"/>
                </a:ext>
              </a:extLst>
            </p:cNvPr>
            <p:cNvSpPr/>
            <p:nvPr/>
          </p:nvSpPr>
          <p:spPr>
            <a:xfrm>
              <a:off x="1081791" y="4145598"/>
              <a:ext cx="218004" cy="124865"/>
            </a:xfrm>
            <a:custGeom>
              <a:avLst/>
              <a:gdLst/>
              <a:ahLst/>
              <a:cxnLst/>
              <a:rect l="l" t="t" r="r" b="b"/>
              <a:pathLst>
                <a:path w="2247" h="1287" extrusionOk="0">
                  <a:moveTo>
                    <a:pt x="839" y="1"/>
                  </a:moveTo>
                  <a:lnTo>
                    <a:pt x="0" y="474"/>
                  </a:lnTo>
                  <a:lnTo>
                    <a:pt x="1408" y="1286"/>
                  </a:lnTo>
                  <a:lnTo>
                    <a:pt x="2246" y="786"/>
                  </a:lnTo>
                  <a:lnTo>
                    <a:pt x="839" y="1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9">
              <a:extLst>
                <a:ext uri="{FF2B5EF4-FFF2-40B4-BE49-F238E27FC236}">
                  <a16:creationId xmlns:a16="http://schemas.microsoft.com/office/drawing/2014/main" id="{9E28E783-9B80-45F9-FC7C-0D098F461785}"/>
                </a:ext>
              </a:extLst>
            </p:cNvPr>
            <p:cNvSpPr/>
            <p:nvPr/>
          </p:nvSpPr>
          <p:spPr>
            <a:xfrm>
              <a:off x="2441808" y="3406512"/>
              <a:ext cx="133985" cy="106431"/>
            </a:xfrm>
            <a:custGeom>
              <a:avLst/>
              <a:gdLst/>
              <a:ahLst/>
              <a:cxnLst/>
              <a:rect l="l" t="t" r="r" b="b"/>
              <a:pathLst>
                <a:path w="1381" h="1097" extrusionOk="0">
                  <a:moveTo>
                    <a:pt x="1" y="1"/>
                  </a:moveTo>
                  <a:lnTo>
                    <a:pt x="1" y="312"/>
                  </a:lnTo>
                  <a:lnTo>
                    <a:pt x="1381" y="1097"/>
                  </a:lnTo>
                  <a:lnTo>
                    <a:pt x="1381" y="8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B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9">
              <a:extLst>
                <a:ext uri="{FF2B5EF4-FFF2-40B4-BE49-F238E27FC236}">
                  <a16:creationId xmlns:a16="http://schemas.microsoft.com/office/drawing/2014/main" id="{A2514D7B-578A-075C-8234-16803A311F35}"/>
                </a:ext>
              </a:extLst>
            </p:cNvPr>
            <p:cNvSpPr/>
            <p:nvPr/>
          </p:nvSpPr>
          <p:spPr>
            <a:xfrm>
              <a:off x="2575695" y="3438043"/>
              <a:ext cx="81497" cy="74899"/>
            </a:xfrm>
            <a:custGeom>
              <a:avLst/>
              <a:gdLst/>
              <a:ahLst/>
              <a:cxnLst/>
              <a:rect l="l" t="t" r="r" b="b"/>
              <a:pathLst>
                <a:path w="840" h="772" extrusionOk="0">
                  <a:moveTo>
                    <a:pt x="840" y="0"/>
                  </a:moveTo>
                  <a:lnTo>
                    <a:pt x="1" y="488"/>
                  </a:lnTo>
                  <a:lnTo>
                    <a:pt x="1" y="772"/>
                  </a:lnTo>
                  <a:lnTo>
                    <a:pt x="840" y="298"/>
                  </a:lnTo>
                  <a:lnTo>
                    <a:pt x="840" y="0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9">
              <a:extLst>
                <a:ext uri="{FF2B5EF4-FFF2-40B4-BE49-F238E27FC236}">
                  <a16:creationId xmlns:a16="http://schemas.microsoft.com/office/drawing/2014/main" id="{A6CC4342-377F-ABE5-352C-B0344C05EE46}"/>
                </a:ext>
              </a:extLst>
            </p:cNvPr>
            <p:cNvSpPr/>
            <p:nvPr/>
          </p:nvSpPr>
          <p:spPr>
            <a:xfrm>
              <a:off x="2441808" y="3360623"/>
              <a:ext cx="215384" cy="124768"/>
            </a:xfrm>
            <a:custGeom>
              <a:avLst/>
              <a:gdLst/>
              <a:ahLst/>
              <a:cxnLst/>
              <a:rect l="l" t="t" r="r" b="b"/>
              <a:pathLst>
                <a:path w="2220" h="1286" extrusionOk="0">
                  <a:moveTo>
                    <a:pt x="826" y="0"/>
                  </a:moveTo>
                  <a:lnTo>
                    <a:pt x="1" y="474"/>
                  </a:lnTo>
                  <a:lnTo>
                    <a:pt x="1381" y="1286"/>
                  </a:lnTo>
                  <a:lnTo>
                    <a:pt x="2220" y="798"/>
                  </a:lnTo>
                  <a:lnTo>
                    <a:pt x="826" y="0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9">
              <a:extLst>
                <a:ext uri="{FF2B5EF4-FFF2-40B4-BE49-F238E27FC236}">
                  <a16:creationId xmlns:a16="http://schemas.microsoft.com/office/drawing/2014/main" id="{36591EEF-1D4D-D4DC-163F-8FA5D86E5413}"/>
                </a:ext>
              </a:extLst>
            </p:cNvPr>
            <p:cNvSpPr/>
            <p:nvPr/>
          </p:nvSpPr>
          <p:spPr>
            <a:xfrm>
              <a:off x="2517969" y="2482315"/>
              <a:ext cx="45987" cy="962438"/>
            </a:xfrm>
            <a:custGeom>
              <a:avLst/>
              <a:gdLst/>
              <a:ahLst/>
              <a:cxnLst/>
              <a:rect l="l" t="t" r="r" b="b"/>
              <a:pathLst>
                <a:path w="474" h="9920" extrusionOk="0">
                  <a:moveTo>
                    <a:pt x="0" y="1"/>
                  </a:moveTo>
                  <a:lnTo>
                    <a:pt x="0" y="9648"/>
                  </a:lnTo>
                  <a:lnTo>
                    <a:pt x="474" y="9919"/>
                  </a:lnTo>
                  <a:lnTo>
                    <a:pt x="474" y="2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B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9">
              <a:extLst>
                <a:ext uri="{FF2B5EF4-FFF2-40B4-BE49-F238E27FC236}">
                  <a16:creationId xmlns:a16="http://schemas.microsoft.com/office/drawing/2014/main" id="{60CB1969-5BB5-A6D3-D57B-21C56B389BAB}"/>
                </a:ext>
              </a:extLst>
            </p:cNvPr>
            <p:cNvSpPr/>
            <p:nvPr/>
          </p:nvSpPr>
          <p:spPr>
            <a:xfrm>
              <a:off x="2563859" y="2496771"/>
              <a:ext cx="18531" cy="947982"/>
            </a:xfrm>
            <a:custGeom>
              <a:avLst/>
              <a:gdLst/>
              <a:ahLst/>
              <a:cxnLst/>
              <a:rect l="l" t="t" r="r" b="b"/>
              <a:pathLst>
                <a:path w="191" h="9771" extrusionOk="0">
                  <a:moveTo>
                    <a:pt x="190" y="1"/>
                  </a:moveTo>
                  <a:lnTo>
                    <a:pt x="1" y="122"/>
                  </a:lnTo>
                  <a:lnTo>
                    <a:pt x="1" y="9770"/>
                  </a:lnTo>
                  <a:lnTo>
                    <a:pt x="190" y="9662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9">
              <a:extLst>
                <a:ext uri="{FF2B5EF4-FFF2-40B4-BE49-F238E27FC236}">
                  <a16:creationId xmlns:a16="http://schemas.microsoft.com/office/drawing/2014/main" id="{38A36A7A-8989-95EF-167D-8B72587C2B06}"/>
                </a:ext>
              </a:extLst>
            </p:cNvPr>
            <p:cNvSpPr/>
            <p:nvPr/>
          </p:nvSpPr>
          <p:spPr>
            <a:xfrm>
              <a:off x="2517969" y="2473196"/>
              <a:ext cx="64421" cy="35509"/>
            </a:xfrm>
            <a:custGeom>
              <a:avLst/>
              <a:gdLst/>
              <a:ahLst/>
              <a:cxnLst/>
              <a:rect l="l" t="t" r="r" b="b"/>
              <a:pathLst>
                <a:path w="664" h="366" extrusionOk="0">
                  <a:moveTo>
                    <a:pt x="190" y="0"/>
                  </a:moveTo>
                  <a:lnTo>
                    <a:pt x="0" y="95"/>
                  </a:lnTo>
                  <a:lnTo>
                    <a:pt x="474" y="365"/>
                  </a:lnTo>
                  <a:lnTo>
                    <a:pt x="663" y="24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9">
              <a:extLst>
                <a:ext uri="{FF2B5EF4-FFF2-40B4-BE49-F238E27FC236}">
                  <a16:creationId xmlns:a16="http://schemas.microsoft.com/office/drawing/2014/main" id="{122EF154-6C36-68AC-B097-617EAFEFFB92}"/>
                </a:ext>
              </a:extLst>
            </p:cNvPr>
            <p:cNvSpPr/>
            <p:nvPr/>
          </p:nvSpPr>
          <p:spPr>
            <a:xfrm>
              <a:off x="1185505" y="2357647"/>
              <a:ext cx="39487" cy="1186846"/>
            </a:xfrm>
            <a:custGeom>
              <a:avLst/>
              <a:gdLst/>
              <a:ahLst/>
              <a:cxnLst/>
              <a:rect l="l" t="t" r="r" b="b"/>
              <a:pathLst>
                <a:path w="407" h="12233" extrusionOk="0">
                  <a:moveTo>
                    <a:pt x="0" y="0"/>
                  </a:moveTo>
                  <a:lnTo>
                    <a:pt x="0" y="12002"/>
                  </a:lnTo>
                  <a:lnTo>
                    <a:pt x="406" y="12232"/>
                  </a:lnTo>
                  <a:lnTo>
                    <a:pt x="406" y="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5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9">
              <a:extLst>
                <a:ext uri="{FF2B5EF4-FFF2-40B4-BE49-F238E27FC236}">
                  <a16:creationId xmlns:a16="http://schemas.microsoft.com/office/drawing/2014/main" id="{D4C89595-09D8-4D3D-6986-0F7A32A0857E}"/>
                </a:ext>
              </a:extLst>
            </p:cNvPr>
            <p:cNvSpPr/>
            <p:nvPr/>
          </p:nvSpPr>
          <p:spPr>
            <a:xfrm>
              <a:off x="1224895" y="1611964"/>
              <a:ext cx="1331211" cy="1932541"/>
            </a:xfrm>
            <a:custGeom>
              <a:avLst/>
              <a:gdLst/>
              <a:ahLst/>
              <a:cxnLst/>
              <a:rect l="l" t="t" r="r" b="b"/>
              <a:pathLst>
                <a:path w="13721" h="19919" extrusionOk="0">
                  <a:moveTo>
                    <a:pt x="13721" y="1"/>
                  </a:moveTo>
                  <a:lnTo>
                    <a:pt x="0" y="7916"/>
                  </a:lnTo>
                  <a:lnTo>
                    <a:pt x="0" y="19918"/>
                  </a:lnTo>
                  <a:lnTo>
                    <a:pt x="13721" y="12003"/>
                  </a:lnTo>
                  <a:lnTo>
                    <a:pt x="13721" y="1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9">
              <a:extLst>
                <a:ext uri="{FF2B5EF4-FFF2-40B4-BE49-F238E27FC236}">
                  <a16:creationId xmlns:a16="http://schemas.microsoft.com/office/drawing/2014/main" id="{D974BA7D-A46B-39B3-299E-EA36E72D236B}"/>
                </a:ext>
              </a:extLst>
            </p:cNvPr>
            <p:cNvSpPr/>
            <p:nvPr/>
          </p:nvSpPr>
          <p:spPr>
            <a:xfrm>
              <a:off x="1244590" y="1647472"/>
              <a:ext cx="1290560" cy="1861620"/>
            </a:xfrm>
            <a:custGeom>
              <a:avLst/>
              <a:gdLst/>
              <a:ahLst/>
              <a:cxnLst/>
              <a:rect l="l" t="t" r="r" b="b"/>
              <a:pathLst>
                <a:path w="13302" h="19188" extrusionOk="0">
                  <a:moveTo>
                    <a:pt x="13301" y="0"/>
                  </a:moveTo>
                  <a:lnTo>
                    <a:pt x="0" y="7686"/>
                  </a:lnTo>
                  <a:lnTo>
                    <a:pt x="0" y="19187"/>
                  </a:lnTo>
                  <a:lnTo>
                    <a:pt x="13301" y="11515"/>
                  </a:lnTo>
                  <a:lnTo>
                    <a:pt x="13301" y="0"/>
                  </a:ln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9">
              <a:extLst>
                <a:ext uri="{FF2B5EF4-FFF2-40B4-BE49-F238E27FC236}">
                  <a16:creationId xmlns:a16="http://schemas.microsoft.com/office/drawing/2014/main" id="{8FF662BB-2467-D337-690A-8B287339F247}"/>
                </a:ext>
              </a:extLst>
            </p:cNvPr>
            <p:cNvSpPr/>
            <p:nvPr/>
          </p:nvSpPr>
          <p:spPr>
            <a:xfrm>
              <a:off x="1185505" y="1589649"/>
              <a:ext cx="1370602" cy="790422"/>
            </a:xfrm>
            <a:custGeom>
              <a:avLst/>
              <a:gdLst/>
              <a:ahLst/>
              <a:cxnLst/>
              <a:rect l="l" t="t" r="r" b="b"/>
              <a:pathLst>
                <a:path w="14127" h="8147" extrusionOk="0">
                  <a:moveTo>
                    <a:pt x="13707" y="1"/>
                  </a:moveTo>
                  <a:lnTo>
                    <a:pt x="0" y="7916"/>
                  </a:lnTo>
                  <a:lnTo>
                    <a:pt x="406" y="8146"/>
                  </a:lnTo>
                  <a:lnTo>
                    <a:pt x="14127" y="231"/>
                  </a:lnTo>
                  <a:lnTo>
                    <a:pt x="13707" y="1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9">
              <a:extLst>
                <a:ext uri="{FF2B5EF4-FFF2-40B4-BE49-F238E27FC236}">
                  <a16:creationId xmlns:a16="http://schemas.microsoft.com/office/drawing/2014/main" id="{513C8CB0-9885-2320-93FB-DBA19E085F9F}"/>
                </a:ext>
              </a:extLst>
            </p:cNvPr>
            <p:cNvSpPr/>
            <p:nvPr/>
          </p:nvSpPr>
          <p:spPr>
            <a:xfrm>
              <a:off x="1446681" y="3398654"/>
              <a:ext cx="36868" cy="38129"/>
            </a:xfrm>
            <a:custGeom>
              <a:avLst/>
              <a:gdLst/>
              <a:ahLst/>
              <a:cxnLst/>
              <a:rect l="l" t="t" r="r" b="b"/>
              <a:pathLst>
                <a:path w="380" h="393" extrusionOk="0">
                  <a:moveTo>
                    <a:pt x="1" y="1"/>
                  </a:moveTo>
                  <a:lnTo>
                    <a:pt x="1" y="176"/>
                  </a:lnTo>
                  <a:lnTo>
                    <a:pt x="380" y="393"/>
                  </a:lnTo>
                  <a:lnTo>
                    <a:pt x="380" y="2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5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9">
              <a:extLst>
                <a:ext uri="{FF2B5EF4-FFF2-40B4-BE49-F238E27FC236}">
                  <a16:creationId xmlns:a16="http://schemas.microsoft.com/office/drawing/2014/main" id="{D1E25A3F-56FF-9465-574E-321BCF3D3DDE}"/>
                </a:ext>
              </a:extLst>
            </p:cNvPr>
            <p:cNvSpPr/>
            <p:nvPr/>
          </p:nvSpPr>
          <p:spPr>
            <a:xfrm>
              <a:off x="1483451" y="2881449"/>
              <a:ext cx="926929" cy="555342"/>
            </a:xfrm>
            <a:custGeom>
              <a:avLst/>
              <a:gdLst/>
              <a:ahLst/>
              <a:cxnLst/>
              <a:rect l="l" t="t" r="r" b="b"/>
              <a:pathLst>
                <a:path w="9554" h="5724" extrusionOk="0">
                  <a:moveTo>
                    <a:pt x="9554" y="0"/>
                  </a:moveTo>
                  <a:lnTo>
                    <a:pt x="1" y="5534"/>
                  </a:lnTo>
                  <a:lnTo>
                    <a:pt x="1" y="5724"/>
                  </a:lnTo>
                  <a:lnTo>
                    <a:pt x="9554" y="190"/>
                  </a:lnTo>
                  <a:lnTo>
                    <a:pt x="9554" y="0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9">
              <a:extLst>
                <a:ext uri="{FF2B5EF4-FFF2-40B4-BE49-F238E27FC236}">
                  <a16:creationId xmlns:a16="http://schemas.microsoft.com/office/drawing/2014/main" id="{4D6AF86E-5C6D-8C4C-C7D6-302A982B4177}"/>
                </a:ext>
              </a:extLst>
            </p:cNvPr>
            <p:cNvSpPr/>
            <p:nvPr/>
          </p:nvSpPr>
          <p:spPr>
            <a:xfrm>
              <a:off x="1446681" y="2861754"/>
              <a:ext cx="963700" cy="556701"/>
            </a:xfrm>
            <a:custGeom>
              <a:avLst/>
              <a:gdLst/>
              <a:ahLst/>
              <a:cxnLst/>
              <a:rect l="l" t="t" r="r" b="b"/>
              <a:pathLst>
                <a:path w="9933" h="5738" extrusionOk="0">
                  <a:moveTo>
                    <a:pt x="9581" y="0"/>
                  </a:moveTo>
                  <a:lnTo>
                    <a:pt x="1" y="5535"/>
                  </a:lnTo>
                  <a:lnTo>
                    <a:pt x="380" y="5737"/>
                  </a:lnTo>
                  <a:lnTo>
                    <a:pt x="9933" y="203"/>
                  </a:lnTo>
                  <a:lnTo>
                    <a:pt x="9581" y="0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9">
              <a:extLst>
                <a:ext uri="{FF2B5EF4-FFF2-40B4-BE49-F238E27FC236}">
                  <a16:creationId xmlns:a16="http://schemas.microsoft.com/office/drawing/2014/main" id="{5EA9A541-00E7-9C6B-BC37-EAC1F9A57FB8}"/>
                </a:ext>
              </a:extLst>
            </p:cNvPr>
            <p:cNvSpPr/>
            <p:nvPr/>
          </p:nvSpPr>
          <p:spPr>
            <a:xfrm>
              <a:off x="2165982" y="2934906"/>
              <a:ext cx="95759" cy="43950"/>
            </a:xfrm>
            <a:custGeom>
              <a:avLst/>
              <a:gdLst/>
              <a:ahLst/>
              <a:cxnLst/>
              <a:rect l="l" t="t" r="r" b="b"/>
              <a:pathLst>
                <a:path w="987" h="453" extrusionOk="0">
                  <a:moveTo>
                    <a:pt x="828" y="0"/>
                  </a:moveTo>
                  <a:cubicBezTo>
                    <a:pt x="589" y="0"/>
                    <a:pt x="0" y="404"/>
                    <a:pt x="164" y="451"/>
                  </a:cubicBezTo>
                  <a:cubicBezTo>
                    <a:pt x="171" y="452"/>
                    <a:pt x="178" y="452"/>
                    <a:pt x="185" y="452"/>
                  </a:cubicBezTo>
                  <a:cubicBezTo>
                    <a:pt x="376" y="452"/>
                    <a:pt x="987" y="135"/>
                    <a:pt x="909" y="31"/>
                  </a:cubicBezTo>
                  <a:cubicBezTo>
                    <a:pt x="892" y="10"/>
                    <a:pt x="864" y="0"/>
                    <a:pt x="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9">
              <a:extLst>
                <a:ext uri="{FF2B5EF4-FFF2-40B4-BE49-F238E27FC236}">
                  <a16:creationId xmlns:a16="http://schemas.microsoft.com/office/drawing/2014/main" id="{25C0F32D-DD57-7661-3503-382A8A627E36}"/>
                </a:ext>
              </a:extLst>
            </p:cNvPr>
            <p:cNvSpPr/>
            <p:nvPr/>
          </p:nvSpPr>
          <p:spPr>
            <a:xfrm>
              <a:off x="2071486" y="2989042"/>
              <a:ext cx="96923" cy="43756"/>
            </a:xfrm>
            <a:custGeom>
              <a:avLst/>
              <a:gdLst/>
              <a:ahLst/>
              <a:cxnLst/>
              <a:rect l="l" t="t" r="r" b="b"/>
              <a:pathLst>
                <a:path w="999" h="451" extrusionOk="0">
                  <a:moveTo>
                    <a:pt x="842" y="1"/>
                  </a:moveTo>
                  <a:cubicBezTo>
                    <a:pt x="599" y="1"/>
                    <a:pt x="0" y="400"/>
                    <a:pt x="178" y="447"/>
                  </a:cubicBezTo>
                  <a:cubicBezTo>
                    <a:pt x="187" y="450"/>
                    <a:pt x="197" y="451"/>
                    <a:pt x="209" y="451"/>
                  </a:cubicBezTo>
                  <a:cubicBezTo>
                    <a:pt x="412" y="451"/>
                    <a:pt x="999" y="143"/>
                    <a:pt x="922" y="28"/>
                  </a:cubicBezTo>
                  <a:cubicBezTo>
                    <a:pt x="905" y="9"/>
                    <a:pt x="877" y="1"/>
                    <a:pt x="8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9">
              <a:extLst>
                <a:ext uri="{FF2B5EF4-FFF2-40B4-BE49-F238E27FC236}">
                  <a16:creationId xmlns:a16="http://schemas.microsoft.com/office/drawing/2014/main" id="{7E2836A7-E745-FAD5-C135-3AB6ECB02023}"/>
                </a:ext>
              </a:extLst>
            </p:cNvPr>
            <p:cNvSpPr/>
            <p:nvPr/>
          </p:nvSpPr>
          <p:spPr>
            <a:xfrm>
              <a:off x="1163191" y="3266030"/>
              <a:ext cx="44726" cy="961080"/>
            </a:xfrm>
            <a:custGeom>
              <a:avLst/>
              <a:gdLst/>
              <a:ahLst/>
              <a:cxnLst/>
              <a:rect l="l" t="t" r="r" b="b"/>
              <a:pathLst>
                <a:path w="461" h="9906" extrusionOk="0">
                  <a:moveTo>
                    <a:pt x="0" y="1"/>
                  </a:moveTo>
                  <a:lnTo>
                    <a:pt x="0" y="9635"/>
                  </a:lnTo>
                  <a:lnTo>
                    <a:pt x="460" y="9906"/>
                  </a:lnTo>
                  <a:lnTo>
                    <a:pt x="460" y="2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B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9">
              <a:extLst>
                <a:ext uri="{FF2B5EF4-FFF2-40B4-BE49-F238E27FC236}">
                  <a16:creationId xmlns:a16="http://schemas.microsoft.com/office/drawing/2014/main" id="{A5D32F99-21F7-5BF9-078D-AEA2C9B1D933}"/>
                </a:ext>
              </a:extLst>
            </p:cNvPr>
            <p:cNvSpPr/>
            <p:nvPr/>
          </p:nvSpPr>
          <p:spPr>
            <a:xfrm>
              <a:off x="1207819" y="3281844"/>
              <a:ext cx="17173" cy="945266"/>
            </a:xfrm>
            <a:custGeom>
              <a:avLst/>
              <a:gdLst/>
              <a:ahLst/>
              <a:cxnLst/>
              <a:rect l="l" t="t" r="r" b="b"/>
              <a:pathLst>
                <a:path w="177" h="9743" extrusionOk="0">
                  <a:moveTo>
                    <a:pt x="176" y="0"/>
                  </a:moveTo>
                  <a:lnTo>
                    <a:pt x="0" y="108"/>
                  </a:lnTo>
                  <a:lnTo>
                    <a:pt x="0" y="9743"/>
                  </a:lnTo>
                  <a:lnTo>
                    <a:pt x="176" y="9648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8F5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9">
              <a:extLst>
                <a:ext uri="{FF2B5EF4-FFF2-40B4-BE49-F238E27FC236}">
                  <a16:creationId xmlns:a16="http://schemas.microsoft.com/office/drawing/2014/main" id="{675539B0-D3A4-4606-DD78-32FAC9C28F59}"/>
                </a:ext>
              </a:extLst>
            </p:cNvPr>
            <p:cNvSpPr/>
            <p:nvPr/>
          </p:nvSpPr>
          <p:spPr>
            <a:xfrm>
              <a:off x="1163191" y="3255552"/>
              <a:ext cx="61802" cy="36868"/>
            </a:xfrm>
            <a:custGeom>
              <a:avLst/>
              <a:gdLst/>
              <a:ahLst/>
              <a:cxnLst/>
              <a:rect l="l" t="t" r="r" b="b"/>
              <a:pathLst>
                <a:path w="637" h="380" extrusionOk="0">
                  <a:moveTo>
                    <a:pt x="176" y="1"/>
                  </a:moveTo>
                  <a:lnTo>
                    <a:pt x="0" y="109"/>
                  </a:lnTo>
                  <a:lnTo>
                    <a:pt x="460" y="379"/>
                  </a:lnTo>
                  <a:lnTo>
                    <a:pt x="636" y="27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9">
              <a:extLst>
                <a:ext uri="{FF2B5EF4-FFF2-40B4-BE49-F238E27FC236}">
                  <a16:creationId xmlns:a16="http://schemas.microsoft.com/office/drawing/2014/main" id="{600B580B-E2DD-BC50-C24D-AEFAE366D2BF}"/>
                </a:ext>
              </a:extLst>
            </p:cNvPr>
            <p:cNvSpPr/>
            <p:nvPr/>
          </p:nvSpPr>
          <p:spPr>
            <a:xfrm>
              <a:off x="1599001" y="2346587"/>
              <a:ext cx="73638" cy="140582"/>
            </a:xfrm>
            <a:custGeom>
              <a:avLst/>
              <a:gdLst/>
              <a:ahLst/>
              <a:cxnLst/>
              <a:rect l="l" t="t" r="r" b="b"/>
              <a:pathLst>
                <a:path w="759" h="1449" extrusionOk="0">
                  <a:moveTo>
                    <a:pt x="259" y="1"/>
                  </a:moveTo>
                  <a:cubicBezTo>
                    <a:pt x="252" y="1"/>
                    <a:pt x="243" y="7"/>
                    <a:pt x="231" y="20"/>
                  </a:cubicBezTo>
                  <a:lnTo>
                    <a:pt x="55" y="114"/>
                  </a:lnTo>
                  <a:cubicBezTo>
                    <a:pt x="28" y="141"/>
                    <a:pt x="1" y="155"/>
                    <a:pt x="1" y="182"/>
                  </a:cubicBezTo>
                  <a:lnTo>
                    <a:pt x="1" y="1413"/>
                  </a:lnTo>
                  <a:cubicBezTo>
                    <a:pt x="1" y="1439"/>
                    <a:pt x="11" y="1448"/>
                    <a:pt x="26" y="1448"/>
                  </a:cubicBezTo>
                  <a:cubicBezTo>
                    <a:pt x="35" y="1448"/>
                    <a:pt x="45" y="1445"/>
                    <a:pt x="55" y="1440"/>
                  </a:cubicBezTo>
                  <a:lnTo>
                    <a:pt x="731" y="1048"/>
                  </a:lnTo>
                  <a:cubicBezTo>
                    <a:pt x="745" y="1034"/>
                    <a:pt x="758" y="1021"/>
                    <a:pt x="758" y="967"/>
                  </a:cubicBezTo>
                  <a:lnTo>
                    <a:pt x="758" y="831"/>
                  </a:lnTo>
                  <a:cubicBezTo>
                    <a:pt x="758" y="809"/>
                    <a:pt x="758" y="799"/>
                    <a:pt x="754" y="799"/>
                  </a:cubicBezTo>
                  <a:cubicBezTo>
                    <a:pt x="750" y="799"/>
                    <a:pt x="743" y="806"/>
                    <a:pt x="731" y="818"/>
                  </a:cubicBezTo>
                  <a:lnTo>
                    <a:pt x="298" y="1062"/>
                  </a:lnTo>
                  <a:cubicBezTo>
                    <a:pt x="285" y="1075"/>
                    <a:pt x="278" y="1082"/>
                    <a:pt x="275" y="1082"/>
                  </a:cubicBezTo>
                  <a:cubicBezTo>
                    <a:pt x="271" y="1082"/>
                    <a:pt x="271" y="1075"/>
                    <a:pt x="271" y="1062"/>
                  </a:cubicBezTo>
                  <a:lnTo>
                    <a:pt x="271" y="33"/>
                  </a:lnTo>
                  <a:cubicBezTo>
                    <a:pt x="271" y="11"/>
                    <a:pt x="267" y="1"/>
                    <a:pt x="2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9">
              <a:extLst>
                <a:ext uri="{FF2B5EF4-FFF2-40B4-BE49-F238E27FC236}">
                  <a16:creationId xmlns:a16="http://schemas.microsoft.com/office/drawing/2014/main" id="{8AE73B2E-81EF-066A-EE43-61C577AA13F0}"/>
                </a:ext>
              </a:extLst>
            </p:cNvPr>
            <p:cNvSpPr/>
            <p:nvPr/>
          </p:nvSpPr>
          <p:spPr>
            <a:xfrm>
              <a:off x="1685640" y="2300600"/>
              <a:ext cx="84116" cy="126708"/>
            </a:xfrm>
            <a:custGeom>
              <a:avLst/>
              <a:gdLst/>
              <a:ahLst/>
              <a:cxnLst/>
              <a:rect l="l" t="t" r="r" b="b"/>
              <a:pathLst>
                <a:path w="867" h="1306" extrusionOk="0">
                  <a:moveTo>
                    <a:pt x="542" y="291"/>
                  </a:moveTo>
                  <a:cubicBezTo>
                    <a:pt x="569" y="304"/>
                    <a:pt x="582" y="318"/>
                    <a:pt x="582" y="372"/>
                  </a:cubicBezTo>
                  <a:lnTo>
                    <a:pt x="582" y="467"/>
                  </a:lnTo>
                  <a:cubicBezTo>
                    <a:pt x="582" y="494"/>
                    <a:pt x="582" y="494"/>
                    <a:pt x="569" y="507"/>
                  </a:cubicBezTo>
                  <a:lnTo>
                    <a:pt x="285" y="670"/>
                  </a:lnTo>
                  <a:cubicBezTo>
                    <a:pt x="273" y="682"/>
                    <a:pt x="266" y="688"/>
                    <a:pt x="260" y="688"/>
                  </a:cubicBezTo>
                  <a:cubicBezTo>
                    <a:pt x="252" y="688"/>
                    <a:pt x="246" y="678"/>
                    <a:pt x="231" y="656"/>
                  </a:cubicBezTo>
                  <a:lnTo>
                    <a:pt x="231" y="561"/>
                  </a:lnTo>
                  <a:cubicBezTo>
                    <a:pt x="231" y="521"/>
                    <a:pt x="244" y="494"/>
                    <a:pt x="258" y="453"/>
                  </a:cubicBezTo>
                  <a:cubicBezTo>
                    <a:pt x="298" y="426"/>
                    <a:pt x="312" y="399"/>
                    <a:pt x="366" y="372"/>
                  </a:cubicBezTo>
                  <a:lnTo>
                    <a:pt x="447" y="318"/>
                  </a:lnTo>
                  <a:cubicBezTo>
                    <a:pt x="501" y="291"/>
                    <a:pt x="528" y="291"/>
                    <a:pt x="542" y="291"/>
                  </a:cubicBezTo>
                  <a:close/>
                  <a:moveTo>
                    <a:pt x="699" y="1"/>
                  </a:moveTo>
                  <a:cubicBezTo>
                    <a:pt x="644" y="1"/>
                    <a:pt x="579" y="28"/>
                    <a:pt x="515" y="74"/>
                  </a:cubicBezTo>
                  <a:lnTo>
                    <a:pt x="339" y="169"/>
                  </a:lnTo>
                  <a:cubicBezTo>
                    <a:pt x="231" y="237"/>
                    <a:pt x="163" y="318"/>
                    <a:pt x="95" y="412"/>
                  </a:cubicBezTo>
                  <a:cubicBezTo>
                    <a:pt x="41" y="507"/>
                    <a:pt x="1" y="615"/>
                    <a:pt x="1" y="710"/>
                  </a:cubicBezTo>
                  <a:lnTo>
                    <a:pt x="1" y="1075"/>
                  </a:lnTo>
                  <a:cubicBezTo>
                    <a:pt x="1" y="1197"/>
                    <a:pt x="28" y="1265"/>
                    <a:pt x="95" y="1292"/>
                  </a:cubicBezTo>
                  <a:cubicBezTo>
                    <a:pt x="117" y="1301"/>
                    <a:pt x="140" y="1305"/>
                    <a:pt x="164" y="1305"/>
                  </a:cubicBezTo>
                  <a:cubicBezTo>
                    <a:pt x="216" y="1305"/>
                    <a:pt x="274" y="1284"/>
                    <a:pt x="339" y="1238"/>
                  </a:cubicBezTo>
                  <a:lnTo>
                    <a:pt x="799" y="967"/>
                  </a:lnTo>
                  <a:cubicBezTo>
                    <a:pt x="826" y="967"/>
                    <a:pt x="826" y="954"/>
                    <a:pt x="853" y="927"/>
                  </a:cubicBezTo>
                  <a:cubicBezTo>
                    <a:pt x="867" y="927"/>
                    <a:pt x="867" y="913"/>
                    <a:pt x="867" y="900"/>
                  </a:cubicBezTo>
                  <a:lnTo>
                    <a:pt x="867" y="764"/>
                  </a:lnTo>
                  <a:cubicBezTo>
                    <a:pt x="867" y="742"/>
                    <a:pt x="863" y="732"/>
                    <a:pt x="854" y="732"/>
                  </a:cubicBezTo>
                  <a:cubicBezTo>
                    <a:pt x="848" y="732"/>
                    <a:pt x="838" y="739"/>
                    <a:pt x="826" y="751"/>
                  </a:cubicBezTo>
                  <a:lnTo>
                    <a:pt x="393" y="981"/>
                  </a:lnTo>
                  <a:cubicBezTo>
                    <a:pt x="352" y="1021"/>
                    <a:pt x="312" y="1021"/>
                    <a:pt x="298" y="1021"/>
                  </a:cubicBezTo>
                  <a:cubicBezTo>
                    <a:pt x="285" y="1021"/>
                    <a:pt x="258" y="994"/>
                    <a:pt x="258" y="954"/>
                  </a:cubicBezTo>
                  <a:lnTo>
                    <a:pt x="258" y="900"/>
                  </a:lnTo>
                  <a:cubicBezTo>
                    <a:pt x="258" y="886"/>
                    <a:pt x="258" y="886"/>
                    <a:pt x="285" y="859"/>
                  </a:cubicBezTo>
                  <a:lnTo>
                    <a:pt x="799" y="561"/>
                  </a:lnTo>
                  <a:cubicBezTo>
                    <a:pt x="840" y="548"/>
                    <a:pt x="853" y="521"/>
                    <a:pt x="853" y="494"/>
                  </a:cubicBezTo>
                  <a:lnTo>
                    <a:pt x="853" y="223"/>
                  </a:lnTo>
                  <a:cubicBezTo>
                    <a:pt x="853" y="101"/>
                    <a:pt x="840" y="34"/>
                    <a:pt x="772" y="20"/>
                  </a:cubicBezTo>
                  <a:cubicBezTo>
                    <a:pt x="750" y="7"/>
                    <a:pt x="726" y="1"/>
                    <a:pt x="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9">
              <a:extLst>
                <a:ext uri="{FF2B5EF4-FFF2-40B4-BE49-F238E27FC236}">
                  <a16:creationId xmlns:a16="http://schemas.microsoft.com/office/drawing/2014/main" id="{F6086D47-E51D-CC6D-5394-4A79D35D0F1D}"/>
                </a:ext>
              </a:extLst>
            </p:cNvPr>
            <p:cNvSpPr/>
            <p:nvPr/>
          </p:nvSpPr>
          <p:spPr>
            <a:xfrm>
              <a:off x="1785473" y="2238702"/>
              <a:ext cx="67041" cy="167554"/>
            </a:xfrm>
            <a:custGeom>
              <a:avLst/>
              <a:gdLst/>
              <a:ahLst/>
              <a:cxnLst/>
              <a:rect l="l" t="t" r="r" b="b"/>
              <a:pathLst>
                <a:path w="691" h="1727" extrusionOk="0">
                  <a:moveTo>
                    <a:pt x="670" y="0"/>
                  </a:moveTo>
                  <a:cubicBezTo>
                    <a:pt x="662" y="0"/>
                    <a:pt x="651" y="4"/>
                    <a:pt x="636" y="9"/>
                  </a:cubicBezTo>
                  <a:lnTo>
                    <a:pt x="338" y="198"/>
                  </a:lnTo>
                  <a:cubicBezTo>
                    <a:pt x="217" y="266"/>
                    <a:pt x="149" y="347"/>
                    <a:pt x="81" y="442"/>
                  </a:cubicBezTo>
                  <a:cubicBezTo>
                    <a:pt x="27" y="536"/>
                    <a:pt x="0" y="631"/>
                    <a:pt x="0" y="739"/>
                  </a:cubicBezTo>
                  <a:lnTo>
                    <a:pt x="0" y="1132"/>
                  </a:lnTo>
                  <a:cubicBezTo>
                    <a:pt x="0" y="1253"/>
                    <a:pt x="14" y="1308"/>
                    <a:pt x="81" y="1335"/>
                  </a:cubicBezTo>
                  <a:cubicBezTo>
                    <a:pt x="103" y="1343"/>
                    <a:pt x="125" y="1348"/>
                    <a:pt x="150" y="1348"/>
                  </a:cubicBezTo>
                  <a:cubicBezTo>
                    <a:pt x="203" y="1348"/>
                    <a:pt x="264" y="1327"/>
                    <a:pt x="338" y="1280"/>
                  </a:cubicBezTo>
                  <a:lnTo>
                    <a:pt x="365" y="1267"/>
                  </a:lnTo>
                  <a:lnTo>
                    <a:pt x="298" y="1389"/>
                  </a:lnTo>
                  <a:cubicBezTo>
                    <a:pt x="284" y="1416"/>
                    <a:pt x="271" y="1456"/>
                    <a:pt x="284" y="1470"/>
                  </a:cubicBezTo>
                  <a:cubicBezTo>
                    <a:pt x="292" y="1486"/>
                    <a:pt x="300" y="1492"/>
                    <a:pt x="311" y="1492"/>
                  </a:cubicBezTo>
                  <a:cubicBezTo>
                    <a:pt x="318" y="1492"/>
                    <a:pt x="327" y="1489"/>
                    <a:pt x="338" y="1483"/>
                  </a:cubicBezTo>
                  <a:lnTo>
                    <a:pt x="379" y="1456"/>
                  </a:lnTo>
                  <a:cubicBezTo>
                    <a:pt x="419" y="1429"/>
                    <a:pt x="433" y="1416"/>
                    <a:pt x="447" y="1416"/>
                  </a:cubicBezTo>
                  <a:cubicBezTo>
                    <a:pt x="474" y="1416"/>
                    <a:pt x="474" y="1429"/>
                    <a:pt x="474" y="1456"/>
                  </a:cubicBezTo>
                  <a:cubicBezTo>
                    <a:pt x="474" y="1470"/>
                    <a:pt x="474" y="1483"/>
                    <a:pt x="447" y="1497"/>
                  </a:cubicBezTo>
                  <a:cubicBezTo>
                    <a:pt x="447" y="1510"/>
                    <a:pt x="419" y="1538"/>
                    <a:pt x="379" y="1551"/>
                  </a:cubicBezTo>
                  <a:lnTo>
                    <a:pt x="311" y="1592"/>
                  </a:lnTo>
                  <a:cubicBezTo>
                    <a:pt x="298" y="1605"/>
                    <a:pt x="284" y="1605"/>
                    <a:pt x="284" y="1619"/>
                  </a:cubicBezTo>
                  <a:lnTo>
                    <a:pt x="284" y="1659"/>
                  </a:lnTo>
                  <a:lnTo>
                    <a:pt x="284" y="1686"/>
                  </a:lnTo>
                  <a:lnTo>
                    <a:pt x="284" y="1727"/>
                  </a:lnTo>
                  <a:cubicBezTo>
                    <a:pt x="284" y="1727"/>
                    <a:pt x="298" y="1727"/>
                    <a:pt x="311" y="1700"/>
                  </a:cubicBezTo>
                  <a:lnTo>
                    <a:pt x="419" y="1659"/>
                  </a:lnTo>
                  <a:cubicBezTo>
                    <a:pt x="528" y="1592"/>
                    <a:pt x="609" y="1497"/>
                    <a:pt x="609" y="1402"/>
                  </a:cubicBezTo>
                  <a:lnTo>
                    <a:pt x="609" y="1362"/>
                  </a:lnTo>
                  <a:cubicBezTo>
                    <a:pt x="609" y="1300"/>
                    <a:pt x="586" y="1272"/>
                    <a:pt x="539" y="1272"/>
                  </a:cubicBezTo>
                  <a:cubicBezTo>
                    <a:pt x="515" y="1272"/>
                    <a:pt x="484" y="1280"/>
                    <a:pt x="447" y="1294"/>
                  </a:cubicBezTo>
                  <a:lnTo>
                    <a:pt x="514" y="1199"/>
                  </a:lnTo>
                  <a:lnTo>
                    <a:pt x="636" y="1132"/>
                  </a:lnTo>
                  <a:cubicBezTo>
                    <a:pt x="650" y="1118"/>
                    <a:pt x="677" y="1118"/>
                    <a:pt x="677" y="1091"/>
                  </a:cubicBezTo>
                  <a:cubicBezTo>
                    <a:pt x="690" y="1091"/>
                    <a:pt x="690" y="1078"/>
                    <a:pt x="690" y="1064"/>
                  </a:cubicBezTo>
                  <a:lnTo>
                    <a:pt x="690" y="929"/>
                  </a:lnTo>
                  <a:cubicBezTo>
                    <a:pt x="690" y="906"/>
                    <a:pt x="686" y="896"/>
                    <a:pt x="676" y="896"/>
                  </a:cubicBezTo>
                  <a:cubicBezTo>
                    <a:pt x="667" y="896"/>
                    <a:pt x="654" y="903"/>
                    <a:pt x="636" y="915"/>
                  </a:cubicBezTo>
                  <a:lnTo>
                    <a:pt x="365" y="1064"/>
                  </a:lnTo>
                  <a:cubicBezTo>
                    <a:pt x="338" y="1078"/>
                    <a:pt x="298" y="1078"/>
                    <a:pt x="284" y="1078"/>
                  </a:cubicBezTo>
                  <a:cubicBezTo>
                    <a:pt x="271" y="1064"/>
                    <a:pt x="244" y="1050"/>
                    <a:pt x="244" y="996"/>
                  </a:cubicBezTo>
                  <a:lnTo>
                    <a:pt x="244" y="645"/>
                  </a:lnTo>
                  <a:cubicBezTo>
                    <a:pt x="244" y="590"/>
                    <a:pt x="271" y="550"/>
                    <a:pt x="284" y="523"/>
                  </a:cubicBezTo>
                  <a:cubicBezTo>
                    <a:pt x="298" y="482"/>
                    <a:pt x="311" y="455"/>
                    <a:pt x="365" y="442"/>
                  </a:cubicBezTo>
                  <a:lnTo>
                    <a:pt x="636" y="279"/>
                  </a:lnTo>
                  <a:cubicBezTo>
                    <a:pt x="650" y="266"/>
                    <a:pt x="677" y="266"/>
                    <a:pt x="677" y="198"/>
                  </a:cubicBezTo>
                  <a:cubicBezTo>
                    <a:pt x="690" y="198"/>
                    <a:pt x="690" y="184"/>
                    <a:pt x="690" y="171"/>
                  </a:cubicBezTo>
                  <a:lnTo>
                    <a:pt x="690" y="36"/>
                  </a:lnTo>
                  <a:cubicBezTo>
                    <a:pt x="690" y="10"/>
                    <a:pt x="685" y="0"/>
                    <a:pt x="6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9">
              <a:extLst>
                <a:ext uri="{FF2B5EF4-FFF2-40B4-BE49-F238E27FC236}">
                  <a16:creationId xmlns:a16="http://schemas.microsoft.com/office/drawing/2014/main" id="{5F4F1500-5895-0B3A-64C7-009EEB10BE5E}"/>
                </a:ext>
              </a:extLst>
            </p:cNvPr>
            <p:cNvSpPr/>
            <p:nvPr/>
          </p:nvSpPr>
          <p:spPr>
            <a:xfrm>
              <a:off x="1866775" y="2193977"/>
              <a:ext cx="84116" cy="128260"/>
            </a:xfrm>
            <a:custGeom>
              <a:avLst/>
              <a:gdLst/>
              <a:ahLst/>
              <a:cxnLst/>
              <a:rect l="l" t="t" r="r" b="b"/>
              <a:pathLst>
                <a:path w="867" h="1322" extrusionOk="0">
                  <a:moveTo>
                    <a:pt x="596" y="307"/>
                  </a:moveTo>
                  <a:cubicBezTo>
                    <a:pt x="610" y="321"/>
                    <a:pt x="623" y="334"/>
                    <a:pt x="623" y="388"/>
                  </a:cubicBezTo>
                  <a:lnTo>
                    <a:pt x="623" y="754"/>
                  </a:lnTo>
                  <a:cubicBezTo>
                    <a:pt x="623" y="794"/>
                    <a:pt x="610" y="821"/>
                    <a:pt x="596" y="862"/>
                  </a:cubicBezTo>
                  <a:cubicBezTo>
                    <a:pt x="556" y="903"/>
                    <a:pt x="542" y="916"/>
                    <a:pt x="488" y="943"/>
                  </a:cubicBezTo>
                  <a:lnTo>
                    <a:pt x="393" y="1011"/>
                  </a:lnTo>
                  <a:cubicBezTo>
                    <a:pt x="339" y="1038"/>
                    <a:pt x="312" y="1051"/>
                    <a:pt x="285" y="1051"/>
                  </a:cubicBezTo>
                  <a:cubicBezTo>
                    <a:pt x="272" y="1038"/>
                    <a:pt x="258" y="1011"/>
                    <a:pt x="258" y="970"/>
                  </a:cubicBezTo>
                  <a:lnTo>
                    <a:pt x="258" y="591"/>
                  </a:lnTo>
                  <a:cubicBezTo>
                    <a:pt x="258" y="551"/>
                    <a:pt x="272" y="524"/>
                    <a:pt x="285" y="483"/>
                  </a:cubicBezTo>
                  <a:cubicBezTo>
                    <a:pt x="326" y="456"/>
                    <a:pt x="339" y="442"/>
                    <a:pt x="393" y="402"/>
                  </a:cubicBezTo>
                  <a:lnTo>
                    <a:pt x="488" y="334"/>
                  </a:lnTo>
                  <a:cubicBezTo>
                    <a:pt x="542" y="307"/>
                    <a:pt x="583" y="307"/>
                    <a:pt x="596" y="307"/>
                  </a:cubicBezTo>
                  <a:close/>
                  <a:moveTo>
                    <a:pt x="694" y="0"/>
                  </a:moveTo>
                  <a:cubicBezTo>
                    <a:pt x="642" y="0"/>
                    <a:pt x="588" y="21"/>
                    <a:pt x="529" y="64"/>
                  </a:cubicBezTo>
                  <a:lnTo>
                    <a:pt x="339" y="172"/>
                  </a:lnTo>
                  <a:cubicBezTo>
                    <a:pt x="217" y="240"/>
                    <a:pt x="150" y="321"/>
                    <a:pt x="82" y="402"/>
                  </a:cubicBezTo>
                  <a:cubicBezTo>
                    <a:pt x="42" y="510"/>
                    <a:pt x="1" y="605"/>
                    <a:pt x="1" y="713"/>
                  </a:cubicBezTo>
                  <a:lnTo>
                    <a:pt x="1" y="1092"/>
                  </a:lnTo>
                  <a:cubicBezTo>
                    <a:pt x="1" y="1214"/>
                    <a:pt x="14" y="1281"/>
                    <a:pt x="82" y="1308"/>
                  </a:cubicBezTo>
                  <a:cubicBezTo>
                    <a:pt x="104" y="1317"/>
                    <a:pt x="128" y="1322"/>
                    <a:pt x="154" y="1322"/>
                  </a:cubicBezTo>
                  <a:cubicBezTo>
                    <a:pt x="210" y="1322"/>
                    <a:pt x="274" y="1301"/>
                    <a:pt x="339" y="1254"/>
                  </a:cubicBezTo>
                  <a:lnTo>
                    <a:pt x="529" y="1146"/>
                  </a:lnTo>
                  <a:cubicBezTo>
                    <a:pt x="650" y="1078"/>
                    <a:pt x="705" y="1011"/>
                    <a:pt x="786" y="916"/>
                  </a:cubicBezTo>
                  <a:cubicBezTo>
                    <a:pt x="826" y="808"/>
                    <a:pt x="867" y="713"/>
                    <a:pt x="867" y="605"/>
                  </a:cubicBezTo>
                  <a:lnTo>
                    <a:pt x="867" y="226"/>
                  </a:lnTo>
                  <a:cubicBezTo>
                    <a:pt x="867" y="104"/>
                    <a:pt x="853" y="37"/>
                    <a:pt x="786" y="23"/>
                  </a:cubicBezTo>
                  <a:cubicBezTo>
                    <a:pt x="755" y="8"/>
                    <a:pt x="725" y="0"/>
                    <a:pt x="6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9">
              <a:extLst>
                <a:ext uri="{FF2B5EF4-FFF2-40B4-BE49-F238E27FC236}">
                  <a16:creationId xmlns:a16="http://schemas.microsoft.com/office/drawing/2014/main" id="{56028CDF-A9C3-8362-DA6A-16C703F01A31}"/>
                </a:ext>
              </a:extLst>
            </p:cNvPr>
            <p:cNvSpPr/>
            <p:nvPr/>
          </p:nvSpPr>
          <p:spPr>
            <a:xfrm>
              <a:off x="1971847" y="2136833"/>
              <a:ext cx="84116" cy="137380"/>
            </a:xfrm>
            <a:custGeom>
              <a:avLst/>
              <a:gdLst/>
              <a:ahLst/>
              <a:cxnLst/>
              <a:rect l="l" t="t" r="r" b="b"/>
              <a:pathLst>
                <a:path w="867" h="1416" extrusionOk="0">
                  <a:moveTo>
                    <a:pt x="728" y="0"/>
                  </a:moveTo>
                  <a:cubicBezTo>
                    <a:pt x="679" y="0"/>
                    <a:pt x="617" y="20"/>
                    <a:pt x="542" y="57"/>
                  </a:cubicBezTo>
                  <a:lnTo>
                    <a:pt x="474" y="98"/>
                  </a:lnTo>
                  <a:cubicBezTo>
                    <a:pt x="366" y="165"/>
                    <a:pt x="298" y="233"/>
                    <a:pt x="271" y="328"/>
                  </a:cubicBezTo>
                  <a:lnTo>
                    <a:pt x="271" y="274"/>
                  </a:lnTo>
                  <a:cubicBezTo>
                    <a:pt x="271" y="248"/>
                    <a:pt x="266" y="239"/>
                    <a:pt x="251" y="239"/>
                  </a:cubicBezTo>
                  <a:cubicBezTo>
                    <a:pt x="243" y="239"/>
                    <a:pt x="232" y="242"/>
                    <a:pt x="217" y="247"/>
                  </a:cubicBezTo>
                  <a:lnTo>
                    <a:pt x="55" y="355"/>
                  </a:lnTo>
                  <a:cubicBezTo>
                    <a:pt x="14" y="368"/>
                    <a:pt x="0" y="382"/>
                    <a:pt x="0" y="423"/>
                  </a:cubicBezTo>
                  <a:lnTo>
                    <a:pt x="0" y="1383"/>
                  </a:lnTo>
                  <a:cubicBezTo>
                    <a:pt x="0" y="1406"/>
                    <a:pt x="5" y="1416"/>
                    <a:pt x="15" y="1416"/>
                  </a:cubicBezTo>
                  <a:cubicBezTo>
                    <a:pt x="24" y="1416"/>
                    <a:pt x="36" y="1409"/>
                    <a:pt x="55" y="1397"/>
                  </a:cubicBezTo>
                  <a:lnTo>
                    <a:pt x="217" y="1302"/>
                  </a:lnTo>
                  <a:cubicBezTo>
                    <a:pt x="244" y="1289"/>
                    <a:pt x="258" y="1248"/>
                    <a:pt x="258" y="1234"/>
                  </a:cubicBezTo>
                  <a:lnTo>
                    <a:pt x="258" y="612"/>
                  </a:lnTo>
                  <a:cubicBezTo>
                    <a:pt x="258" y="504"/>
                    <a:pt x="285" y="423"/>
                    <a:pt x="393" y="368"/>
                  </a:cubicBezTo>
                  <a:lnTo>
                    <a:pt x="460" y="314"/>
                  </a:lnTo>
                  <a:cubicBezTo>
                    <a:pt x="515" y="287"/>
                    <a:pt x="542" y="287"/>
                    <a:pt x="555" y="287"/>
                  </a:cubicBezTo>
                  <a:cubicBezTo>
                    <a:pt x="582" y="301"/>
                    <a:pt x="596" y="314"/>
                    <a:pt x="596" y="368"/>
                  </a:cubicBezTo>
                  <a:lnTo>
                    <a:pt x="596" y="1045"/>
                  </a:lnTo>
                  <a:cubicBezTo>
                    <a:pt x="596" y="1061"/>
                    <a:pt x="600" y="1067"/>
                    <a:pt x="612" y="1067"/>
                  </a:cubicBezTo>
                  <a:cubicBezTo>
                    <a:pt x="621" y="1067"/>
                    <a:pt x="633" y="1064"/>
                    <a:pt x="650" y="1059"/>
                  </a:cubicBezTo>
                  <a:lnTo>
                    <a:pt x="812" y="964"/>
                  </a:lnTo>
                  <a:cubicBezTo>
                    <a:pt x="853" y="937"/>
                    <a:pt x="866" y="923"/>
                    <a:pt x="866" y="896"/>
                  </a:cubicBezTo>
                  <a:lnTo>
                    <a:pt x="866" y="220"/>
                  </a:lnTo>
                  <a:cubicBezTo>
                    <a:pt x="866" y="69"/>
                    <a:pt x="82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9">
              <a:extLst>
                <a:ext uri="{FF2B5EF4-FFF2-40B4-BE49-F238E27FC236}">
                  <a16:creationId xmlns:a16="http://schemas.microsoft.com/office/drawing/2014/main" id="{734370DC-5974-800F-55B9-B3A0EC45EAC0}"/>
                </a:ext>
              </a:extLst>
            </p:cNvPr>
            <p:cNvSpPr/>
            <p:nvPr/>
          </p:nvSpPr>
          <p:spPr>
            <a:xfrm>
              <a:off x="2114950" y="2036807"/>
              <a:ext cx="49965" cy="140582"/>
            </a:xfrm>
            <a:custGeom>
              <a:avLst/>
              <a:gdLst/>
              <a:ahLst/>
              <a:cxnLst/>
              <a:rect l="l" t="t" r="r" b="b"/>
              <a:pathLst>
                <a:path w="515" h="1449" extrusionOk="0">
                  <a:moveTo>
                    <a:pt x="502" y="0"/>
                  </a:moveTo>
                  <a:cubicBezTo>
                    <a:pt x="496" y="0"/>
                    <a:pt x="486" y="7"/>
                    <a:pt x="474" y="19"/>
                  </a:cubicBezTo>
                  <a:lnTo>
                    <a:pt x="298" y="114"/>
                  </a:lnTo>
                  <a:cubicBezTo>
                    <a:pt x="271" y="114"/>
                    <a:pt x="257" y="155"/>
                    <a:pt x="217" y="182"/>
                  </a:cubicBezTo>
                  <a:lnTo>
                    <a:pt x="27" y="398"/>
                  </a:lnTo>
                  <a:cubicBezTo>
                    <a:pt x="14" y="425"/>
                    <a:pt x="0" y="452"/>
                    <a:pt x="0" y="466"/>
                  </a:cubicBezTo>
                  <a:lnTo>
                    <a:pt x="0" y="642"/>
                  </a:lnTo>
                  <a:cubicBezTo>
                    <a:pt x="0" y="655"/>
                    <a:pt x="0" y="662"/>
                    <a:pt x="4" y="662"/>
                  </a:cubicBezTo>
                  <a:cubicBezTo>
                    <a:pt x="7" y="662"/>
                    <a:pt x="14" y="655"/>
                    <a:pt x="27" y="642"/>
                  </a:cubicBezTo>
                  <a:lnTo>
                    <a:pt x="230" y="398"/>
                  </a:lnTo>
                  <a:lnTo>
                    <a:pt x="230" y="1413"/>
                  </a:lnTo>
                  <a:cubicBezTo>
                    <a:pt x="230" y="1439"/>
                    <a:pt x="241" y="1448"/>
                    <a:pt x="256" y="1448"/>
                  </a:cubicBezTo>
                  <a:cubicBezTo>
                    <a:pt x="265" y="1448"/>
                    <a:pt x="275" y="1445"/>
                    <a:pt x="284" y="1440"/>
                  </a:cubicBezTo>
                  <a:lnTo>
                    <a:pt x="474" y="1332"/>
                  </a:lnTo>
                  <a:cubicBezTo>
                    <a:pt x="487" y="1318"/>
                    <a:pt x="501" y="1318"/>
                    <a:pt x="501" y="1305"/>
                  </a:cubicBezTo>
                  <a:cubicBezTo>
                    <a:pt x="515" y="1305"/>
                    <a:pt x="515" y="1278"/>
                    <a:pt x="515" y="1264"/>
                  </a:cubicBezTo>
                  <a:lnTo>
                    <a:pt x="515" y="33"/>
                  </a:lnTo>
                  <a:cubicBezTo>
                    <a:pt x="515" y="10"/>
                    <a:pt x="510" y="0"/>
                    <a:pt x="5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9">
              <a:extLst>
                <a:ext uri="{FF2B5EF4-FFF2-40B4-BE49-F238E27FC236}">
                  <a16:creationId xmlns:a16="http://schemas.microsoft.com/office/drawing/2014/main" id="{838CA8D2-1C35-F9A8-05B0-7EA14ED424F9}"/>
                </a:ext>
              </a:extLst>
            </p:cNvPr>
            <p:cNvSpPr/>
            <p:nvPr/>
          </p:nvSpPr>
          <p:spPr>
            <a:xfrm>
              <a:off x="2653214" y="2389178"/>
              <a:ext cx="68302" cy="6597"/>
            </a:xfrm>
            <a:custGeom>
              <a:avLst/>
              <a:gdLst/>
              <a:ahLst/>
              <a:cxnLst/>
              <a:rect l="l" t="t" r="r" b="b"/>
              <a:pathLst>
                <a:path w="704" h="68" extrusionOk="0">
                  <a:moveTo>
                    <a:pt x="14" y="0"/>
                  </a:moveTo>
                  <a:cubicBezTo>
                    <a:pt x="0" y="0"/>
                    <a:pt x="0" y="0"/>
                    <a:pt x="0" y="14"/>
                  </a:cubicBezTo>
                  <a:cubicBezTo>
                    <a:pt x="0" y="41"/>
                    <a:pt x="0" y="41"/>
                    <a:pt x="14" y="41"/>
                  </a:cubicBezTo>
                  <a:lnTo>
                    <a:pt x="690" y="68"/>
                  </a:lnTo>
                  <a:cubicBezTo>
                    <a:pt x="704" y="54"/>
                    <a:pt x="690" y="41"/>
                    <a:pt x="690" y="41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9">
              <a:extLst>
                <a:ext uri="{FF2B5EF4-FFF2-40B4-BE49-F238E27FC236}">
                  <a16:creationId xmlns:a16="http://schemas.microsoft.com/office/drawing/2014/main" id="{AB98F603-0629-61E1-0F44-86090B183163}"/>
                </a:ext>
              </a:extLst>
            </p:cNvPr>
            <p:cNvSpPr/>
            <p:nvPr/>
          </p:nvSpPr>
          <p:spPr>
            <a:xfrm>
              <a:off x="1752583" y="3717165"/>
              <a:ext cx="1000470" cy="393125"/>
            </a:xfrm>
            <a:custGeom>
              <a:avLst/>
              <a:gdLst/>
              <a:ahLst/>
              <a:cxnLst/>
              <a:rect l="l" t="t" r="r" b="b"/>
              <a:pathLst>
                <a:path w="10312" h="4052" extrusionOk="0">
                  <a:moveTo>
                    <a:pt x="7846" y="1"/>
                  </a:moveTo>
                  <a:cubicBezTo>
                    <a:pt x="6136" y="1"/>
                    <a:pt x="3520" y="190"/>
                    <a:pt x="2260" y="1250"/>
                  </a:cubicBezTo>
                  <a:cubicBezTo>
                    <a:pt x="1" y="3145"/>
                    <a:pt x="6225" y="4051"/>
                    <a:pt x="7240" y="4051"/>
                  </a:cubicBezTo>
                  <a:cubicBezTo>
                    <a:pt x="7402" y="4051"/>
                    <a:pt x="8065" y="3497"/>
                    <a:pt x="7078" y="3172"/>
                  </a:cubicBezTo>
                  <a:cubicBezTo>
                    <a:pt x="6103" y="2861"/>
                    <a:pt x="5048" y="2549"/>
                    <a:pt x="5251" y="2035"/>
                  </a:cubicBezTo>
                  <a:cubicBezTo>
                    <a:pt x="5386" y="1683"/>
                    <a:pt x="5927" y="1548"/>
                    <a:pt x="8214" y="1210"/>
                  </a:cubicBezTo>
                  <a:cubicBezTo>
                    <a:pt x="8904" y="1115"/>
                    <a:pt x="9621" y="1007"/>
                    <a:pt x="10311" y="993"/>
                  </a:cubicBezTo>
                  <a:lnTo>
                    <a:pt x="9473" y="60"/>
                  </a:lnTo>
                  <a:cubicBezTo>
                    <a:pt x="9473" y="60"/>
                    <a:pt x="8800" y="1"/>
                    <a:pt x="78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9">
              <a:extLst>
                <a:ext uri="{FF2B5EF4-FFF2-40B4-BE49-F238E27FC236}">
                  <a16:creationId xmlns:a16="http://schemas.microsoft.com/office/drawing/2014/main" id="{96E44C8A-CD19-F297-9D0C-6624931F278F}"/>
                </a:ext>
              </a:extLst>
            </p:cNvPr>
            <p:cNvSpPr/>
            <p:nvPr/>
          </p:nvSpPr>
          <p:spPr>
            <a:xfrm>
              <a:off x="2373507" y="3997839"/>
              <a:ext cx="164255" cy="266029"/>
            </a:xfrm>
            <a:custGeom>
              <a:avLst/>
              <a:gdLst/>
              <a:ahLst/>
              <a:cxnLst/>
              <a:rect l="l" t="t" r="r" b="b"/>
              <a:pathLst>
                <a:path w="1693" h="2742" extrusionOk="0">
                  <a:moveTo>
                    <a:pt x="700" y="1"/>
                  </a:moveTo>
                  <a:cubicBezTo>
                    <a:pt x="607" y="1"/>
                    <a:pt x="506" y="26"/>
                    <a:pt x="407" y="76"/>
                  </a:cubicBezTo>
                  <a:cubicBezTo>
                    <a:pt x="190" y="184"/>
                    <a:pt x="1" y="549"/>
                    <a:pt x="42" y="793"/>
                  </a:cubicBezTo>
                  <a:cubicBezTo>
                    <a:pt x="109" y="1145"/>
                    <a:pt x="69" y="1930"/>
                    <a:pt x="339" y="2295"/>
                  </a:cubicBezTo>
                  <a:cubicBezTo>
                    <a:pt x="542" y="2606"/>
                    <a:pt x="948" y="2714"/>
                    <a:pt x="1327" y="2741"/>
                  </a:cubicBezTo>
                  <a:cubicBezTo>
                    <a:pt x="1395" y="2741"/>
                    <a:pt x="1476" y="2741"/>
                    <a:pt x="1530" y="2701"/>
                  </a:cubicBezTo>
                  <a:cubicBezTo>
                    <a:pt x="1598" y="2674"/>
                    <a:pt x="1611" y="2579"/>
                    <a:pt x="1625" y="2511"/>
                  </a:cubicBezTo>
                  <a:cubicBezTo>
                    <a:pt x="1692" y="2214"/>
                    <a:pt x="1543" y="1903"/>
                    <a:pt x="1422" y="1605"/>
                  </a:cubicBezTo>
                  <a:cubicBezTo>
                    <a:pt x="1259" y="1185"/>
                    <a:pt x="1219" y="739"/>
                    <a:pt x="1083" y="319"/>
                  </a:cubicBezTo>
                  <a:cubicBezTo>
                    <a:pt x="1038" y="103"/>
                    <a:pt x="885" y="1"/>
                    <a:pt x="700" y="1"/>
                  </a:cubicBez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9">
              <a:extLst>
                <a:ext uri="{FF2B5EF4-FFF2-40B4-BE49-F238E27FC236}">
                  <a16:creationId xmlns:a16="http://schemas.microsoft.com/office/drawing/2014/main" id="{FE045C7F-E2B8-5B21-BBBC-9DF4FA093A1B}"/>
                </a:ext>
              </a:extLst>
            </p:cNvPr>
            <p:cNvSpPr/>
            <p:nvPr/>
          </p:nvSpPr>
          <p:spPr>
            <a:xfrm>
              <a:off x="2583554" y="3709792"/>
              <a:ext cx="294941" cy="162800"/>
            </a:xfrm>
            <a:custGeom>
              <a:avLst/>
              <a:gdLst/>
              <a:ahLst/>
              <a:cxnLst/>
              <a:rect l="l" t="t" r="r" b="b"/>
              <a:pathLst>
                <a:path w="3040" h="1678" extrusionOk="0">
                  <a:moveTo>
                    <a:pt x="1219" y="0"/>
                  </a:moveTo>
                  <a:cubicBezTo>
                    <a:pt x="948" y="51"/>
                    <a:pt x="662" y="78"/>
                    <a:pt x="378" y="78"/>
                  </a:cubicBezTo>
                  <a:cubicBezTo>
                    <a:pt x="279" y="78"/>
                    <a:pt x="180" y="75"/>
                    <a:pt x="82" y="68"/>
                  </a:cubicBezTo>
                  <a:cubicBezTo>
                    <a:pt x="69" y="136"/>
                    <a:pt x="55" y="203"/>
                    <a:pt x="42" y="298"/>
                  </a:cubicBezTo>
                  <a:cubicBezTo>
                    <a:pt x="1" y="420"/>
                    <a:pt x="1" y="596"/>
                    <a:pt x="82" y="718"/>
                  </a:cubicBezTo>
                  <a:cubicBezTo>
                    <a:pt x="136" y="799"/>
                    <a:pt x="204" y="853"/>
                    <a:pt x="299" y="880"/>
                  </a:cubicBezTo>
                  <a:cubicBezTo>
                    <a:pt x="542" y="975"/>
                    <a:pt x="1733" y="1556"/>
                    <a:pt x="2301" y="1665"/>
                  </a:cubicBezTo>
                  <a:cubicBezTo>
                    <a:pt x="2350" y="1673"/>
                    <a:pt x="2394" y="1677"/>
                    <a:pt x="2435" y="1677"/>
                  </a:cubicBezTo>
                  <a:cubicBezTo>
                    <a:pt x="3039" y="1677"/>
                    <a:pt x="2781" y="785"/>
                    <a:pt x="2274" y="582"/>
                  </a:cubicBezTo>
                  <a:cubicBezTo>
                    <a:pt x="1936" y="447"/>
                    <a:pt x="1381" y="325"/>
                    <a:pt x="1259" y="68"/>
                  </a:cubicBezTo>
                  <a:cubicBezTo>
                    <a:pt x="1246" y="54"/>
                    <a:pt x="1246" y="27"/>
                    <a:pt x="1219" y="0"/>
                  </a:cubicBez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9">
              <a:extLst>
                <a:ext uri="{FF2B5EF4-FFF2-40B4-BE49-F238E27FC236}">
                  <a16:creationId xmlns:a16="http://schemas.microsoft.com/office/drawing/2014/main" id="{8BEDA4BA-8B49-314C-DB1C-96352347E6D6}"/>
                </a:ext>
              </a:extLst>
            </p:cNvPr>
            <p:cNvSpPr/>
            <p:nvPr/>
          </p:nvSpPr>
          <p:spPr>
            <a:xfrm>
              <a:off x="2373507" y="3977174"/>
              <a:ext cx="164255" cy="264379"/>
            </a:xfrm>
            <a:custGeom>
              <a:avLst/>
              <a:gdLst/>
              <a:ahLst/>
              <a:cxnLst/>
              <a:rect l="l" t="t" r="r" b="b"/>
              <a:pathLst>
                <a:path w="1693" h="2725" extrusionOk="0">
                  <a:moveTo>
                    <a:pt x="691" y="0"/>
                  </a:moveTo>
                  <a:cubicBezTo>
                    <a:pt x="601" y="0"/>
                    <a:pt x="503" y="24"/>
                    <a:pt x="407" y="72"/>
                  </a:cubicBezTo>
                  <a:cubicBezTo>
                    <a:pt x="190" y="181"/>
                    <a:pt x="1" y="546"/>
                    <a:pt x="42" y="790"/>
                  </a:cubicBezTo>
                  <a:cubicBezTo>
                    <a:pt x="109" y="1141"/>
                    <a:pt x="69" y="1913"/>
                    <a:pt x="339" y="2291"/>
                  </a:cubicBezTo>
                  <a:cubicBezTo>
                    <a:pt x="542" y="2589"/>
                    <a:pt x="948" y="2711"/>
                    <a:pt x="1327" y="2724"/>
                  </a:cubicBezTo>
                  <a:cubicBezTo>
                    <a:pt x="1395" y="2724"/>
                    <a:pt x="1476" y="2724"/>
                    <a:pt x="1530" y="2697"/>
                  </a:cubicBezTo>
                  <a:cubicBezTo>
                    <a:pt x="1598" y="2657"/>
                    <a:pt x="1611" y="2576"/>
                    <a:pt x="1625" y="2508"/>
                  </a:cubicBezTo>
                  <a:cubicBezTo>
                    <a:pt x="1692" y="2210"/>
                    <a:pt x="1543" y="1899"/>
                    <a:pt x="1422" y="1601"/>
                  </a:cubicBezTo>
                  <a:cubicBezTo>
                    <a:pt x="1259" y="1168"/>
                    <a:pt x="1219" y="735"/>
                    <a:pt x="1083" y="316"/>
                  </a:cubicBezTo>
                  <a:cubicBezTo>
                    <a:pt x="1038" y="105"/>
                    <a:pt x="880" y="0"/>
                    <a:pt x="691" y="0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9">
              <a:extLst>
                <a:ext uri="{FF2B5EF4-FFF2-40B4-BE49-F238E27FC236}">
                  <a16:creationId xmlns:a16="http://schemas.microsoft.com/office/drawing/2014/main" id="{17FAFA6A-4D04-515C-5920-4F3A2F9CC574}"/>
                </a:ext>
              </a:extLst>
            </p:cNvPr>
            <p:cNvSpPr/>
            <p:nvPr/>
          </p:nvSpPr>
          <p:spPr>
            <a:xfrm>
              <a:off x="2583554" y="3683015"/>
              <a:ext cx="294553" cy="167457"/>
            </a:xfrm>
            <a:custGeom>
              <a:avLst/>
              <a:gdLst/>
              <a:ahLst/>
              <a:cxnLst/>
              <a:rect l="l" t="t" r="r" b="b"/>
              <a:pathLst>
                <a:path w="3036" h="1726" extrusionOk="0">
                  <a:moveTo>
                    <a:pt x="563" y="1"/>
                  </a:moveTo>
                  <a:cubicBezTo>
                    <a:pt x="398" y="1"/>
                    <a:pt x="246" y="39"/>
                    <a:pt x="163" y="128"/>
                  </a:cubicBezTo>
                  <a:cubicBezTo>
                    <a:pt x="28" y="452"/>
                    <a:pt x="1" y="655"/>
                    <a:pt x="69" y="763"/>
                  </a:cubicBezTo>
                  <a:cubicBezTo>
                    <a:pt x="123" y="858"/>
                    <a:pt x="190" y="899"/>
                    <a:pt x="272" y="939"/>
                  </a:cubicBezTo>
                  <a:cubicBezTo>
                    <a:pt x="529" y="1021"/>
                    <a:pt x="1719" y="1616"/>
                    <a:pt x="2288" y="1711"/>
                  </a:cubicBezTo>
                  <a:cubicBezTo>
                    <a:pt x="2342" y="1721"/>
                    <a:pt x="2392" y="1726"/>
                    <a:pt x="2436" y="1726"/>
                  </a:cubicBezTo>
                  <a:cubicBezTo>
                    <a:pt x="3035" y="1726"/>
                    <a:pt x="2778" y="855"/>
                    <a:pt x="2274" y="628"/>
                  </a:cubicBezTo>
                  <a:cubicBezTo>
                    <a:pt x="1936" y="506"/>
                    <a:pt x="1489" y="466"/>
                    <a:pt x="1246" y="249"/>
                  </a:cubicBezTo>
                  <a:cubicBezTo>
                    <a:pt x="1129" y="99"/>
                    <a:pt x="828" y="1"/>
                    <a:pt x="563" y="1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9">
              <a:extLst>
                <a:ext uri="{FF2B5EF4-FFF2-40B4-BE49-F238E27FC236}">
                  <a16:creationId xmlns:a16="http://schemas.microsoft.com/office/drawing/2014/main" id="{A70B5C76-E8F3-C7F0-6827-AE2A57F51515}"/>
                </a:ext>
              </a:extLst>
            </p:cNvPr>
            <p:cNvSpPr/>
            <p:nvPr/>
          </p:nvSpPr>
          <p:spPr>
            <a:xfrm>
              <a:off x="2397180" y="3893545"/>
              <a:ext cx="86736" cy="131559"/>
            </a:xfrm>
            <a:custGeom>
              <a:avLst/>
              <a:gdLst/>
              <a:ahLst/>
              <a:cxnLst/>
              <a:rect l="l" t="t" r="r" b="b"/>
              <a:pathLst>
                <a:path w="894" h="1356" extrusionOk="0">
                  <a:moveTo>
                    <a:pt x="14" y="1"/>
                  </a:moveTo>
                  <a:lnTo>
                    <a:pt x="14" y="204"/>
                  </a:lnTo>
                  <a:cubicBezTo>
                    <a:pt x="14" y="298"/>
                    <a:pt x="1" y="1110"/>
                    <a:pt x="1" y="1110"/>
                  </a:cubicBezTo>
                  <a:cubicBezTo>
                    <a:pt x="1" y="1110"/>
                    <a:pt x="1" y="1110"/>
                    <a:pt x="1" y="1110"/>
                  </a:cubicBezTo>
                  <a:lnTo>
                    <a:pt x="1" y="1110"/>
                  </a:lnTo>
                  <a:cubicBezTo>
                    <a:pt x="1" y="1278"/>
                    <a:pt x="206" y="1356"/>
                    <a:pt x="412" y="1356"/>
                  </a:cubicBezTo>
                  <a:cubicBezTo>
                    <a:pt x="622" y="1356"/>
                    <a:pt x="833" y="1274"/>
                    <a:pt x="826" y="1124"/>
                  </a:cubicBezTo>
                  <a:cubicBezTo>
                    <a:pt x="799" y="772"/>
                    <a:pt x="826" y="461"/>
                    <a:pt x="894" y="136"/>
                  </a:cubicBezTo>
                  <a:cubicBezTo>
                    <a:pt x="609" y="109"/>
                    <a:pt x="298" y="109"/>
                    <a:pt x="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9">
              <a:extLst>
                <a:ext uri="{FF2B5EF4-FFF2-40B4-BE49-F238E27FC236}">
                  <a16:creationId xmlns:a16="http://schemas.microsoft.com/office/drawing/2014/main" id="{61ADB3BF-195C-DD1B-4BB6-0086AD2E57BC}"/>
                </a:ext>
              </a:extLst>
            </p:cNvPr>
            <p:cNvSpPr/>
            <p:nvPr/>
          </p:nvSpPr>
          <p:spPr>
            <a:xfrm>
              <a:off x="2608585" y="3611221"/>
              <a:ext cx="98475" cy="113804"/>
            </a:xfrm>
            <a:custGeom>
              <a:avLst/>
              <a:gdLst/>
              <a:ahLst/>
              <a:cxnLst/>
              <a:rect l="l" t="t" r="r" b="b"/>
              <a:pathLst>
                <a:path w="1015" h="1173" extrusionOk="0">
                  <a:moveTo>
                    <a:pt x="287" y="1"/>
                  </a:moveTo>
                  <a:cubicBezTo>
                    <a:pt x="123" y="1"/>
                    <a:pt x="1" y="131"/>
                    <a:pt x="14" y="299"/>
                  </a:cubicBezTo>
                  <a:cubicBezTo>
                    <a:pt x="41" y="516"/>
                    <a:pt x="41" y="719"/>
                    <a:pt x="14" y="935"/>
                  </a:cubicBezTo>
                  <a:cubicBezTo>
                    <a:pt x="6" y="1077"/>
                    <a:pt x="276" y="1172"/>
                    <a:pt x="514" y="1172"/>
                  </a:cubicBezTo>
                  <a:cubicBezTo>
                    <a:pt x="687" y="1172"/>
                    <a:pt x="843" y="1122"/>
                    <a:pt x="866" y="1003"/>
                  </a:cubicBezTo>
                  <a:cubicBezTo>
                    <a:pt x="893" y="732"/>
                    <a:pt x="947" y="543"/>
                    <a:pt x="988" y="394"/>
                  </a:cubicBezTo>
                  <a:cubicBezTo>
                    <a:pt x="1015" y="245"/>
                    <a:pt x="920" y="69"/>
                    <a:pt x="744" y="56"/>
                  </a:cubicBezTo>
                  <a:cubicBezTo>
                    <a:pt x="582" y="42"/>
                    <a:pt x="447" y="15"/>
                    <a:pt x="311" y="2"/>
                  </a:cubicBezTo>
                  <a:cubicBezTo>
                    <a:pt x="303" y="1"/>
                    <a:pt x="295" y="1"/>
                    <a:pt x="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9">
              <a:extLst>
                <a:ext uri="{FF2B5EF4-FFF2-40B4-BE49-F238E27FC236}">
                  <a16:creationId xmlns:a16="http://schemas.microsoft.com/office/drawing/2014/main" id="{E32E7145-0E9F-261C-35F3-18BA497F57F9}"/>
                </a:ext>
              </a:extLst>
            </p:cNvPr>
            <p:cNvSpPr/>
            <p:nvPr/>
          </p:nvSpPr>
          <p:spPr>
            <a:xfrm>
              <a:off x="2566575" y="2985162"/>
              <a:ext cx="207429" cy="714940"/>
            </a:xfrm>
            <a:custGeom>
              <a:avLst/>
              <a:gdLst/>
              <a:ahLst/>
              <a:cxnLst/>
              <a:rect l="l" t="t" r="r" b="b"/>
              <a:pathLst>
                <a:path w="2138" h="7369" extrusionOk="0">
                  <a:moveTo>
                    <a:pt x="1976" y="0"/>
                  </a:moveTo>
                  <a:cubicBezTo>
                    <a:pt x="1975" y="0"/>
                    <a:pt x="920" y="501"/>
                    <a:pt x="501" y="1083"/>
                  </a:cubicBezTo>
                  <a:cubicBezTo>
                    <a:pt x="14" y="1732"/>
                    <a:pt x="135" y="2463"/>
                    <a:pt x="135" y="2463"/>
                  </a:cubicBezTo>
                  <a:cubicBezTo>
                    <a:pt x="0" y="2855"/>
                    <a:pt x="135" y="3735"/>
                    <a:pt x="284" y="4425"/>
                  </a:cubicBezTo>
                  <a:cubicBezTo>
                    <a:pt x="284" y="4425"/>
                    <a:pt x="338" y="5264"/>
                    <a:pt x="338" y="5372"/>
                  </a:cubicBezTo>
                  <a:cubicBezTo>
                    <a:pt x="338" y="5697"/>
                    <a:pt x="474" y="6360"/>
                    <a:pt x="406" y="7063"/>
                  </a:cubicBezTo>
                  <a:cubicBezTo>
                    <a:pt x="413" y="7270"/>
                    <a:pt x="699" y="7368"/>
                    <a:pt x="959" y="7368"/>
                  </a:cubicBezTo>
                  <a:cubicBezTo>
                    <a:pt x="1176" y="7368"/>
                    <a:pt x="1374" y="7301"/>
                    <a:pt x="1380" y="7172"/>
                  </a:cubicBezTo>
                  <a:cubicBezTo>
                    <a:pt x="1516" y="6049"/>
                    <a:pt x="1556" y="5575"/>
                    <a:pt x="1597" y="5088"/>
                  </a:cubicBezTo>
                  <a:cubicBezTo>
                    <a:pt x="1651" y="4655"/>
                    <a:pt x="1773" y="3951"/>
                    <a:pt x="1867" y="3518"/>
                  </a:cubicBezTo>
                  <a:cubicBezTo>
                    <a:pt x="2124" y="2382"/>
                    <a:pt x="2138" y="907"/>
                    <a:pt x="1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9">
              <a:extLst>
                <a:ext uri="{FF2B5EF4-FFF2-40B4-BE49-F238E27FC236}">
                  <a16:creationId xmlns:a16="http://schemas.microsoft.com/office/drawing/2014/main" id="{9BB03593-FAA8-AB82-474B-3C43CAB412BA}"/>
                </a:ext>
              </a:extLst>
            </p:cNvPr>
            <p:cNvSpPr/>
            <p:nvPr/>
          </p:nvSpPr>
          <p:spPr>
            <a:xfrm>
              <a:off x="2359148" y="3051813"/>
              <a:ext cx="311143" cy="937989"/>
            </a:xfrm>
            <a:custGeom>
              <a:avLst/>
              <a:gdLst/>
              <a:ahLst/>
              <a:cxnLst/>
              <a:rect l="l" t="t" r="r" b="b"/>
              <a:pathLst>
                <a:path w="3207" h="9668" extrusionOk="0">
                  <a:moveTo>
                    <a:pt x="955" y="0"/>
                  </a:moveTo>
                  <a:cubicBezTo>
                    <a:pt x="853" y="0"/>
                    <a:pt x="759" y="13"/>
                    <a:pt x="677" y="44"/>
                  </a:cubicBezTo>
                  <a:cubicBezTo>
                    <a:pt x="284" y="179"/>
                    <a:pt x="595" y="3968"/>
                    <a:pt x="609" y="4644"/>
                  </a:cubicBezTo>
                  <a:cubicBezTo>
                    <a:pt x="609" y="4956"/>
                    <a:pt x="582" y="5267"/>
                    <a:pt x="474" y="5592"/>
                  </a:cubicBezTo>
                  <a:cubicBezTo>
                    <a:pt x="352" y="5957"/>
                    <a:pt x="149" y="6309"/>
                    <a:pt x="81" y="6701"/>
                  </a:cubicBezTo>
                  <a:cubicBezTo>
                    <a:pt x="0" y="7094"/>
                    <a:pt x="14" y="7513"/>
                    <a:pt x="135" y="7892"/>
                  </a:cubicBezTo>
                  <a:cubicBezTo>
                    <a:pt x="257" y="8271"/>
                    <a:pt x="325" y="9421"/>
                    <a:pt x="325" y="9448"/>
                  </a:cubicBezTo>
                  <a:cubicBezTo>
                    <a:pt x="366" y="9593"/>
                    <a:pt x="617" y="9668"/>
                    <a:pt x="854" y="9668"/>
                  </a:cubicBezTo>
                  <a:cubicBezTo>
                    <a:pt x="1080" y="9668"/>
                    <a:pt x="1292" y="9600"/>
                    <a:pt x="1299" y="9462"/>
                  </a:cubicBezTo>
                  <a:cubicBezTo>
                    <a:pt x="1340" y="8920"/>
                    <a:pt x="1502" y="7730"/>
                    <a:pt x="1624" y="7351"/>
                  </a:cubicBezTo>
                  <a:cubicBezTo>
                    <a:pt x="1867" y="6498"/>
                    <a:pt x="2003" y="6295"/>
                    <a:pt x="2233" y="5456"/>
                  </a:cubicBezTo>
                  <a:cubicBezTo>
                    <a:pt x="2557" y="4333"/>
                    <a:pt x="2422" y="3603"/>
                    <a:pt x="2612" y="2344"/>
                  </a:cubicBezTo>
                  <a:cubicBezTo>
                    <a:pt x="2652" y="2033"/>
                    <a:pt x="3207" y="1492"/>
                    <a:pt x="3207" y="856"/>
                  </a:cubicBezTo>
                  <a:cubicBezTo>
                    <a:pt x="3207" y="409"/>
                    <a:pt x="2733" y="342"/>
                    <a:pt x="2327" y="287"/>
                  </a:cubicBezTo>
                  <a:cubicBezTo>
                    <a:pt x="1966" y="233"/>
                    <a:pt x="1391" y="0"/>
                    <a:pt x="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9">
              <a:extLst>
                <a:ext uri="{FF2B5EF4-FFF2-40B4-BE49-F238E27FC236}">
                  <a16:creationId xmlns:a16="http://schemas.microsoft.com/office/drawing/2014/main" id="{A4F295F0-73BF-3094-228B-8B0D191C7620}"/>
                </a:ext>
              </a:extLst>
            </p:cNvPr>
            <p:cNvSpPr/>
            <p:nvPr/>
          </p:nvSpPr>
          <p:spPr>
            <a:xfrm>
              <a:off x="2595390" y="2462039"/>
              <a:ext cx="525072" cy="423492"/>
            </a:xfrm>
            <a:custGeom>
              <a:avLst/>
              <a:gdLst/>
              <a:ahLst/>
              <a:cxnLst/>
              <a:rect l="l" t="t" r="r" b="b"/>
              <a:pathLst>
                <a:path w="5412" h="4365" extrusionOk="0">
                  <a:moveTo>
                    <a:pt x="1032" y="1"/>
                  </a:moveTo>
                  <a:cubicBezTo>
                    <a:pt x="949" y="1"/>
                    <a:pt x="866" y="20"/>
                    <a:pt x="786" y="61"/>
                  </a:cubicBezTo>
                  <a:cubicBezTo>
                    <a:pt x="1" y="440"/>
                    <a:pt x="1083" y="2902"/>
                    <a:pt x="2179" y="3823"/>
                  </a:cubicBezTo>
                  <a:cubicBezTo>
                    <a:pt x="2748" y="4296"/>
                    <a:pt x="4682" y="4337"/>
                    <a:pt x="5048" y="4364"/>
                  </a:cubicBezTo>
                  <a:cubicBezTo>
                    <a:pt x="5050" y="4364"/>
                    <a:pt x="5052" y="4364"/>
                    <a:pt x="5054" y="4364"/>
                  </a:cubicBezTo>
                  <a:cubicBezTo>
                    <a:pt x="5280" y="4364"/>
                    <a:pt x="5411" y="3579"/>
                    <a:pt x="5197" y="3552"/>
                  </a:cubicBezTo>
                  <a:cubicBezTo>
                    <a:pt x="4980" y="3484"/>
                    <a:pt x="3519" y="2902"/>
                    <a:pt x="2910" y="2672"/>
                  </a:cubicBezTo>
                  <a:cubicBezTo>
                    <a:pt x="2534" y="1412"/>
                    <a:pt x="1747" y="1"/>
                    <a:pt x="10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9">
              <a:extLst>
                <a:ext uri="{FF2B5EF4-FFF2-40B4-BE49-F238E27FC236}">
                  <a16:creationId xmlns:a16="http://schemas.microsoft.com/office/drawing/2014/main" id="{2CD1D505-B688-B75B-181F-C8989B9E23D3}"/>
                </a:ext>
              </a:extLst>
            </p:cNvPr>
            <p:cNvSpPr/>
            <p:nvPr/>
          </p:nvSpPr>
          <p:spPr>
            <a:xfrm>
              <a:off x="2298705" y="2464949"/>
              <a:ext cx="506832" cy="710769"/>
            </a:xfrm>
            <a:custGeom>
              <a:avLst/>
              <a:gdLst/>
              <a:ahLst/>
              <a:cxnLst/>
              <a:rect l="l" t="t" r="r" b="b"/>
              <a:pathLst>
                <a:path w="5224" h="7326" extrusionOk="0">
                  <a:moveTo>
                    <a:pt x="3997" y="1"/>
                  </a:moveTo>
                  <a:cubicBezTo>
                    <a:pt x="3898" y="1"/>
                    <a:pt x="3807" y="28"/>
                    <a:pt x="3735" y="72"/>
                  </a:cubicBezTo>
                  <a:cubicBezTo>
                    <a:pt x="664" y="1262"/>
                    <a:pt x="1" y="1222"/>
                    <a:pt x="731" y="2683"/>
                  </a:cubicBezTo>
                  <a:cubicBezTo>
                    <a:pt x="1070" y="3387"/>
                    <a:pt x="1340" y="4144"/>
                    <a:pt x="1300" y="4916"/>
                  </a:cubicBezTo>
                  <a:cubicBezTo>
                    <a:pt x="1273" y="5498"/>
                    <a:pt x="948" y="5768"/>
                    <a:pt x="1110" y="6783"/>
                  </a:cubicBezTo>
                  <a:cubicBezTo>
                    <a:pt x="1183" y="7147"/>
                    <a:pt x="1775" y="7325"/>
                    <a:pt x="2469" y="7325"/>
                  </a:cubicBezTo>
                  <a:cubicBezTo>
                    <a:pt x="3453" y="7325"/>
                    <a:pt x="4644" y="6967"/>
                    <a:pt x="4858" y="6269"/>
                  </a:cubicBezTo>
                  <a:cubicBezTo>
                    <a:pt x="5102" y="5376"/>
                    <a:pt x="4750" y="4537"/>
                    <a:pt x="4750" y="4266"/>
                  </a:cubicBezTo>
                  <a:cubicBezTo>
                    <a:pt x="4750" y="3752"/>
                    <a:pt x="5224" y="2724"/>
                    <a:pt x="4791" y="910"/>
                  </a:cubicBezTo>
                  <a:cubicBezTo>
                    <a:pt x="4612" y="214"/>
                    <a:pt x="4272" y="1"/>
                    <a:pt x="39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9">
              <a:extLst>
                <a:ext uri="{FF2B5EF4-FFF2-40B4-BE49-F238E27FC236}">
                  <a16:creationId xmlns:a16="http://schemas.microsoft.com/office/drawing/2014/main" id="{6EB4255D-4069-0E61-07D6-25DB76DD8C91}"/>
                </a:ext>
              </a:extLst>
            </p:cNvPr>
            <p:cNvSpPr/>
            <p:nvPr/>
          </p:nvSpPr>
          <p:spPr>
            <a:xfrm>
              <a:off x="2242337" y="2585252"/>
              <a:ext cx="227124" cy="452307"/>
            </a:xfrm>
            <a:custGeom>
              <a:avLst/>
              <a:gdLst/>
              <a:ahLst/>
              <a:cxnLst/>
              <a:rect l="l" t="t" r="r" b="b"/>
              <a:pathLst>
                <a:path w="2341" h="4662" extrusionOk="0">
                  <a:moveTo>
                    <a:pt x="1524" y="0"/>
                  </a:moveTo>
                  <a:cubicBezTo>
                    <a:pt x="579" y="0"/>
                    <a:pt x="1" y="4346"/>
                    <a:pt x="568" y="4623"/>
                  </a:cubicBezTo>
                  <a:cubicBezTo>
                    <a:pt x="622" y="4649"/>
                    <a:pt x="674" y="4661"/>
                    <a:pt x="723" y="4661"/>
                  </a:cubicBezTo>
                  <a:cubicBezTo>
                    <a:pt x="1081" y="4661"/>
                    <a:pt x="1323" y="4012"/>
                    <a:pt x="1597" y="3310"/>
                  </a:cubicBezTo>
                  <a:cubicBezTo>
                    <a:pt x="2205" y="1903"/>
                    <a:pt x="2341" y="185"/>
                    <a:pt x="1597" y="9"/>
                  </a:cubicBezTo>
                  <a:cubicBezTo>
                    <a:pt x="1572" y="3"/>
                    <a:pt x="1548" y="0"/>
                    <a:pt x="1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9">
              <a:extLst>
                <a:ext uri="{FF2B5EF4-FFF2-40B4-BE49-F238E27FC236}">
                  <a16:creationId xmlns:a16="http://schemas.microsoft.com/office/drawing/2014/main" id="{EB7909D9-BB87-B756-9BB0-0B443EC7655F}"/>
                </a:ext>
              </a:extLst>
            </p:cNvPr>
            <p:cNvSpPr/>
            <p:nvPr/>
          </p:nvSpPr>
          <p:spPr>
            <a:xfrm>
              <a:off x="2116600" y="2857097"/>
              <a:ext cx="302993" cy="180942"/>
            </a:xfrm>
            <a:custGeom>
              <a:avLst/>
              <a:gdLst/>
              <a:ahLst/>
              <a:cxnLst/>
              <a:rect l="l" t="t" r="r" b="b"/>
              <a:pathLst>
                <a:path w="3123" h="1865" extrusionOk="0">
                  <a:moveTo>
                    <a:pt x="627" y="1"/>
                  </a:moveTo>
                  <a:cubicBezTo>
                    <a:pt x="358" y="1"/>
                    <a:pt x="1" y="617"/>
                    <a:pt x="295" y="847"/>
                  </a:cubicBezTo>
                  <a:cubicBezTo>
                    <a:pt x="690" y="1196"/>
                    <a:pt x="1506" y="1865"/>
                    <a:pt x="1985" y="1865"/>
                  </a:cubicBezTo>
                  <a:cubicBezTo>
                    <a:pt x="2063" y="1865"/>
                    <a:pt x="2132" y="1847"/>
                    <a:pt x="2189" y="1807"/>
                  </a:cubicBezTo>
                  <a:cubicBezTo>
                    <a:pt x="3123" y="1185"/>
                    <a:pt x="1147" y="197"/>
                    <a:pt x="673" y="8"/>
                  </a:cubicBezTo>
                  <a:cubicBezTo>
                    <a:pt x="658" y="3"/>
                    <a:pt x="643" y="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9">
              <a:extLst>
                <a:ext uri="{FF2B5EF4-FFF2-40B4-BE49-F238E27FC236}">
                  <a16:creationId xmlns:a16="http://schemas.microsoft.com/office/drawing/2014/main" id="{1B0DF21C-AD02-38B6-E92B-B7E4FA18D767}"/>
                </a:ext>
              </a:extLst>
            </p:cNvPr>
            <p:cNvSpPr/>
            <p:nvPr/>
          </p:nvSpPr>
          <p:spPr>
            <a:xfrm>
              <a:off x="2406396" y="2495510"/>
              <a:ext cx="286209" cy="248662"/>
            </a:xfrm>
            <a:custGeom>
              <a:avLst/>
              <a:gdLst/>
              <a:ahLst/>
              <a:cxnLst/>
              <a:rect l="l" t="t" r="r" b="b"/>
              <a:pathLst>
                <a:path w="2950" h="2563" extrusionOk="0">
                  <a:moveTo>
                    <a:pt x="2355" y="0"/>
                  </a:moveTo>
                  <a:lnTo>
                    <a:pt x="1056" y="338"/>
                  </a:lnTo>
                  <a:cubicBezTo>
                    <a:pt x="0" y="839"/>
                    <a:pt x="1651" y="2355"/>
                    <a:pt x="2368" y="2557"/>
                  </a:cubicBezTo>
                  <a:cubicBezTo>
                    <a:pt x="2384" y="2561"/>
                    <a:pt x="2400" y="2562"/>
                    <a:pt x="2416" y="2562"/>
                  </a:cubicBezTo>
                  <a:cubicBezTo>
                    <a:pt x="2466" y="2562"/>
                    <a:pt x="2513" y="2545"/>
                    <a:pt x="2544" y="2503"/>
                  </a:cubicBezTo>
                  <a:cubicBezTo>
                    <a:pt x="2869" y="2138"/>
                    <a:pt x="2950" y="501"/>
                    <a:pt x="2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9">
              <a:extLst>
                <a:ext uri="{FF2B5EF4-FFF2-40B4-BE49-F238E27FC236}">
                  <a16:creationId xmlns:a16="http://schemas.microsoft.com/office/drawing/2014/main" id="{3A8D7D3E-D27F-2CAD-2064-88A02BFF03DD}"/>
                </a:ext>
              </a:extLst>
            </p:cNvPr>
            <p:cNvSpPr/>
            <p:nvPr/>
          </p:nvSpPr>
          <p:spPr>
            <a:xfrm>
              <a:off x="2494296" y="2512585"/>
              <a:ext cx="115648" cy="139224"/>
            </a:xfrm>
            <a:custGeom>
              <a:avLst/>
              <a:gdLst/>
              <a:ahLst/>
              <a:cxnLst/>
              <a:rect l="l" t="t" r="r" b="b"/>
              <a:pathLst>
                <a:path w="1192" h="1435" extrusionOk="0">
                  <a:moveTo>
                    <a:pt x="285" y="0"/>
                  </a:moveTo>
                  <a:lnTo>
                    <a:pt x="96" y="189"/>
                  </a:lnTo>
                  <a:cubicBezTo>
                    <a:pt x="28" y="284"/>
                    <a:pt x="1" y="460"/>
                    <a:pt x="28" y="568"/>
                  </a:cubicBezTo>
                  <a:cubicBezTo>
                    <a:pt x="217" y="1231"/>
                    <a:pt x="826" y="1434"/>
                    <a:pt x="826" y="1434"/>
                  </a:cubicBezTo>
                  <a:lnTo>
                    <a:pt x="1178" y="893"/>
                  </a:lnTo>
                  <a:lnTo>
                    <a:pt x="1192" y="663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9">
              <a:extLst>
                <a:ext uri="{FF2B5EF4-FFF2-40B4-BE49-F238E27FC236}">
                  <a16:creationId xmlns:a16="http://schemas.microsoft.com/office/drawing/2014/main" id="{AA7D77C3-DE9C-8864-D210-261B1CF2E29A}"/>
                </a:ext>
              </a:extLst>
            </p:cNvPr>
            <p:cNvSpPr/>
            <p:nvPr/>
          </p:nvSpPr>
          <p:spPr>
            <a:xfrm>
              <a:off x="2579673" y="2487554"/>
              <a:ext cx="91975" cy="117006"/>
            </a:xfrm>
            <a:custGeom>
              <a:avLst/>
              <a:gdLst/>
              <a:ahLst/>
              <a:cxnLst/>
              <a:rect l="l" t="t" r="r" b="b"/>
              <a:pathLst>
                <a:path w="948" h="1206" extrusionOk="0">
                  <a:moveTo>
                    <a:pt x="234" y="1"/>
                  </a:moveTo>
                  <a:cubicBezTo>
                    <a:pt x="78" y="1"/>
                    <a:pt x="1" y="315"/>
                    <a:pt x="27" y="461"/>
                  </a:cubicBezTo>
                  <a:cubicBezTo>
                    <a:pt x="109" y="745"/>
                    <a:pt x="203" y="1002"/>
                    <a:pt x="406" y="1056"/>
                  </a:cubicBezTo>
                  <a:cubicBezTo>
                    <a:pt x="555" y="1083"/>
                    <a:pt x="948" y="1205"/>
                    <a:pt x="948" y="1205"/>
                  </a:cubicBezTo>
                  <a:cubicBezTo>
                    <a:pt x="948" y="1165"/>
                    <a:pt x="920" y="1124"/>
                    <a:pt x="907" y="1083"/>
                  </a:cubicBezTo>
                  <a:cubicBezTo>
                    <a:pt x="839" y="921"/>
                    <a:pt x="772" y="759"/>
                    <a:pt x="690" y="610"/>
                  </a:cubicBezTo>
                  <a:cubicBezTo>
                    <a:pt x="636" y="515"/>
                    <a:pt x="582" y="407"/>
                    <a:pt x="515" y="312"/>
                  </a:cubicBezTo>
                  <a:cubicBezTo>
                    <a:pt x="474" y="217"/>
                    <a:pt x="420" y="109"/>
                    <a:pt x="352" y="55"/>
                  </a:cubicBezTo>
                  <a:cubicBezTo>
                    <a:pt x="312" y="14"/>
                    <a:pt x="284" y="1"/>
                    <a:pt x="244" y="1"/>
                  </a:cubicBezTo>
                  <a:cubicBezTo>
                    <a:pt x="241" y="1"/>
                    <a:pt x="237" y="1"/>
                    <a:pt x="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9">
              <a:extLst>
                <a:ext uri="{FF2B5EF4-FFF2-40B4-BE49-F238E27FC236}">
                  <a16:creationId xmlns:a16="http://schemas.microsoft.com/office/drawing/2014/main" id="{255A02FC-AF49-C75F-7065-383744A7378F}"/>
                </a:ext>
              </a:extLst>
            </p:cNvPr>
            <p:cNvSpPr/>
            <p:nvPr/>
          </p:nvSpPr>
          <p:spPr>
            <a:xfrm>
              <a:off x="2574434" y="2574192"/>
              <a:ext cx="77519" cy="50062"/>
            </a:xfrm>
            <a:custGeom>
              <a:avLst/>
              <a:gdLst/>
              <a:ahLst/>
              <a:cxnLst/>
              <a:rect l="l" t="t" r="r" b="b"/>
              <a:pathLst>
                <a:path w="799" h="516" extrusionOk="0">
                  <a:moveTo>
                    <a:pt x="744" y="1"/>
                  </a:moveTo>
                  <a:cubicBezTo>
                    <a:pt x="690" y="109"/>
                    <a:pt x="623" y="190"/>
                    <a:pt x="555" y="258"/>
                  </a:cubicBezTo>
                  <a:lnTo>
                    <a:pt x="609" y="434"/>
                  </a:lnTo>
                  <a:cubicBezTo>
                    <a:pt x="690" y="339"/>
                    <a:pt x="758" y="231"/>
                    <a:pt x="799" y="109"/>
                  </a:cubicBezTo>
                  <a:cubicBezTo>
                    <a:pt x="799" y="109"/>
                    <a:pt x="758" y="28"/>
                    <a:pt x="744" y="1"/>
                  </a:cubicBezTo>
                  <a:close/>
                  <a:moveTo>
                    <a:pt x="0" y="299"/>
                  </a:moveTo>
                  <a:cubicBezTo>
                    <a:pt x="0" y="326"/>
                    <a:pt x="0" y="407"/>
                    <a:pt x="14" y="407"/>
                  </a:cubicBezTo>
                  <a:cubicBezTo>
                    <a:pt x="95" y="475"/>
                    <a:pt x="217" y="515"/>
                    <a:pt x="338" y="515"/>
                  </a:cubicBezTo>
                  <a:lnTo>
                    <a:pt x="284" y="339"/>
                  </a:lnTo>
                  <a:cubicBezTo>
                    <a:pt x="190" y="339"/>
                    <a:pt x="81" y="326"/>
                    <a:pt x="0" y="299"/>
                  </a:cubicBezTo>
                  <a:close/>
                </a:path>
              </a:pathLst>
            </a:custGeom>
            <a:solidFill>
              <a:srgbClr val="6B3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9">
              <a:extLst>
                <a:ext uri="{FF2B5EF4-FFF2-40B4-BE49-F238E27FC236}">
                  <a16:creationId xmlns:a16="http://schemas.microsoft.com/office/drawing/2014/main" id="{F7B3E9FD-32F6-6219-636E-8A2ECB9B572F}"/>
                </a:ext>
              </a:extLst>
            </p:cNvPr>
            <p:cNvSpPr/>
            <p:nvPr/>
          </p:nvSpPr>
          <p:spPr>
            <a:xfrm>
              <a:off x="2495654" y="2442926"/>
              <a:ext cx="156299" cy="176091"/>
            </a:xfrm>
            <a:custGeom>
              <a:avLst/>
              <a:gdLst/>
              <a:ahLst/>
              <a:cxnLst/>
              <a:rect l="l" t="t" r="r" b="b"/>
              <a:pathLst>
                <a:path w="1611" h="1815" extrusionOk="0">
                  <a:moveTo>
                    <a:pt x="0" y="1"/>
                  </a:moveTo>
                  <a:cubicBezTo>
                    <a:pt x="163" y="326"/>
                    <a:pt x="136" y="772"/>
                    <a:pt x="136" y="948"/>
                  </a:cubicBezTo>
                  <a:cubicBezTo>
                    <a:pt x="136" y="1201"/>
                    <a:pt x="280" y="1652"/>
                    <a:pt x="790" y="1652"/>
                  </a:cubicBezTo>
                  <a:cubicBezTo>
                    <a:pt x="797" y="1652"/>
                    <a:pt x="805" y="1652"/>
                    <a:pt x="812" y="1652"/>
                  </a:cubicBezTo>
                  <a:cubicBezTo>
                    <a:pt x="948" y="1652"/>
                    <a:pt x="988" y="1557"/>
                    <a:pt x="1096" y="1530"/>
                  </a:cubicBezTo>
                  <a:lnTo>
                    <a:pt x="1245" y="1814"/>
                  </a:lnTo>
                  <a:lnTo>
                    <a:pt x="1299" y="1462"/>
                  </a:lnTo>
                  <a:cubicBezTo>
                    <a:pt x="1489" y="1422"/>
                    <a:pt x="1611" y="1259"/>
                    <a:pt x="1570" y="1110"/>
                  </a:cubicBezTo>
                  <a:cubicBezTo>
                    <a:pt x="1502" y="894"/>
                    <a:pt x="1448" y="637"/>
                    <a:pt x="1435" y="434"/>
                  </a:cubicBezTo>
                  <a:cubicBezTo>
                    <a:pt x="948" y="380"/>
                    <a:pt x="420" y="190"/>
                    <a:pt x="0" y="1"/>
                  </a:cubicBezTo>
                  <a:close/>
                </a:path>
              </a:pathLst>
            </a:custGeom>
            <a:solidFill>
              <a:srgbClr val="EBA5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9">
              <a:extLst>
                <a:ext uri="{FF2B5EF4-FFF2-40B4-BE49-F238E27FC236}">
                  <a16:creationId xmlns:a16="http://schemas.microsoft.com/office/drawing/2014/main" id="{BA4F518D-55EB-0D9A-B518-187CF4C7EEF8}"/>
                </a:ext>
              </a:extLst>
            </p:cNvPr>
            <p:cNvSpPr/>
            <p:nvPr/>
          </p:nvSpPr>
          <p:spPr>
            <a:xfrm>
              <a:off x="2495654" y="2517824"/>
              <a:ext cx="105073" cy="120790"/>
            </a:xfrm>
            <a:custGeom>
              <a:avLst/>
              <a:gdLst/>
              <a:ahLst/>
              <a:cxnLst/>
              <a:rect l="l" t="t" r="r" b="b"/>
              <a:pathLst>
                <a:path w="1083" h="1245" extrusionOk="0">
                  <a:moveTo>
                    <a:pt x="136" y="0"/>
                  </a:moveTo>
                  <a:lnTo>
                    <a:pt x="68" y="149"/>
                  </a:lnTo>
                  <a:cubicBezTo>
                    <a:pt x="14" y="244"/>
                    <a:pt x="0" y="365"/>
                    <a:pt x="27" y="487"/>
                  </a:cubicBezTo>
                  <a:cubicBezTo>
                    <a:pt x="136" y="785"/>
                    <a:pt x="339" y="1110"/>
                    <a:pt x="772" y="1245"/>
                  </a:cubicBezTo>
                  <a:lnTo>
                    <a:pt x="1083" y="758"/>
                  </a:lnTo>
                  <a:lnTo>
                    <a:pt x="1083" y="758"/>
                  </a:lnTo>
                  <a:cubicBezTo>
                    <a:pt x="1025" y="769"/>
                    <a:pt x="967" y="774"/>
                    <a:pt x="910" y="774"/>
                  </a:cubicBezTo>
                  <a:cubicBezTo>
                    <a:pt x="468" y="774"/>
                    <a:pt x="100" y="456"/>
                    <a:pt x="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9">
              <a:extLst>
                <a:ext uri="{FF2B5EF4-FFF2-40B4-BE49-F238E27FC236}">
                  <a16:creationId xmlns:a16="http://schemas.microsoft.com/office/drawing/2014/main" id="{1F4BDB34-F8E1-3DC6-E3E7-4AA69F48B653}"/>
                </a:ext>
              </a:extLst>
            </p:cNvPr>
            <p:cNvSpPr/>
            <p:nvPr/>
          </p:nvSpPr>
          <p:spPr>
            <a:xfrm>
              <a:off x="2620324" y="2528302"/>
              <a:ext cx="48704" cy="65683"/>
            </a:xfrm>
            <a:custGeom>
              <a:avLst/>
              <a:gdLst/>
              <a:ahLst/>
              <a:cxnLst/>
              <a:rect l="l" t="t" r="r" b="b"/>
              <a:pathLst>
                <a:path w="502" h="677" extrusionOk="0">
                  <a:moveTo>
                    <a:pt x="217" y="0"/>
                  </a:moveTo>
                  <a:cubicBezTo>
                    <a:pt x="231" y="27"/>
                    <a:pt x="217" y="379"/>
                    <a:pt x="1" y="569"/>
                  </a:cubicBezTo>
                  <a:lnTo>
                    <a:pt x="488" y="677"/>
                  </a:lnTo>
                  <a:cubicBezTo>
                    <a:pt x="501" y="677"/>
                    <a:pt x="366" y="271"/>
                    <a:pt x="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9">
              <a:extLst>
                <a:ext uri="{FF2B5EF4-FFF2-40B4-BE49-F238E27FC236}">
                  <a16:creationId xmlns:a16="http://schemas.microsoft.com/office/drawing/2014/main" id="{A9E597D7-462B-28A9-7CF9-9EFFEA302A09}"/>
                </a:ext>
              </a:extLst>
            </p:cNvPr>
            <p:cNvSpPr/>
            <p:nvPr/>
          </p:nvSpPr>
          <p:spPr>
            <a:xfrm>
              <a:off x="2590151" y="2593304"/>
              <a:ext cx="56272" cy="50644"/>
            </a:xfrm>
            <a:custGeom>
              <a:avLst/>
              <a:gdLst/>
              <a:ahLst/>
              <a:cxnLst/>
              <a:rect l="l" t="t" r="r" b="b"/>
              <a:pathLst>
                <a:path w="580" h="522" extrusionOk="0">
                  <a:moveTo>
                    <a:pt x="507" y="1"/>
                  </a:moveTo>
                  <a:cubicBezTo>
                    <a:pt x="481" y="1"/>
                    <a:pt x="390" y="56"/>
                    <a:pt x="298" y="102"/>
                  </a:cubicBezTo>
                  <a:cubicBezTo>
                    <a:pt x="176" y="142"/>
                    <a:pt x="55" y="142"/>
                    <a:pt x="41" y="183"/>
                  </a:cubicBezTo>
                  <a:cubicBezTo>
                    <a:pt x="1" y="264"/>
                    <a:pt x="95" y="508"/>
                    <a:pt x="231" y="521"/>
                  </a:cubicBezTo>
                  <a:cubicBezTo>
                    <a:pt x="239" y="522"/>
                    <a:pt x="247" y="522"/>
                    <a:pt x="255" y="522"/>
                  </a:cubicBezTo>
                  <a:cubicBezTo>
                    <a:pt x="446" y="522"/>
                    <a:pt x="580" y="370"/>
                    <a:pt x="515" y="7"/>
                  </a:cubicBezTo>
                  <a:cubicBezTo>
                    <a:pt x="515" y="3"/>
                    <a:pt x="512" y="1"/>
                    <a:pt x="507" y="1"/>
                  </a:cubicBezTo>
                  <a:close/>
                </a:path>
              </a:pathLst>
            </a:custGeom>
            <a:solidFill>
              <a:srgbClr val="6B3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9">
              <a:extLst>
                <a:ext uri="{FF2B5EF4-FFF2-40B4-BE49-F238E27FC236}">
                  <a16:creationId xmlns:a16="http://schemas.microsoft.com/office/drawing/2014/main" id="{160A48BE-8F4C-CD5B-BF62-42B99886B603}"/>
                </a:ext>
              </a:extLst>
            </p:cNvPr>
            <p:cNvSpPr/>
            <p:nvPr/>
          </p:nvSpPr>
          <p:spPr>
            <a:xfrm>
              <a:off x="2489057" y="2339019"/>
              <a:ext cx="204906" cy="224407"/>
            </a:xfrm>
            <a:custGeom>
              <a:avLst/>
              <a:gdLst/>
              <a:ahLst/>
              <a:cxnLst/>
              <a:rect l="l" t="t" r="r" b="b"/>
              <a:pathLst>
                <a:path w="2112" h="2313" extrusionOk="0">
                  <a:moveTo>
                    <a:pt x="1725" y="0"/>
                  </a:moveTo>
                  <a:cubicBezTo>
                    <a:pt x="1290" y="0"/>
                    <a:pt x="781" y="233"/>
                    <a:pt x="488" y="504"/>
                  </a:cubicBezTo>
                  <a:cubicBezTo>
                    <a:pt x="325" y="652"/>
                    <a:pt x="190" y="801"/>
                    <a:pt x="1" y="882"/>
                  </a:cubicBezTo>
                  <a:cubicBezTo>
                    <a:pt x="41" y="977"/>
                    <a:pt x="95" y="1072"/>
                    <a:pt x="150" y="1153"/>
                  </a:cubicBezTo>
                  <a:cubicBezTo>
                    <a:pt x="325" y="1424"/>
                    <a:pt x="474" y="1789"/>
                    <a:pt x="731" y="1965"/>
                  </a:cubicBezTo>
                  <a:cubicBezTo>
                    <a:pt x="948" y="2127"/>
                    <a:pt x="1178" y="2195"/>
                    <a:pt x="1435" y="2276"/>
                  </a:cubicBezTo>
                  <a:cubicBezTo>
                    <a:pt x="1504" y="2300"/>
                    <a:pt x="1573" y="2313"/>
                    <a:pt x="1638" y="2313"/>
                  </a:cubicBezTo>
                  <a:cubicBezTo>
                    <a:pt x="1828" y="2313"/>
                    <a:pt x="1987" y="2204"/>
                    <a:pt x="2017" y="1951"/>
                  </a:cubicBezTo>
                  <a:cubicBezTo>
                    <a:pt x="2044" y="1681"/>
                    <a:pt x="2057" y="1491"/>
                    <a:pt x="2057" y="1261"/>
                  </a:cubicBezTo>
                  <a:cubicBezTo>
                    <a:pt x="2057" y="1072"/>
                    <a:pt x="2044" y="937"/>
                    <a:pt x="2084" y="747"/>
                  </a:cubicBezTo>
                  <a:cubicBezTo>
                    <a:pt x="2112" y="598"/>
                    <a:pt x="2030" y="517"/>
                    <a:pt x="2017" y="382"/>
                  </a:cubicBezTo>
                  <a:cubicBezTo>
                    <a:pt x="1990" y="328"/>
                    <a:pt x="1990" y="260"/>
                    <a:pt x="1990" y="192"/>
                  </a:cubicBezTo>
                  <a:cubicBezTo>
                    <a:pt x="1990" y="152"/>
                    <a:pt x="1976" y="98"/>
                    <a:pt x="1976" y="30"/>
                  </a:cubicBezTo>
                  <a:cubicBezTo>
                    <a:pt x="1897" y="10"/>
                    <a:pt x="1813" y="0"/>
                    <a:pt x="1725" y="0"/>
                  </a:cubicBez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9">
              <a:extLst>
                <a:ext uri="{FF2B5EF4-FFF2-40B4-BE49-F238E27FC236}">
                  <a16:creationId xmlns:a16="http://schemas.microsoft.com/office/drawing/2014/main" id="{574E54F5-5403-0CE4-2466-A2FCB62B486E}"/>
                </a:ext>
              </a:extLst>
            </p:cNvPr>
            <p:cNvSpPr/>
            <p:nvPr/>
          </p:nvSpPr>
          <p:spPr>
            <a:xfrm>
              <a:off x="2515349" y="2422746"/>
              <a:ext cx="170755" cy="142813"/>
            </a:xfrm>
            <a:custGeom>
              <a:avLst/>
              <a:gdLst/>
              <a:ahLst/>
              <a:cxnLst/>
              <a:rect l="l" t="t" r="r" b="b"/>
              <a:pathLst>
                <a:path w="1760" h="1472" extrusionOk="0">
                  <a:moveTo>
                    <a:pt x="218" y="1"/>
                  </a:moveTo>
                  <a:cubicBezTo>
                    <a:pt x="173" y="1"/>
                    <a:pt x="112" y="16"/>
                    <a:pt x="81" y="46"/>
                  </a:cubicBezTo>
                  <a:cubicBezTo>
                    <a:pt x="68" y="74"/>
                    <a:pt x="27" y="74"/>
                    <a:pt x="0" y="74"/>
                  </a:cubicBezTo>
                  <a:cubicBezTo>
                    <a:pt x="95" y="236"/>
                    <a:pt x="230" y="371"/>
                    <a:pt x="217" y="574"/>
                  </a:cubicBezTo>
                  <a:cubicBezTo>
                    <a:pt x="217" y="642"/>
                    <a:pt x="163" y="682"/>
                    <a:pt x="95" y="710"/>
                  </a:cubicBezTo>
                  <a:cubicBezTo>
                    <a:pt x="203" y="872"/>
                    <a:pt x="298" y="1021"/>
                    <a:pt x="433" y="1129"/>
                  </a:cubicBezTo>
                  <a:cubicBezTo>
                    <a:pt x="663" y="1278"/>
                    <a:pt x="893" y="1345"/>
                    <a:pt x="1150" y="1427"/>
                  </a:cubicBezTo>
                  <a:cubicBezTo>
                    <a:pt x="1224" y="1456"/>
                    <a:pt x="1298" y="1472"/>
                    <a:pt x="1367" y="1472"/>
                  </a:cubicBezTo>
                  <a:cubicBezTo>
                    <a:pt x="1550" y="1472"/>
                    <a:pt x="1699" y="1362"/>
                    <a:pt x="1719" y="1115"/>
                  </a:cubicBezTo>
                  <a:cubicBezTo>
                    <a:pt x="1746" y="953"/>
                    <a:pt x="1759" y="818"/>
                    <a:pt x="1759" y="682"/>
                  </a:cubicBezTo>
                  <a:cubicBezTo>
                    <a:pt x="1743" y="681"/>
                    <a:pt x="1726" y="681"/>
                    <a:pt x="1710" y="681"/>
                  </a:cubicBezTo>
                  <a:cubicBezTo>
                    <a:pt x="1544" y="681"/>
                    <a:pt x="1412" y="741"/>
                    <a:pt x="1313" y="791"/>
                  </a:cubicBezTo>
                  <a:cubicBezTo>
                    <a:pt x="1245" y="818"/>
                    <a:pt x="1178" y="818"/>
                    <a:pt x="1110" y="818"/>
                  </a:cubicBezTo>
                  <a:cubicBezTo>
                    <a:pt x="785" y="791"/>
                    <a:pt x="555" y="615"/>
                    <a:pt x="447" y="331"/>
                  </a:cubicBezTo>
                  <a:cubicBezTo>
                    <a:pt x="433" y="304"/>
                    <a:pt x="433" y="277"/>
                    <a:pt x="447" y="263"/>
                  </a:cubicBezTo>
                  <a:cubicBezTo>
                    <a:pt x="420" y="263"/>
                    <a:pt x="379" y="249"/>
                    <a:pt x="352" y="195"/>
                  </a:cubicBezTo>
                  <a:cubicBezTo>
                    <a:pt x="339" y="141"/>
                    <a:pt x="298" y="33"/>
                    <a:pt x="257" y="6"/>
                  </a:cubicBezTo>
                  <a:cubicBezTo>
                    <a:pt x="247" y="3"/>
                    <a:pt x="234" y="1"/>
                    <a:pt x="218" y="1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9">
              <a:extLst>
                <a:ext uri="{FF2B5EF4-FFF2-40B4-BE49-F238E27FC236}">
                  <a16:creationId xmlns:a16="http://schemas.microsoft.com/office/drawing/2014/main" id="{742E8D3A-829F-E050-62CF-037433B0A0FF}"/>
                </a:ext>
              </a:extLst>
            </p:cNvPr>
            <p:cNvSpPr/>
            <p:nvPr/>
          </p:nvSpPr>
          <p:spPr>
            <a:xfrm>
              <a:off x="2460242" y="2244329"/>
              <a:ext cx="223243" cy="229161"/>
            </a:xfrm>
            <a:custGeom>
              <a:avLst/>
              <a:gdLst/>
              <a:ahLst/>
              <a:cxnLst/>
              <a:rect l="l" t="t" r="r" b="b"/>
              <a:pathLst>
                <a:path w="2301" h="2362" extrusionOk="0">
                  <a:moveTo>
                    <a:pt x="1091" y="0"/>
                  </a:moveTo>
                  <a:cubicBezTo>
                    <a:pt x="713" y="0"/>
                    <a:pt x="352" y="169"/>
                    <a:pt x="162" y="492"/>
                  </a:cubicBezTo>
                  <a:cubicBezTo>
                    <a:pt x="41" y="708"/>
                    <a:pt x="0" y="965"/>
                    <a:pt x="41" y="1209"/>
                  </a:cubicBezTo>
                  <a:cubicBezTo>
                    <a:pt x="54" y="1317"/>
                    <a:pt x="95" y="1452"/>
                    <a:pt x="135" y="1561"/>
                  </a:cubicBezTo>
                  <a:cubicBezTo>
                    <a:pt x="162" y="1642"/>
                    <a:pt x="189" y="1696"/>
                    <a:pt x="216" y="1750"/>
                  </a:cubicBezTo>
                  <a:cubicBezTo>
                    <a:pt x="257" y="1831"/>
                    <a:pt x="311" y="1818"/>
                    <a:pt x="379" y="1831"/>
                  </a:cubicBezTo>
                  <a:cubicBezTo>
                    <a:pt x="460" y="1845"/>
                    <a:pt x="555" y="1899"/>
                    <a:pt x="595" y="1967"/>
                  </a:cubicBezTo>
                  <a:cubicBezTo>
                    <a:pt x="663" y="2048"/>
                    <a:pt x="704" y="2183"/>
                    <a:pt x="771" y="2264"/>
                  </a:cubicBezTo>
                  <a:cubicBezTo>
                    <a:pt x="795" y="2313"/>
                    <a:pt x="852" y="2361"/>
                    <a:pt x="912" y="2361"/>
                  </a:cubicBezTo>
                  <a:cubicBezTo>
                    <a:pt x="919" y="2361"/>
                    <a:pt x="927" y="2361"/>
                    <a:pt x="934" y="2359"/>
                  </a:cubicBezTo>
                  <a:cubicBezTo>
                    <a:pt x="1055" y="2305"/>
                    <a:pt x="988" y="2102"/>
                    <a:pt x="988" y="1994"/>
                  </a:cubicBezTo>
                  <a:cubicBezTo>
                    <a:pt x="935" y="1325"/>
                    <a:pt x="1646" y="1114"/>
                    <a:pt x="2219" y="1114"/>
                  </a:cubicBezTo>
                  <a:cubicBezTo>
                    <a:pt x="2237" y="1114"/>
                    <a:pt x="2255" y="1114"/>
                    <a:pt x="2273" y="1114"/>
                  </a:cubicBezTo>
                  <a:cubicBezTo>
                    <a:pt x="2300" y="965"/>
                    <a:pt x="2287" y="803"/>
                    <a:pt x="2219" y="681"/>
                  </a:cubicBezTo>
                  <a:cubicBezTo>
                    <a:pt x="1974" y="220"/>
                    <a:pt x="1522" y="0"/>
                    <a:pt x="1091" y="0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9">
              <a:extLst>
                <a:ext uri="{FF2B5EF4-FFF2-40B4-BE49-F238E27FC236}">
                  <a16:creationId xmlns:a16="http://schemas.microsoft.com/office/drawing/2014/main" id="{21161C39-4A79-9E5D-ED1E-2908F78EBCC6}"/>
                </a:ext>
              </a:extLst>
            </p:cNvPr>
            <p:cNvSpPr/>
            <p:nvPr/>
          </p:nvSpPr>
          <p:spPr>
            <a:xfrm>
              <a:off x="2468101" y="2417507"/>
              <a:ext cx="80139" cy="71504"/>
            </a:xfrm>
            <a:custGeom>
              <a:avLst/>
              <a:gdLst/>
              <a:ahLst/>
              <a:cxnLst/>
              <a:rect l="l" t="t" r="r" b="b"/>
              <a:pathLst>
                <a:path w="826" h="737" extrusionOk="0">
                  <a:moveTo>
                    <a:pt x="214" y="1"/>
                  </a:moveTo>
                  <a:cubicBezTo>
                    <a:pt x="152" y="1"/>
                    <a:pt x="100" y="29"/>
                    <a:pt x="81" y="100"/>
                  </a:cubicBezTo>
                  <a:cubicBezTo>
                    <a:pt x="0" y="398"/>
                    <a:pt x="284" y="709"/>
                    <a:pt x="596" y="736"/>
                  </a:cubicBezTo>
                  <a:cubicBezTo>
                    <a:pt x="826" y="615"/>
                    <a:pt x="636" y="371"/>
                    <a:pt x="528" y="182"/>
                  </a:cubicBezTo>
                  <a:cubicBezTo>
                    <a:pt x="475" y="94"/>
                    <a:pt x="327" y="1"/>
                    <a:pt x="214" y="1"/>
                  </a:cubicBez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9">
              <a:extLst>
                <a:ext uri="{FF2B5EF4-FFF2-40B4-BE49-F238E27FC236}">
                  <a16:creationId xmlns:a16="http://schemas.microsoft.com/office/drawing/2014/main" id="{C40563B9-2406-9984-78F1-929BDEB377CF}"/>
                </a:ext>
              </a:extLst>
            </p:cNvPr>
            <p:cNvSpPr/>
            <p:nvPr/>
          </p:nvSpPr>
          <p:spPr>
            <a:xfrm>
              <a:off x="3066710" y="2802185"/>
              <a:ext cx="238087" cy="145239"/>
            </a:xfrm>
            <a:custGeom>
              <a:avLst/>
              <a:gdLst/>
              <a:ahLst/>
              <a:cxnLst/>
              <a:rect l="l" t="t" r="r" b="b"/>
              <a:pathLst>
                <a:path w="2454" h="1497" extrusionOk="0">
                  <a:moveTo>
                    <a:pt x="998" y="1"/>
                  </a:moveTo>
                  <a:cubicBezTo>
                    <a:pt x="895" y="1"/>
                    <a:pt x="734" y="29"/>
                    <a:pt x="406" y="114"/>
                  </a:cubicBezTo>
                  <a:lnTo>
                    <a:pt x="339" y="114"/>
                  </a:lnTo>
                  <a:cubicBezTo>
                    <a:pt x="136" y="127"/>
                    <a:pt x="0" y="547"/>
                    <a:pt x="95" y="723"/>
                  </a:cubicBezTo>
                  <a:cubicBezTo>
                    <a:pt x="149" y="817"/>
                    <a:pt x="230" y="858"/>
                    <a:pt x="339" y="885"/>
                  </a:cubicBezTo>
                  <a:cubicBezTo>
                    <a:pt x="447" y="926"/>
                    <a:pt x="582" y="966"/>
                    <a:pt x="677" y="1061"/>
                  </a:cubicBezTo>
                  <a:cubicBezTo>
                    <a:pt x="826" y="1196"/>
                    <a:pt x="961" y="1304"/>
                    <a:pt x="1151" y="1399"/>
                  </a:cubicBezTo>
                  <a:cubicBezTo>
                    <a:pt x="1236" y="1431"/>
                    <a:pt x="1497" y="1497"/>
                    <a:pt x="1704" y="1497"/>
                  </a:cubicBezTo>
                  <a:cubicBezTo>
                    <a:pt x="1759" y="1497"/>
                    <a:pt x="1811" y="1492"/>
                    <a:pt x="1854" y="1480"/>
                  </a:cubicBezTo>
                  <a:cubicBezTo>
                    <a:pt x="1935" y="1467"/>
                    <a:pt x="1935" y="1413"/>
                    <a:pt x="1935" y="1399"/>
                  </a:cubicBezTo>
                  <a:cubicBezTo>
                    <a:pt x="1976" y="1372"/>
                    <a:pt x="2044" y="1358"/>
                    <a:pt x="2098" y="1331"/>
                  </a:cubicBezTo>
                  <a:cubicBezTo>
                    <a:pt x="2233" y="1237"/>
                    <a:pt x="2247" y="1156"/>
                    <a:pt x="2192" y="1156"/>
                  </a:cubicBezTo>
                  <a:cubicBezTo>
                    <a:pt x="2301" y="1101"/>
                    <a:pt x="2382" y="1061"/>
                    <a:pt x="2422" y="1007"/>
                  </a:cubicBezTo>
                  <a:cubicBezTo>
                    <a:pt x="2454" y="954"/>
                    <a:pt x="2453" y="877"/>
                    <a:pt x="2375" y="877"/>
                  </a:cubicBezTo>
                  <a:cubicBezTo>
                    <a:pt x="2352" y="877"/>
                    <a:pt x="2323" y="883"/>
                    <a:pt x="2287" y="898"/>
                  </a:cubicBezTo>
                  <a:cubicBezTo>
                    <a:pt x="2328" y="871"/>
                    <a:pt x="2395" y="831"/>
                    <a:pt x="2422" y="804"/>
                  </a:cubicBezTo>
                  <a:cubicBezTo>
                    <a:pt x="2436" y="750"/>
                    <a:pt x="2382" y="695"/>
                    <a:pt x="2328" y="682"/>
                  </a:cubicBezTo>
                  <a:cubicBezTo>
                    <a:pt x="2320" y="679"/>
                    <a:pt x="2310" y="678"/>
                    <a:pt x="2299" y="678"/>
                  </a:cubicBezTo>
                  <a:cubicBezTo>
                    <a:pt x="2256" y="678"/>
                    <a:pt x="2198" y="695"/>
                    <a:pt x="2165" y="695"/>
                  </a:cubicBezTo>
                  <a:cubicBezTo>
                    <a:pt x="2128" y="703"/>
                    <a:pt x="2083" y="706"/>
                    <a:pt x="2038" y="706"/>
                  </a:cubicBezTo>
                  <a:cubicBezTo>
                    <a:pt x="1922" y="706"/>
                    <a:pt x="1798" y="684"/>
                    <a:pt x="1759" y="655"/>
                  </a:cubicBezTo>
                  <a:cubicBezTo>
                    <a:pt x="1584" y="452"/>
                    <a:pt x="1367" y="73"/>
                    <a:pt x="1313" y="73"/>
                  </a:cubicBezTo>
                  <a:cubicBezTo>
                    <a:pt x="1164" y="43"/>
                    <a:pt x="1125" y="1"/>
                    <a:pt x="998" y="1"/>
                  </a:cubicBez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9">
              <a:extLst>
                <a:ext uri="{FF2B5EF4-FFF2-40B4-BE49-F238E27FC236}">
                  <a16:creationId xmlns:a16="http://schemas.microsoft.com/office/drawing/2014/main" id="{AD6B001E-8415-57B6-E3D8-248469BD9E1F}"/>
                </a:ext>
              </a:extLst>
            </p:cNvPr>
            <p:cNvSpPr/>
            <p:nvPr/>
          </p:nvSpPr>
          <p:spPr>
            <a:xfrm>
              <a:off x="2608585" y="2630656"/>
              <a:ext cx="59085" cy="113513"/>
            </a:xfrm>
            <a:custGeom>
              <a:avLst/>
              <a:gdLst/>
              <a:ahLst/>
              <a:cxnLst/>
              <a:rect l="l" t="t" r="r" b="b"/>
              <a:pathLst>
                <a:path w="609" h="1170" extrusionOk="0">
                  <a:moveTo>
                    <a:pt x="244" y="1"/>
                  </a:moveTo>
                  <a:lnTo>
                    <a:pt x="0" y="41"/>
                  </a:lnTo>
                  <a:cubicBezTo>
                    <a:pt x="149" y="366"/>
                    <a:pt x="122" y="745"/>
                    <a:pt x="135" y="1097"/>
                  </a:cubicBezTo>
                  <a:cubicBezTo>
                    <a:pt x="189" y="1110"/>
                    <a:pt x="230" y="1151"/>
                    <a:pt x="284" y="1164"/>
                  </a:cubicBezTo>
                  <a:cubicBezTo>
                    <a:pt x="300" y="1168"/>
                    <a:pt x="316" y="1169"/>
                    <a:pt x="332" y="1169"/>
                  </a:cubicBezTo>
                  <a:cubicBezTo>
                    <a:pt x="382" y="1169"/>
                    <a:pt x="429" y="1152"/>
                    <a:pt x="460" y="1110"/>
                  </a:cubicBezTo>
                  <a:cubicBezTo>
                    <a:pt x="528" y="1043"/>
                    <a:pt x="582" y="934"/>
                    <a:pt x="609" y="772"/>
                  </a:cubicBezTo>
                  <a:cubicBezTo>
                    <a:pt x="474" y="542"/>
                    <a:pt x="338" y="271"/>
                    <a:pt x="244" y="1"/>
                  </a:cubicBezTo>
                  <a:close/>
                </a:path>
              </a:pathLst>
            </a:custGeom>
            <a:solidFill>
              <a:srgbClr val="6B3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9">
              <a:extLst>
                <a:ext uri="{FF2B5EF4-FFF2-40B4-BE49-F238E27FC236}">
                  <a16:creationId xmlns:a16="http://schemas.microsoft.com/office/drawing/2014/main" id="{9472B588-F5B0-84AD-CD31-3A1CDAF1FFC5}"/>
                </a:ext>
              </a:extLst>
            </p:cNvPr>
            <p:cNvSpPr/>
            <p:nvPr/>
          </p:nvSpPr>
          <p:spPr>
            <a:xfrm>
              <a:off x="1957391" y="2744750"/>
              <a:ext cx="239445" cy="183077"/>
            </a:xfrm>
            <a:custGeom>
              <a:avLst/>
              <a:gdLst/>
              <a:ahLst/>
              <a:cxnLst/>
              <a:rect l="l" t="t" r="r" b="b"/>
              <a:pathLst>
                <a:path w="2468" h="1887" extrusionOk="0">
                  <a:moveTo>
                    <a:pt x="1401" y="1"/>
                  </a:moveTo>
                  <a:cubicBezTo>
                    <a:pt x="1306" y="1"/>
                    <a:pt x="1246" y="185"/>
                    <a:pt x="1367" y="408"/>
                  </a:cubicBezTo>
                  <a:cubicBezTo>
                    <a:pt x="1381" y="449"/>
                    <a:pt x="1584" y="719"/>
                    <a:pt x="1503" y="733"/>
                  </a:cubicBezTo>
                  <a:cubicBezTo>
                    <a:pt x="1492" y="735"/>
                    <a:pt x="1480" y="736"/>
                    <a:pt x="1468" y="736"/>
                  </a:cubicBezTo>
                  <a:cubicBezTo>
                    <a:pt x="1242" y="736"/>
                    <a:pt x="831" y="388"/>
                    <a:pt x="664" y="273"/>
                  </a:cubicBezTo>
                  <a:cubicBezTo>
                    <a:pt x="615" y="241"/>
                    <a:pt x="576" y="230"/>
                    <a:pt x="545" y="230"/>
                  </a:cubicBezTo>
                  <a:cubicBezTo>
                    <a:pt x="456" y="230"/>
                    <a:pt x="434" y="327"/>
                    <a:pt x="434" y="327"/>
                  </a:cubicBezTo>
                  <a:cubicBezTo>
                    <a:pt x="399" y="311"/>
                    <a:pt x="362" y="303"/>
                    <a:pt x="328" y="303"/>
                  </a:cubicBezTo>
                  <a:cubicBezTo>
                    <a:pt x="217" y="303"/>
                    <a:pt x="131" y="385"/>
                    <a:pt x="204" y="530"/>
                  </a:cubicBezTo>
                  <a:cubicBezTo>
                    <a:pt x="204" y="530"/>
                    <a:pt x="1" y="624"/>
                    <a:pt x="231" y="882"/>
                  </a:cubicBezTo>
                  <a:cubicBezTo>
                    <a:pt x="82" y="990"/>
                    <a:pt x="271" y="1139"/>
                    <a:pt x="407" y="1260"/>
                  </a:cubicBezTo>
                  <a:cubicBezTo>
                    <a:pt x="880" y="1693"/>
                    <a:pt x="1503" y="1802"/>
                    <a:pt x="1936" y="1883"/>
                  </a:cubicBezTo>
                  <a:cubicBezTo>
                    <a:pt x="1947" y="1885"/>
                    <a:pt x="1958" y="1886"/>
                    <a:pt x="1970" y="1886"/>
                  </a:cubicBezTo>
                  <a:cubicBezTo>
                    <a:pt x="2228" y="1886"/>
                    <a:pt x="2467" y="1322"/>
                    <a:pt x="2247" y="1193"/>
                  </a:cubicBezTo>
                  <a:cubicBezTo>
                    <a:pt x="2220" y="1152"/>
                    <a:pt x="1963" y="652"/>
                    <a:pt x="1881" y="584"/>
                  </a:cubicBezTo>
                  <a:cubicBezTo>
                    <a:pt x="1854" y="543"/>
                    <a:pt x="1827" y="530"/>
                    <a:pt x="1800" y="489"/>
                  </a:cubicBezTo>
                  <a:cubicBezTo>
                    <a:pt x="1692" y="367"/>
                    <a:pt x="1597" y="205"/>
                    <a:pt x="1503" y="70"/>
                  </a:cubicBezTo>
                  <a:cubicBezTo>
                    <a:pt x="1468" y="22"/>
                    <a:pt x="1432" y="1"/>
                    <a:pt x="1401" y="1"/>
                  </a:cubicBez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9">
              <a:extLst>
                <a:ext uri="{FF2B5EF4-FFF2-40B4-BE49-F238E27FC236}">
                  <a16:creationId xmlns:a16="http://schemas.microsoft.com/office/drawing/2014/main" id="{5F9A54A4-9203-E2B9-D04E-8D9EF511EA69}"/>
                </a:ext>
              </a:extLst>
            </p:cNvPr>
            <p:cNvSpPr/>
            <p:nvPr/>
          </p:nvSpPr>
          <p:spPr>
            <a:xfrm>
              <a:off x="2684648" y="1690160"/>
              <a:ext cx="487137" cy="621607"/>
            </a:xfrm>
            <a:custGeom>
              <a:avLst/>
              <a:gdLst/>
              <a:ahLst/>
              <a:cxnLst/>
              <a:rect l="l" t="t" r="r" b="b"/>
              <a:pathLst>
                <a:path w="5021" h="6407" extrusionOk="0">
                  <a:moveTo>
                    <a:pt x="4472" y="81"/>
                  </a:moveTo>
                  <a:cubicBezTo>
                    <a:pt x="4562" y="81"/>
                    <a:pt x="4643" y="101"/>
                    <a:pt x="4710" y="142"/>
                  </a:cubicBezTo>
                  <a:cubicBezTo>
                    <a:pt x="4872" y="223"/>
                    <a:pt x="4953" y="385"/>
                    <a:pt x="4953" y="629"/>
                  </a:cubicBezTo>
                  <a:lnTo>
                    <a:pt x="4953" y="1793"/>
                  </a:lnTo>
                  <a:cubicBezTo>
                    <a:pt x="4953" y="2347"/>
                    <a:pt x="4507" y="3065"/>
                    <a:pt x="3952" y="3389"/>
                  </a:cubicBezTo>
                  <a:lnTo>
                    <a:pt x="1882" y="4580"/>
                  </a:lnTo>
                  <a:cubicBezTo>
                    <a:pt x="1868" y="4580"/>
                    <a:pt x="1868" y="4607"/>
                    <a:pt x="1868" y="4607"/>
                  </a:cubicBezTo>
                  <a:lnTo>
                    <a:pt x="772" y="6177"/>
                  </a:lnTo>
                  <a:lnTo>
                    <a:pt x="989" y="5175"/>
                  </a:lnTo>
                  <a:cubicBezTo>
                    <a:pt x="989" y="5175"/>
                    <a:pt x="989" y="5162"/>
                    <a:pt x="975" y="5148"/>
                  </a:cubicBezTo>
                  <a:cubicBezTo>
                    <a:pt x="962" y="5121"/>
                    <a:pt x="962" y="5121"/>
                    <a:pt x="948" y="5121"/>
                  </a:cubicBezTo>
                  <a:cubicBezTo>
                    <a:pt x="811" y="5186"/>
                    <a:pt x="686" y="5216"/>
                    <a:pt x="575" y="5216"/>
                  </a:cubicBezTo>
                  <a:cubicBezTo>
                    <a:pt x="476" y="5216"/>
                    <a:pt x="388" y="5193"/>
                    <a:pt x="312" y="5148"/>
                  </a:cubicBezTo>
                  <a:cubicBezTo>
                    <a:pt x="163" y="5054"/>
                    <a:pt x="96" y="4891"/>
                    <a:pt x="96" y="4675"/>
                  </a:cubicBezTo>
                  <a:lnTo>
                    <a:pt x="96" y="3498"/>
                  </a:lnTo>
                  <a:cubicBezTo>
                    <a:pt x="96" y="2943"/>
                    <a:pt x="542" y="2239"/>
                    <a:pt x="1097" y="1914"/>
                  </a:cubicBezTo>
                  <a:lnTo>
                    <a:pt x="3992" y="237"/>
                  </a:lnTo>
                  <a:cubicBezTo>
                    <a:pt x="4153" y="135"/>
                    <a:pt x="4324" y="81"/>
                    <a:pt x="4472" y="81"/>
                  </a:cubicBezTo>
                  <a:close/>
                  <a:moveTo>
                    <a:pt x="4461" y="0"/>
                  </a:moveTo>
                  <a:cubicBezTo>
                    <a:pt x="4299" y="0"/>
                    <a:pt x="4116" y="56"/>
                    <a:pt x="3938" y="169"/>
                  </a:cubicBezTo>
                  <a:lnTo>
                    <a:pt x="1043" y="1847"/>
                  </a:lnTo>
                  <a:cubicBezTo>
                    <a:pt x="474" y="2185"/>
                    <a:pt x="1" y="2929"/>
                    <a:pt x="1" y="3498"/>
                  </a:cubicBezTo>
                  <a:lnTo>
                    <a:pt x="1" y="4675"/>
                  </a:lnTo>
                  <a:cubicBezTo>
                    <a:pt x="1" y="4918"/>
                    <a:pt x="82" y="5121"/>
                    <a:pt x="244" y="5230"/>
                  </a:cubicBezTo>
                  <a:cubicBezTo>
                    <a:pt x="334" y="5282"/>
                    <a:pt x="439" y="5313"/>
                    <a:pt x="559" y="5313"/>
                  </a:cubicBezTo>
                  <a:cubicBezTo>
                    <a:pt x="657" y="5313"/>
                    <a:pt x="764" y="5292"/>
                    <a:pt x="880" y="5243"/>
                  </a:cubicBezTo>
                  <a:lnTo>
                    <a:pt x="880" y="5243"/>
                  </a:lnTo>
                  <a:lnTo>
                    <a:pt x="637" y="6366"/>
                  </a:lnTo>
                  <a:cubicBezTo>
                    <a:pt x="623" y="6380"/>
                    <a:pt x="637" y="6393"/>
                    <a:pt x="677" y="6407"/>
                  </a:cubicBezTo>
                  <a:cubicBezTo>
                    <a:pt x="691" y="6407"/>
                    <a:pt x="704" y="6407"/>
                    <a:pt x="704" y="6366"/>
                  </a:cubicBezTo>
                  <a:lnTo>
                    <a:pt x="1909" y="4634"/>
                  </a:lnTo>
                  <a:lnTo>
                    <a:pt x="3965" y="3457"/>
                  </a:lnTo>
                  <a:cubicBezTo>
                    <a:pt x="4547" y="3119"/>
                    <a:pt x="5021" y="2374"/>
                    <a:pt x="5021" y="1793"/>
                  </a:cubicBezTo>
                  <a:lnTo>
                    <a:pt x="5021" y="629"/>
                  </a:lnTo>
                  <a:cubicBezTo>
                    <a:pt x="5021" y="372"/>
                    <a:pt x="4913" y="169"/>
                    <a:pt x="4750" y="74"/>
                  </a:cubicBezTo>
                  <a:cubicBezTo>
                    <a:pt x="4669" y="25"/>
                    <a:pt x="4570" y="0"/>
                    <a:pt x="4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9">
              <a:extLst>
                <a:ext uri="{FF2B5EF4-FFF2-40B4-BE49-F238E27FC236}">
                  <a16:creationId xmlns:a16="http://schemas.microsoft.com/office/drawing/2014/main" id="{36974AC9-962C-F2CA-EFC3-68F3CD6AB26F}"/>
                </a:ext>
              </a:extLst>
            </p:cNvPr>
            <p:cNvSpPr/>
            <p:nvPr/>
          </p:nvSpPr>
          <p:spPr>
            <a:xfrm>
              <a:off x="2846385" y="1826174"/>
              <a:ext cx="72609" cy="297079"/>
            </a:xfrm>
            <a:custGeom>
              <a:avLst/>
              <a:gdLst/>
              <a:ahLst/>
              <a:cxnLst/>
              <a:rect l="l" t="t" r="r" b="b"/>
              <a:pathLst>
                <a:path w="867" h="3547" extrusionOk="0">
                  <a:moveTo>
                    <a:pt x="867" y="1"/>
                  </a:moveTo>
                  <a:lnTo>
                    <a:pt x="1" y="502"/>
                  </a:lnTo>
                  <a:lnTo>
                    <a:pt x="1" y="3546"/>
                  </a:lnTo>
                  <a:lnTo>
                    <a:pt x="867" y="3045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9">
              <a:extLst>
                <a:ext uri="{FF2B5EF4-FFF2-40B4-BE49-F238E27FC236}">
                  <a16:creationId xmlns:a16="http://schemas.microsoft.com/office/drawing/2014/main" id="{8549C873-1B02-FF64-6308-4B0FB88E3A61}"/>
                </a:ext>
              </a:extLst>
            </p:cNvPr>
            <p:cNvSpPr/>
            <p:nvPr/>
          </p:nvSpPr>
          <p:spPr>
            <a:xfrm>
              <a:off x="2918911" y="1785386"/>
              <a:ext cx="70348" cy="295906"/>
            </a:xfrm>
            <a:custGeom>
              <a:avLst/>
              <a:gdLst/>
              <a:ahLst/>
              <a:cxnLst/>
              <a:rect l="l" t="t" r="r" b="b"/>
              <a:pathLst>
                <a:path w="840" h="3533" extrusionOk="0">
                  <a:moveTo>
                    <a:pt x="840" y="1"/>
                  </a:moveTo>
                  <a:lnTo>
                    <a:pt x="1" y="488"/>
                  </a:lnTo>
                  <a:lnTo>
                    <a:pt x="1" y="3532"/>
                  </a:lnTo>
                  <a:lnTo>
                    <a:pt x="840" y="3045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9">
              <a:extLst>
                <a:ext uri="{FF2B5EF4-FFF2-40B4-BE49-F238E27FC236}">
                  <a16:creationId xmlns:a16="http://schemas.microsoft.com/office/drawing/2014/main" id="{996A68AA-6A74-1E48-B428-6C506A84A7B7}"/>
                </a:ext>
              </a:extLst>
            </p:cNvPr>
            <p:cNvSpPr/>
            <p:nvPr/>
          </p:nvSpPr>
          <p:spPr>
            <a:xfrm>
              <a:off x="2989175" y="1743510"/>
              <a:ext cx="72609" cy="296995"/>
            </a:xfrm>
            <a:custGeom>
              <a:avLst/>
              <a:gdLst/>
              <a:ahLst/>
              <a:cxnLst/>
              <a:rect l="l" t="t" r="r" b="b"/>
              <a:pathLst>
                <a:path w="867" h="3546" extrusionOk="0">
                  <a:moveTo>
                    <a:pt x="867" y="0"/>
                  </a:moveTo>
                  <a:lnTo>
                    <a:pt x="1" y="501"/>
                  </a:lnTo>
                  <a:lnTo>
                    <a:pt x="1" y="3545"/>
                  </a:lnTo>
                  <a:lnTo>
                    <a:pt x="867" y="3058"/>
                  </a:lnTo>
                  <a:lnTo>
                    <a:pt x="867" y="0"/>
                  </a:lnTo>
                  <a:close/>
                </a:path>
              </a:pathLst>
            </a:custGeom>
            <a:solidFill>
              <a:srgbClr val="6B3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9">
              <a:extLst>
                <a:ext uri="{FF2B5EF4-FFF2-40B4-BE49-F238E27FC236}">
                  <a16:creationId xmlns:a16="http://schemas.microsoft.com/office/drawing/2014/main" id="{3CE51CD4-F116-587C-E633-F0AA8B154163}"/>
                </a:ext>
              </a:extLst>
            </p:cNvPr>
            <p:cNvSpPr/>
            <p:nvPr/>
          </p:nvSpPr>
          <p:spPr>
            <a:xfrm>
              <a:off x="2667572" y="2374237"/>
              <a:ext cx="56563" cy="68787"/>
            </a:xfrm>
            <a:custGeom>
              <a:avLst/>
              <a:gdLst/>
              <a:ahLst/>
              <a:cxnLst/>
              <a:rect l="l" t="t" r="r" b="b"/>
              <a:pathLst>
                <a:path w="583" h="709" extrusionOk="0">
                  <a:moveTo>
                    <a:pt x="353" y="32"/>
                  </a:moveTo>
                  <a:cubicBezTo>
                    <a:pt x="407" y="32"/>
                    <a:pt x="461" y="73"/>
                    <a:pt x="488" y="127"/>
                  </a:cubicBezTo>
                  <a:cubicBezTo>
                    <a:pt x="542" y="195"/>
                    <a:pt x="556" y="289"/>
                    <a:pt x="542" y="398"/>
                  </a:cubicBezTo>
                  <a:cubicBezTo>
                    <a:pt x="542" y="479"/>
                    <a:pt x="488" y="560"/>
                    <a:pt x="434" y="614"/>
                  </a:cubicBezTo>
                  <a:cubicBezTo>
                    <a:pt x="399" y="649"/>
                    <a:pt x="343" y="684"/>
                    <a:pt x="285" y="684"/>
                  </a:cubicBezTo>
                  <a:cubicBezTo>
                    <a:pt x="276" y="684"/>
                    <a:pt x="267" y="684"/>
                    <a:pt x="258" y="682"/>
                  </a:cubicBezTo>
                  <a:cubicBezTo>
                    <a:pt x="123" y="655"/>
                    <a:pt x="28" y="492"/>
                    <a:pt x="69" y="316"/>
                  </a:cubicBezTo>
                  <a:cubicBezTo>
                    <a:pt x="69" y="235"/>
                    <a:pt x="123" y="154"/>
                    <a:pt x="163" y="100"/>
                  </a:cubicBezTo>
                  <a:cubicBezTo>
                    <a:pt x="217" y="59"/>
                    <a:pt x="272" y="32"/>
                    <a:pt x="326" y="32"/>
                  </a:cubicBezTo>
                  <a:close/>
                  <a:moveTo>
                    <a:pt x="294" y="1"/>
                  </a:moveTo>
                  <a:cubicBezTo>
                    <a:pt x="241" y="1"/>
                    <a:pt x="189" y="20"/>
                    <a:pt x="136" y="73"/>
                  </a:cubicBezTo>
                  <a:cubicBezTo>
                    <a:pt x="69" y="127"/>
                    <a:pt x="28" y="208"/>
                    <a:pt x="14" y="303"/>
                  </a:cubicBezTo>
                  <a:cubicBezTo>
                    <a:pt x="1" y="506"/>
                    <a:pt x="82" y="695"/>
                    <a:pt x="231" y="709"/>
                  </a:cubicBezTo>
                  <a:lnTo>
                    <a:pt x="272" y="709"/>
                  </a:lnTo>
                  <a:cubicBezTo>
                    <a:pt x="326" y="709"/>
                    <a:pt x="393" y="682"/>
                    <a:pt x="447" y="641"/>
                  </a:cubicBezTo>
                  <a:cubicBezTo>
                    <a:pt x="515" y="601"/>
                    <a:pt x="542" y="506"/>
                    <a:pt x="556" y="411"/>
                  </a:cubicBezTo>
                  <a:cubicBezTo>
                    <a:pt x="583" y="289"/>
                    <a:pt x="542" y="195"/>
                    <a:pt x="488" y="100"/>
                  </a:cubicBezTo>
                  <a:cubicBezTo>
                    <a:pt x="461" y="59"/>
                    <a:pt x="407" y="19"/>
                    <a:pt x="339" y="5"/>
                  </a:cubicBezTo>
                  <a:cubicBezTo>
                    <a:pt x="324" y="2"/>
                    <a:pt x="309" y="1"/>
                    <a:pt x="294" y="1"/>
                  </a:cubicBez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9">
              <a:extLst>
                <a:ext uri="{FF2B5EF4-FFF2-40B4-BE49-F238E27FC236}">
                  <a16:creationId xmlns:a16="http://schemas.microsoft.com/office/drawing/2014/main" id="{A0B8A884-6EBB-07E3-0A77-623981C0495B}"/>
                </a:ext>
              </a:extLst>
            </p:cNvPr>
            <p:cNvSpPr/>
            <p:nvPr/>
          </p:nvSpPr>
          <p:spPr>
            <a:xfrm>
              <a:off x="2595390" y="2397036"/>
              <a:ext cx="56563" cy="69660"/>
            </a:xfrm>
            <a:custGeom>
              <a:avLst/>
              <a:gdLst/>
              <a:ahLst/>
              <a:cxnLst/>
              <a:rect l="l" t="t" r="r" b="b"/>
              <a:pathLst>
                <a:path w="583" h="718" extrusionOk="0">
                  <a:moveTo>
                    <a:pt x="353" y="41"/>
                  </a:moveTo>
                  <a:cubicBezTo>
                    <a:pt x="488" y="54"/>
                    <a:pt x="583" y="230"/>
                    <a:pt x="542" y="393"/>
                  </a:cubicBezTo>
                  <a:cubicBezTo>
                    <a:pt x="528" y="569"/>
                    <a:pt x="407" y="677"/>
                    <a:pt x="285" y="677"/>
                  </a:cubicBezTo>
                  <a:lnTo>
                    <a:pt x="258" y="677"/>
                  </a:lnTo>
                  <a:cubicBezTo>
                    <a:pt x="122" y="663"/>
                    <a:pt x="41" y="501"/>
                    <a:pt x="68" y="325"/>
                  </a:cubicBezTo>
                  <a:cubicBezTo>
                    <a:pt x="82" y="163"/>
                    <a:pt x="204" y="41"/>
                    <a:pt x="325" y="41"/>
                  </a:cubicBezTo>
                  <a:close/>
                  <a:moveTo>
                    <a:pt x="312" y="0"/>
                  </a:moveTo>
                  <a:cubicBezTo>
                    <a:pt x="177" y="0"/>
                    <a:pt x="55" y="122"/>
                    <a:pt x="14" y="311"/>
                  </a:cubicBezTo>
                  <a:cubicBezTo>
                    <a:pt x="1" y="514"/>
                    <a:pt x="82" y="690"/>
                    <a:pt x="244" y="717"/>
                  </a:cubicBezTo>
                  <a:lnTo>
                    <a:pt x="271" y="717"/>
                  </a:lnTo>
                  <a:cubicBezTo>
                    <a:pt x="407" y="717"/>
                    <a:pt x="542" y="582"/>
                    <a:pt x="555" y="406"/>
                  </a:cubicBezTo>
                  <a:cubicBezTo>
                    <a:pt x="583" y="203"/>
                    <a:pt x="488" y="27"/>
                    <a:pt x="339" y="0"/>
                  </a:cubicBez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9">
              <a:extLst>
                <a:ext uri="{FF2B5EF4-FFF2-40B4-BE49-F238E27FC236}">
                  <a16:creationId xmlns:a16="http://schemas.microsoft.com/office/drawing/2014/main" id="{19D82F81-5A3E-69A9-A455-1D889FF9E37A}"/>
                </a:ext>
              </a:extLst>
            </p:cNvPr>
            <p:cNvSpPr/>
            <p:nvPr/>
          </p:nvSpPr>
          <p:spPr>
            <a:xfrm>
              <a:off x="2646616" y="2407611"/>
              <a:ext cx="25031" cy="13098"/>
            </a:xfrm>
            <a:custGeom>
              <a:avLst/>
              <a:gdLst/>
              <a:ahLst/>
              <a:cxnLst/>
              <a:rect l="l" t="t" r="r" b="b"/>
              <a:pathLst>
                <a:path w="258" h="135" extrusionOk="0">
                  <a:moveTo>
                    <a:pt x="176" y="0"/>
                  </a:moveTo>
                  <a:cubicBezTo>
                    <a:pt x="85" y="0"/>
                    <a:pt x="0" y="94"/>
                    <a:pt x="0" y="94"/>
                  </a:cubicBezTo>
                  <a:cubicBezTo>
                    <a:pt x="0" y="121"/>
                    <a:pt x="0" y="121"/>
                    <a:pt x="14" y="135"/>
                  </a:cubicBezTo>
                  <a:cubicBezTo>
                    <a:pt x="26" y="135"/>
                    <a:pt x="107" y="45"/>
                    <a:pt x="189" y="45"/>
                  </a:cubicBezTo>
                  <a:cubicBezTo>
                    <a:pt x="203" y="45"/>
                    <a:pt x="217" y="48"/>
                    <a:pt x="230" y="54"/>
                  </a:cubicBezTo>
                  <a:cubicBezTo>
                    <a:pt x="230" y="54"/>
                    <a:pt x="258" y="54"/>
                    <a:pt x="258" y="27"/>
                  </a:cubicBezTo>
                  <a:cubicBezTo>
                    <a:pt x="258" y="27"/>
                    <a:pt x="258" y="13"/>
                    <a:pt x="230" y="13"/>
                  </a:cubicBezTo>
                  <a:cubicBezTo>
                    <a:pt x="212" y="4"/>
                    <a:pt x="194" y="0"/>
                    <a:pt x="176" y="0"/>
                  </a:cubicBez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9">
              <a:extLst>
                <a:ext uri="{FF2B5EF4-FFF2-40B4-BE49-F238E27FC236}">
                  <a16:creationId xmlns:a16="http://schemas.microsoft.com/office/drawing/2014/main" id="{076E77FA-7DD3-5885-9434-FEAC0ED86930}"/>
                </a:ext>
              </a:extLst>
            </p:cNvPr>
            <p:cNvSpPr/>
            <p:nvPr/>
          </p:nvSpPr>
          <p:spPr>
            <a:xfrm>
              <a:off x="2531066" y="2427209"/>
              <a:ext cx="69660" cy="6694"/>
            </a:xfrm>
            <a:custGeom>
              <a:avLst/>
              <a:gdLst/>
              <a:ahLst/>
              <a:cxnLst/>
              <a:rect l="l" t="t" r="r" b="b"/>
              <a:pathLst>
                <a:path w="718" h="69" extrusionOk="0">
                  <a:moveTo>
                    <a:pt x="28" y="0"/>
                  </a:moveTo>
                  <a:cubicBezTo>
                    <a:pt x="1" y="0"/>
                    <a:pt x="1" y="0"/>
                    <a:pt x="1" y="14"/>
                  </a:cubicBezTo>
                  <a:cubicBezTo>
                    <a:pt x="1" y="28"/>
                    <a:pt x="1" y="28"/>
                    <a:pt x="28" y="28"/>
                  </a:cubicBezTo>
                  <a:lnTo>
                    <a:pt x="704" y="68"/>
                  </a:lnTo>
                  <a:cubicBezTo>
                    <a:pt x="718" y="28"/>
                    <a:pt x="704" y="28"/>
                    <a:pt x="704" y="28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Slika 1">
            <a:extLst>
              <a:ext uri="{FF2B5EF4-FFF2-40B4-BE49-F238E27FC236}">
                <a16:creationId xmlns:a16="http://schemas.microsoft.com/office/drawing/2014/main" id="{CC6400A1-3455-6DDF-6025-D309FB126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8750" y="-16008"/>
            <a:ext cx="2067465" cy="206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74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>
          <a:extLst>
            <a:ext uri="{FF2B5EF4-FFF2-40B4-BE49-F238E27FC236}">
              <a16:creationId xmlns:a16="http://schemas.microsoft.com/office/drawing/2014/main" id="{9BA1F989-92B0-CF20-9EE6-412EA96B3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6">
            <a:extLst>
              <a:ext uri="{FF2B5EF4-FFF2-40B4-BE49-F238E27FC236}">
                <a16:creationId xmlns:a16="http://schemas.microsoft.com/office/drawing/2014/main" id="{2EAB8DBE-D168-081C-6214-57C4F71FBF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60597" y="-169112"/>
            <a:ext cx="4210176" cy="230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600" dirty="0">
                <a:solidFill>
                  <a:schemeClr val="bg2"/>
                </a:solidFill>
              </a:rPr>
              <a:t>KIP = Kombinirani intenzivni programi</a:t>
            </a:r>
            <a:endParaRPr sz="3600" dirty="0">
              <a:solidFill>
                <a:schemeClr val="bg2"/>
              </a:solidFill>
            </a:endParaRPr>
          </a:p>
        </p:txBody>
      </p:sp>
      <p:sp>
        <p:nvSpPr>
          <p:cNvPr id="987" name="Google Shape;987;p36">
            <a:extLst>
              <a:ext uri="{FF2B5EF4-FFF2-40B4-BE49-F238E27FC236}">
                <a16:creationId xmlns:a16="http://schemas.microsoft.com/office/drawing/2014/main" id="{CB59FE6E-96E7-B315-E510-4BBD0CC6BFB3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326614" y="662067"/>
            <a:ext cx="1300500" cy="113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sl-SI" dirty="0"/>
              <a:t>3</a:t>
            </a:r>
            <a:endParaRPr dirty="0"/>
          </a:p>
        </p:txBody>
      </p:sp>
      <p:sp>
        <p:nvSpPr>
          <p:cNvPr id="989" name="Google Shape;989;p36">
            <a:extLst>
              <a:ext uri="{FF2B5EF4-FFF2-40B4-BE49-F238E27FC236}">
                <a16:creationId xmlns:a16="http://schemas.microsoft.com/office/drawing/2014/main" id="{4AB54B08-AEC4-B55E-91B1-5A3955FD7C35}"/>
              </a:ext>
            </a:extLst>
          </p:cNvPr>
          <p:cNvSpPr/>
          <p:nvPr/>
        </p:nvSpPr>
        <p:spPr>
          <a:xfrm>
            <a:off x="225318" y="3213055"/>
            <a:ext cx="289851" cy="368283"/>
          </a:xfrm>
          <a:custGeom>
            <a:avLst/>
            <a:gdLst/>
            <a:ahLst/>
            <a:cxnLst/>
            <a:rect l="l" t="t" r="r" b="b"/>
            <a:pathLst>
              <a:path w="4601" h="5846" extrusionOk="0">
                <a:moveTo>
                  <a:pt x="4587" y="0"/>
                </a:moveTo>
                <a:cubicBezTo>
                  <a:pt x="4587" y="0"/>
                  <a:pt x="4560" y="0"/>
                  <a:pt x="4560" y="28"/>
                </a:cubicBezTo>
                <a:cubicBezTo>
                  <a:pt x="4357" y="2220"/>
                  <a:pt x="2734" y="4263"/>
                  <a:pt x="0" y="5792"/>
                </a:cubicBezTo>
                <a:lnTo>
                  <a:pt x="0" y="5819"/>
                </a:lnTo>
                <a:cubicBezTo>
                  <a:pt x="0" y="5846"/>
                  <a:pt x="14" y="5846"/>
                  <a:pt x="14" y="5846"/>
                </a:cubicBezTo>
                <a:cubicBezTo>
                  <a:pt x="2774" y="4303"/>
                  <a:pt x="4398" y="2233"/>
                  <a:pt x="4601" y="28"/>
                </a:cubicBezTo>
                <a:cubicBezTo>
                  <a:pt x="4601" y="28"/>
                  <a:pt x="4601" y="0"/>
                  <a:pt x="45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36">
            <a:extLst>
              <a:ext uri="{FF2B5EF4-FFF2-40B4-BE49-F238E27FC236}">
                <a16:creationId xmlns:a16="http://schemas.microsoft.com/office/drawing/2014/main" id="{80456059-EA81-AE72-9C51-DDDA1B7D3CDA}"/>
              </a:ext>
            </a:extLst>
          </p:cNvPr>
          <p:cNvSpPr/>
          <p:nvPr/>
        </p:nvSpPr>
        <p:spPr>
          <a:xfrm>
            <a:off x="429875" y="3334075"/>
            <a:ext cx="51217" cy="247265"/>
          </a:xfrm>
          <a:custGeom>
            <a:avLst/>
            <a:gdLst/>
            <a:ahLst/>
            <a:cxnLst/>
            <a:rect l="l" t="t" r="r" b="b"/>
            <a:pathLst>
              <a:path w="813" h="3925" extrusionOk="0">
                <a:moveTo>
                  <a:pt x="799" y="1"/>
                </a:moveTo>
                <a:cubicBezTo>
                  <a:pt x="799" y="1"/>
                  <a:pt x="772" y="1"/>
                  <a:pt x="772" y="14"/>
                </a:cubicBezTo>
                <a:cubicBezTo>
                  <a:pt x="799" y="1381"/>
                  <a:pt x="529" y="2680"/>
                  <a:pt x="1" y="3884"/>
                </a:cubicBezTo>
                <a:cubicBezTo>
                  <a:pt x="1" y="3898"/>
                  <a:pt x="1" y="3925"/>
                  <a:pt x="14" y="3925"/>
                </a:cubicBezTo>
                <a:cubicBezTo>
                  <a:pt x="14" y="3925"/>
                  <a:pt x="28" y="3925"/>
                  <a:pt x="14" y="3898"/>
                </a:cubicBezTo>
                <a:cubicBezTo>
                  <a:pt x="556" y="2707"/>
                  <a:pt x="813" y="1395"/>
                  <a:pt x="813" y="14"/>
                </a:cubicBezTo>
                <a:cubicBezTo>
                  <a:pt x="813" y="14"/>
                  <a:pt x="813" y="1"/>
                  <a:pt x="7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36">
            <a:extLst>
              <a:ext uri="{FF2B5EF4-FFF2-40B4-BE49-F238E27FC236}">
                <a16:creationId xmlns:a16="http://schemas.microsoft.com/office/drawing/2014/main" id="{15B408A6-B464-8461-2A5C-383A08768CDB}"/>
              </a:ext>
            </a:extLst>
          </p:cNvPr>
          <p:cNvSpPr/>
          <p:nvPr/>
        </p:nvSpPr>
        <p:spPr>
          <a:xfrm>
            <a:off x="270362" y="3103437"/>
            <a:ext cx="59785" cy="30239"/>
          </a:xfrm>
          <a:custGeom>
            <a:avLst/>
            <a:gdLst/>
            <a:ahLst/>
            <a:cxnLst/>
            <a:rect l="l" t="t" r="r" b="b"/>
            <a:pathLst>
              <a:path w="949" h="480" extrusionOk="0">
                <a:moveTo>
                  <a:pt x="514" y="1"/>
                </a:moveTo>
                <a:cubicBezTo>
                  <a:pt x="195" y="1"/>
                  <a:pt x="1" y="348"/>
                  <a:pt x="381" y="455"/>
                </a:cubicBezTo>
                <a:cubicBezTo>
                  <a:pt x="448" y="472"/>
                  <a:pt x="508" y="479"/>
                  <a:pt x="560" y="479"/>
                </a:cubicBezTo>
                <a:cubicBezTo>
                  <a:pt x="933" y="479"/>
                  <a:pt x="949" y="105"/>
                  <a:pt x="652" y="22"/>
                </a:cubicBezTo>
                <a:cubicBezTo>
                  <a:pt x="605" y="7"/>
                  <a:pt x="558" y="1"/>
                  <a:pt x="5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36">
            <a:extLst>
              <a:ext uri="{FF2B5EF4-FFF2-40B4-BE49-F238E27FC236}">
                <a16:creationId xmlns:a16="http://schemas.microsoft.com/office/drawing/2014/main" id="{5F47A99C-73F0-7135-CF86-1C1C7D64631E}"/>
              </a:ext>
            </a:extLst>
          </p:cNvPr>
          <p:cNvSpPr/>
          <p:nvPr/>
        </p:nvSpPr>
        <p:spPr>
          <a:xfrm>
            <a:off x="270299" y="3121392"/>
            <a:ext cx="59848" cy="30995"/>
          </a:xfrm>
          <a:custGeom>
            <a:avLst/>
            <a:gdLst/>
            <a:ahLst/>
            <a:cxnLst/>
            <a:rect l="l" t="t" r="r" b="b"/>
            <a:pathLst>
              <a:path w="950" h="492" extrusionOk="0">
                <a:moveTo>
                  <a:pt x="519" y="0"/>
                </a:moveTo>
                <a:cubicBezTo>
                  <a:pt x="198" y="0"/>
                  <a:pt x="1" y="360"/>
                  <a:pt x="382" y="468"/>
                </a:cubicBezTo>
                <a:cubicBezTo>
                  <a:pt x="449" y="484"/>
                  <a:pt x="509" y="492"/>
                  <a:pt x="561" y="492"/>
                </a:cubicBezTo>
                <a:cubicBezTo>
                  <a:pt x="934" y="492"/>
                  <a:pt x="950" y="116"/>
                  <a:pt x="653" y="21"/>
                </a:cubicBezTo>
                <a:cubicBezTo>
                  <a:pt x="607" y="7"/>
                  <a:pt x="562" y="0"/>
                  <a:pt x="5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36">
            <a:extLst>
              <a:ext uri="{FF2B5EF4-FFF2-40B4-BE49-F238E27FC236}">
                <a16:creationId xmlns:a16="http://schemas.microsoft.com/office/drawing/2014/main" id="{4D185AA9-D2E2-C2B8-37B7-1326A50B8099}"/>
              </a:ext>
            </a:extLst>
          </p:cNvPr>
          <p:cNvSpPr/>
          <p:nvPr/>
        </p:nvSpPr>
        <p:spPr>
          <a:xfrm>
            <a:off x="270173" y="3138402"/>
            <a:ext cx="59218" cy="30995"/>
          </a:xfrm>
          <a:custGeom>
            <a:avLst/>
            <a:gdLst/>
            <a:ahLst/>
            <a:cxnLst/>
            <a:rect l="l" t="t" r="r" b="b"/>
            <a:pathLst>
              <a:path w="940" h="492" extrusionOk="0">
                <a:moveTo>
                  <a:pt x="511" y="1"/>
                </a:moveTo>
                <a:cubicBezTo>
                  <a:pt x="199" y="1"/>
                  <a:pt x="1" y="361"/>
                  <a:pt x="371" y="468"/>
                </a:cubicBezTo>
                <a:cubicBezTo>
                  <a:pt x="436" y="485"/>
                  <a:pt x="495" y="492"/>
                  <a:pt x="546" y="492"/>
                </a:cubicBezTo>
                <a:cubicBezTo>
                  <a:pt x="923" y="492"/>
                  <a:pt x="939" y="105"/>
                  <a:pt x="642" y="22"/>
                </a:cubicBezTo>
                <a:cubicBezTo>
                  <a:pt x="597" y="7"/>
                  <a:pt x="553" y="1"/>
                  <a:pt x="5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36">
            <a:extLst>
              <a:ext uri="{FF2B5EF4-FFF2-40B4-BE49-F238E27FC236}">
                <a16:creationId xmlns:a16="http://schemas.microsoft.com/office/drawing/2014/main" id="{B3A34920-4BC1-DEB9-D184-238DF384A639}"/>
              </a:ext>
            </a:extLst>
          </p:cNvPr>
          <p:cNvSpPr/>
          <p:nvPr/>
        </p:nvSpPr>
        <p:spPr>
          <a:xfrm>
            <a:off x="257700" y="3129519"/>
            <a:ext cx="82779" cy="160329"/>
          </a:xfrm>
          <a:custGeom>
            <a:avLst/>
            <a:gdLst/>
            <a:ahLst/>
            <a:cxnLst/>
            <a:rect l="l" t="t" r="r" b="b"/>
            <a:pathLst>
              <a:path w="1314" h="2545" extrusionOk="0">
                <a:moveTo>
                  <a:pt x="461" y="0"/>
                </a:moveTo>
                <a:lnTo>
                  <a:pt x="461" y="0"/>
                </a:lnTo>
                <a:cubicBezTo>
                  <a:pt x="474" y="95"/>
                  <a:pt x="461" y="230"/>
                  <a:pt x="447" y="366"/>
                </a:cubicBezTo>
                <a:cubicBezTo>
                  <a:pt x="434" y="433"/>
                  <a:pt x="407" y="515"/>
                  <a:pt x="393" y="582"/>
                </a:cubicBezTo>
                <a:cubicBezTo>
                  <a:pt x="325" y="785"/>
                  <a:pt x="258" y="975"/>
                  <a:pt x="177" y="1083"/>
                </a:cubicBezTo>
                <a:cubicBezTo>
                  <a:pt x="136" y="1110"/>
                  <a:pt x="136" y="1164"/>
                  <a:pt x="177" y="1191"/>
                </a:cubicBezTo>
                <a:cubicBezTo>
                  <a:pt x="149" y="1299"/>
                  <a:pt x="95" y="1381"/>
                  <a:pt x="41" y="1462"/>
                </a:cubicBezTo>
                <a:cubicBezTo>
                  <a:pt x="14" y="1502"/>
                  <a:pt x="28" y="1557"/>
                  <a:pt x="55" y="1584"/>
                </a:cubicBezTo>
                <a:cubicBezTo>
                  <a:pt x="68" y="1597"/>
                  <a:pt x="95" y="1597"/>
                  <a:pt x="109" y="1597"/>
                </a:cubicBezTo>
                <a:cubicBezTo>
                  <a:pt x="122" y="1597"/>
                  <a:pt x="122" y="1584"/>
                  <a:pt x="149" y="1584"/>
                </a:cubicBezTo>
                <a:cubicBezTo>
                  <a:pt x="109" y="1692"/>
                  <a:pt x="95" y="1773"/>
                  <a:pt x="41" y="1922"/>
                </a:cubicBezTo>
                <a:cubicBezTo>
                  <a:pt x="1" y="1962"/>
                  <a:pt x="41" y="2003"/>
                  <a:pt x="68" y="2030"/>
                </a:cubicBezTo>
                <a:lnTo>
                  <a:pt x="109" y="2030"/>
                </a:lnTo>
                <a:cubicBezTo>
                  <a:pt x="122" y="2030"/>
                  <a:pt x="122" y="2003"/>
                  <a:pt x="136" y="2003"/>
                </a:cubicBezTo>
                <a:lnTo>
                  <a:pt x="177" y="2003"/>
                </a:lnTo>
                <a:cubicBezTo>
                  <a:pt x="177" y="2003"/>
                  <a:pt x="177" y="1990"/>
                  <a:pt x="190" y="1990"/>
                </a:cubicBezTo>
                <a:lnTo>
                  <a:pt x="190" y="1990"/>
                </a:lnTo>
                <a:cubicBezTo>
                  <a:pt x="177" y="2044"/>
                  <a:pt x="177" y="2111"/>
                  <a:pt x="163" y="2165"/>
                </a:cubicBezTo>
                <a:cubicBezTo>
                  <a:pt x="136" y="2206"/>
                  <a:pt x="163" y="2247"/>
                  <a:pt x="204" y="2260"/>
                </a:cubicBezTo>
                <a:lnTo>
                  <a:pt x="231" y="2260"/>
                </a:lnTo>
                <a:cubicBezTo>
                  <a:pt x="258" y="2260"/>
                  <a:pt x="271" y="2247"/>
                  <a:pt x="298" y="2206"/>
                </a:cubicBezTo>
                <a:lnTo>
                  <a:pt x="298" y="2206"/>
                </a:lnTo>
                <a:cubicBezTo>
                  <a:pt x="271" y="2260"/>
                  <a:pt x="271" y="2301"/>
                  <a:pt x="258" y="2341"/>
                </a:cubicBezTo>
                <a:cubicBezTo>
                  <a:pt x="244" y="2382"/>
                  <a:pt x="258" y="2436"/>
                  <a:pt x="312" y="2450"/>
                </a:cubicBezTo>
                <a:lnTo>
                  <a:pt x="325" y="2450"/>
                </a:lnTo>
                <a:cubicBezTo>
                  <a:pt x="366" y="2450"/>
                  <a:pt x="393" y="2423"/>
                  <a:pt x="407" y="2395"/>
                </a:cubicBezTo>
                <a:cubicBezTo>
                  <a:pt x="434" y="2341"/>
                  <a:pt x="434" y="2274"/>
                  <a:pt x="447" y="2233"/>
                </a:cubicBezTo>
                <a:lnTo>
                  <a:pt x="447" y="2233"/>
                </a:lnTo>
                <a:cubicBezTo>
                  <a:pt x="447" y="2301"/>
                  <a:pt x="447" y="2382"/>
                  <a:pt x="434" y="2463"/>
                </a:cubicBezTo>
                <a:cubicBezTo>
                  <a:pt x="407" y="2490"/>
                  <a:pt x="447" y="2544"/>
                  <a:pt x="501" y="2544"/>
                </a:cubicBezTo>
                <a:lnTo>
                  <a:pt x="515" y="2544"/>
                </a:lnTo>
                <a:cubicBezTo>
                  <a:pt x="569" y="2544"/>
                  <a:pt x="596" y="2517"/>
                  <a:pt x="596" y="2477"/>
                </a:cubicBezTo>
                <a:cubicBezTo>
                  <a:pt x="610" y="2423"/>
                  <a:pt x="610" y="2382"/>
                  <a:pt x="610" y="2328"/>
                </a:cubicBezTo>
                <a:cubicBezTo>
                  <a:pt x="637" y="2368"/>
                  <a:pt x="650" y="2395"/>
                  <a:pt x="704" y="2395"/>
                </a:cubicBezTo>
                <a:cubicBezTo>
                  <a:pt x="745" y="2395"/>
                  <a:pt x="785" y="2368"/>
                  <a:pt x="785" y="2314"/>
                </a:cubicBezTo>
                <a:lnTo>
                  <a:pt x="785" y="2057"/>
                </a:lnTo>
                <a:cubicBezTo>
                  <a:pt x="799" y="2179"/>
                  <a:pt x="812" y="2274"/>
                  <a:pt x="840" y="2395"/>
                </a:cubicBezTo>
                <a:cubicBezTo>
                  <a:pt x="853" y="2436"/>
                  <a:pt x="880" y="2463"/>
                  <a:pt x="921" y="2463"/>
                </a:cubicBezTo>
                <a:lnTo>
                  <a:pt x="934" y="2463"/>
                </a:lnTo>
                <a:cubicBezTo>
                  <a:pt x="988" y="2450"/>
                  <a:pt x="1015" y="2409"/>
                  <a:pt x="1002" y="2368"/>
                </a:cubicBezTo>
                <a:cubicBezTo>
                  <a:pt x="975" y="2247"/>
                  <a:pt x="975" y="2111"/>
                  <a:pt x="948" y="1976"/>
                </a:cubicBezTo>
                <a:lnTo>
                  <a:pt x="948" y="1976"/>
                </a:lnTo>
                <a:lnTo>
                  <a:pt x="1002" y="2179"/>
                </a:lnTo>
                <a:cubicBezTo>
                  <a:pt x="1015" y="2233"/>
                  <a:pt x="1056" y="2247"/>
                  <a:pt x="1083" y="2247"/>
                </a:cubicBezTo>
                <a:lnTo>
                  <a:pt x="1110" y="2247"/>
                </a:lnTo>
                <a:cubicBezTo>
                  <a:pt x="1151" y="2233"/>
                  <a:pt x="1191" y="2192"/>
                  <a:pt x="1178" y="2138"/>
                </a:cubicBezTo>
                <a:cubicBezTo>
                  <a:pt x="1138" y="2060"/>
                  <a:pt x="1137" y="1981"/>
                  <a:pt x="1125" y="1902"/>
                </a:cubicBezTo>
                <a:lnTo>
                  <a:pt x="1125" y="1902"/>
                </a:lnTo>
                <a:cubicBezTo>
                  <a:pt x="1128" y="1913"/>
                  <a:pt x="1137" y="1924"/>
                  <a:pt x="1137" y="1935"/>
                </a:cubicBezTo>
                <a:cubicBezTo>
                  <a:pt x="1137" y="1976"/>
                  <a:pt x="1178" y="1990"/>
                  <a:pt x="1205" y="1990"/>
                </a:cubicBezTo>
                <a:lnTo>
                  <a:pt x="1245" y="1990"/>
                </a:lnTo>
                <a:cubicBezTo>
                  <a:pt x="1286" y="1976"/>
                  <a:pt x="1313" y="1922"/>
                  <a:pt x="1286" y="1895"/>
                </a:cubicBezTo>
                <a:cubicBezTo>
                  <a:pt x="1259" y="1800"/>
                  <a:pt x="1218" y="1705"/>
                  <a:pt x="1191" y="1597"/>
                </a:cubicBezTo>
                <a:lnTo>
                  <a:pt x="1191" y="1597"/>
                </a:lnTo>
                <a:cubicBezTo>
                  <a:pt x="1205" y="1597"/>
                  <a:pt x="1205" y="1624"/>
                  <a:pt x="1218" y="1624"/>
                </a:cubicBezTo>
                <a:cubicBezTo>
                  <a:pt x="1245" y="1624"/>
                  <a:pt x="1259" y="1624"/>
                  <a:pt x="1273" y="1597"/>
                </a:cubicBezTo>
                <a:cubicBezTo>
                  <a:pt x="1313" y="1570"/>
                  <a:pt x="1313" y="1516"/>
                  <a:pt x="1286" y="1489"/>
                </a:cubicBezTo>
                <a:cubicBezTo>
                  <a:pt x="1218" y="1381"/>
                  <a:pt x="1178" y="1286"/>
                  <a:pt x="1124" y="1164"/>
                </a:cubicBezTo>
                <a:lnTo>
                  <a:pt x="1137" y="1164"/>
                </a:lnTo>
                <a:cubicBezTo>
                  <a:pt x="1178" y="1124"/>
                  <a:pt x="1178" y="1083"/>
                  <a:pt x="1151" y="1042"/>
                </a:cubicBezTo>
                <a:cubicBezTo>
                  <a:pt x="1083" y="961"/>
                  <a:pt x="1043" y="826"/>
                  <a:pt x="988" y="650"/>
                </a:cubicBezTo>
                <a:cubicBezTo>
                  <a:pt x="975" y="447"/>
                  <a:pt x="975" y="271"/>
                  <a:pt x="975" y="68"/>
                </a:cubicBezTo>
                <a:lnTo>
                  <a:pt x="46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5" name="Google Shape;995;p36">
            <a:extLst>
              <a:ext uri="{FF2B5EF4-FFF2-40B4-BE49-F238E27FC236}">
                <a16:creationId xmlns:a16="http://schemas.microsoft.com/office/drawing/2014/main" id="{095E1EFA-6761-BB2E-8A61-8C2094774B2C}"/>
              </a:ext>
            </a:extLst>
          </p:cNvPr>
          <p:cNvGrpSpPr/>
          <p:nvPr/>
        </p:nvGrpSpPr>
        <p:grpSpPr>
          <a:xfrm>
            <a:off x="489030" y="493731"/>
            <a:ext cx="2778947" cy="2903465"/>
            <a:chOff x="1145913" y="1198339"/>
            <a:chExt cx="2778947" cy="2903465"/>
          </a:xfrm>
        </p:grpSpPr>
        <p:sp>
          <p:nvSpPr>
            <p:cNvPr id="996" name="Google Shape;996;p36">
              <a:extLst>
                <a:ext uri="{FF2B5EF4-FFF2-40B4-BE49-F238E27FC236}">
                  <a16:creationId xmlns:a16="http://schemas.microsoft.com/office/drawing/2014/main" id="{9EC35757-F342-B1AE-B2AC-CF4B80C0D2B9}"/>
                </a:ext>
              </a:extLst>
            </p:cNvPr>
            <p:cNvSpPr/>
            <p:nvPr/>
          </p:nvSpPr>
          <p:spPr>
            <a:xfrm>
              <a:off x="3169616" y="2471037"/>
              <a:ext cx="28160" cy="45232"/>
            </a:xfrm>
            <a:custGeom>
              <a:avLst/>
              <a:gdLst/>
              <a:ahLst/>
              <a:cxnLst/>
              <a:rect l="l" t="t" r="r" b="b"/>
              <a:pathLst>
                <a:path w="447" h="718" extrusionOk="0">
                  <a:moveTo>
                    <a:pt x="447" y="1"/>
                  </a:moveTo>
                  <a:lnTo>
                    <a:pt x="0" y="258"/>
                  </a:lnTo>
                  <a:lnTo>
                    <a:pt x="0" y="718"/>
                  </a:lnTo>
                  <a:lnTo>
                    <a:pt x="447" y="461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6">
              <a:extLst>
                <a:ext uri="{FF2B5EF4-FFF2-40B4-BE49-F238E27FC236}">
                  <a16:creationId xmlns:a16="http://schemas.microsoft.com/office/drawing/2014/main" id="{6664417F-7956-0E15-0F10-2DA075715CC7}"/>
                </a:ext>
              </a:extLst>
            </p:cNvPr>
            <p:cNvSpPr/>
            <p:nvPr/>
          </p:nvSpPr>
          <p:spPr>
            <a:xfrm>
              <a:off x="1564475" y="1748632"/>
              <a:ext cx="2189037" cy="1657590"/>
            </a:xfrm>
            <a:custGeom>
              <a:avLst/>
              <a:gdLst/>
              <a:ahLst/>
              <a:cxnLst/>
              <a:rect l="l" t="t" r="r" b="b"/>
              <a:pathLst>
                <a:path w="34748" h="26312" extrusionOk="0">
                  <a:moveTo>
                    <a:pt x="7606" y="1"/>
                  </a:moveTo>
                  <a:cubicBezTo>
                    <a:pt x="4278" y="1"/>
                    <a:pt x="1633" y="1076"/>
                    <a:pt x="14" y="3133"/>
                  </a:cubicBezTo>
                  <a:cubicBezTo>
                    <a:pt x="0" y="3146"/>
                    <a:pt x="0" y="3173"/>
                    <a:pt x="14" y="3187"/>
                  </a:cubicBezTo>
                  <a:cubicBezTo>
                    <a:pt x="27" y="3194"/>
                    <a:pt x="37" y="3197"/>
                    <a:pt x="46" y="3197"/>
                  </a:cubicBezTo>
                  <a:cubicBezTo>
                    <a:pt x="54" y="3197"/>
                    <a:pt x="61" y="3194"/>
                    <a:pt x="68" y="3187"/>
                  </a:cubicBezTo>
                  <a:cubicBezTo>
                    <a:pt x="1650" y="1167"/>
                    <a:pt x="4272" y="90"/>
                    <a:pt x="7578" y="90"/>
                  </a:cubicBezTo>
                  <a:cubicBezTo>
                    <a:pt x="8370" y="90"/>
                    <a:pt x="9201" y="152"/>
                    <a:pt x="10067" y="278"/>
                  </a:cubicBezTo>
                  <a:cubicBezTo>
                    <a:pt x="19322" y="1577"/>
                    <a:pt x="29701" y="9709"/>
                    <a:pt x="33192" y="18382"/>
                  </a:cubicBezTo>
                  <a:cubicBezTo>
                    <a:pt x="34356" y="21291"/>
                    <a:pt x="34640" y="24025"/>
                    <a:pt x="34017" y="26257"/>
                  </a:cubicBezTo>
                  <a:cubicBezTo>
                    <a:pt x="34017" y="26271"/>
                    <a:pt x="34017" y="26311"/>
                    <a:pt x="34044" y="26311"/>
                  </a:cubicBezTo>
                  <a:cubicBezTo>
                    <a:pt x="34071" y="26311"/>
                    <a:pt x="34085" y="26311"/>
                    <a:pt x="34098" y="26271"/>
                  </a:cubicBezTo>
                  <a:cubicBezTo>
                    <a:pt x="34748" y="24025"/>
                    <a:pt x="34450" y="21278"/>
                    <a:pt x="33273" y="18355"/>
                  </a:cubicBezTo>
                  <a:cubicBezTo>
                    <a:pt x="29768" y="9655"/>
                    <a:pt x="19363" y="1509"/>
                    <a:pt x="10081" y="183"/>
                  </a:cubicBezTo>
                  <a:cubicBezTo>
                    <a:pt x="9221" y="61"/>
                    <a:pt x="8394" y="1"/>
                    <a:pt x="7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6">
              <a:extLst>
                <a:ext uri="{FF2B5EF4-FFF2-40B4-BE49-F238E27FC236}">
                  <a16:creationId xmlns:a16="http://schemas.microsoft.com/office/drawing/2014/main" id="{3AF5F3C4-046F-8132-0304-06F7552C82AB}"/>
                </a:ext>
              </a:extLst>
            </p:cNvPr>
            <p:cNvSpPr/>
            <p:nvPr/>
          </p:nvSpPr>
          <p:spPr>
            <a:xfrm>
              <a:off x="1535433" y="1750144"/>
              <a:ext cx="2159302" cy="1159091"/>
            </a:xfrm>
            <a:custGeom>
              <a:avLst/>
              <a:gdLst/>
              <a:ahLst/>
              <a:cxnLst/>
              <a:rect l="l" t="t" r="r" b="b"/>
              <a:pathLst>
                <a:path w="34276" h="18399" extrusionOk="0">
                  <a:moveTo>
                    <a:pt x="25699" y="0"/>
                  </a:moveTo>
                  <a:cubicBezTo>
                    <a:pt x="24902" y="0"/>
                    <a:pt x="24068" y="62"/>
                    <a:pt x="23207" y="186"/>
                  </a:cubicBezTo>
                  <a:cubicBezTo>
                    <a:pt x="13925" y="1498"/>
                    <a:pt x="3519" y="9658"/>
                    <a:pt x="28" y="18345"/>
                  </a:cubicBezTo>
                  <a:cubicBezTo>
                    <a:pt x="1" y="18372"/>
                    <a:pt x="28" y="18385"/>
                    <a:pt x="55" y="18399"/>
                  </a:cubicBezTo>
                  <a:cubicBezTo>
                    <a:pt x="55" y="18399"/>
                    <a:pt x="69" y="18399"/>
                    <a:pt x="96" y="18358"/>
                  </a:cubicBezTo>
                  <a:cubicBezTo>
                    <a:pt x="3573" y="9685"/>
                    <a:pt x="13965" y="1566"/>
                    <a:pt x="23207" y="254"/>
                  </a:cubicBezTo>
                  <a:cubicBezTo>
                    <a:pt x="24045" y="136"/>
                    <a:pt x="24852" y="78"/>
                    <a:pt x="25623" y="78"/>
                  </a:cubicBezTo>
                  <a:cubicBezTo>
                    <a:pt x="29809" y="78"/>
                    <a:pt x="32939" y="1785"/>
                    <a:pt x="34208" y="4881"/>
                  </a:cubicBezTo>
                  <a:cubicBezTo>
                    <a:pt x="34221" y="4895"/>
                    <a:pt x="34235" y="4895"/>
                    <a:pt x="34262" y="4895"/>
                  </a:cubicBezTo>
                  <a:cubicBezTo>
                    <a:pt x="34275" y="4881"/>
                    <a:pt x="34275" y="4868"/>
                    <a:pt x="34275" y="4854"/>
                  </a:cubicBezTo>
                  <a:cubicBezTo>
                    <a:pt x="33545" y="3054"/>
                    <a:pt x="32178" y="1688"/>
                    <a:pt x="30311" y="876"/>
                  </a:cubicBezTo>
                  <a:cubicBezTo>
                    <a:pt x="28995" y="292"/>
                    <a:pt x="27432" y="0"/>
                    <a:pt x="25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6">
              <a:extLst>
                <a:ext uri="{FF2B5EF4-FFF2-40B4-BE49-F238E27FC236}">
                  <a16:creationId xmlns:a16="http://schemas.microsoft.com/office/drawing/2014/main" id="{BBB7DFAA-F366-D7A5-6479-32F01F3EF321}"/>
                </a:ext>
              </a:extLst>
            </p:cNvPr>
            <p:cNvSpPr/>
            <p:nvPr/>
          </p:nvSpPr>
          <p:spPr>
            <a:xfrm>
              <a:off x="1304480" y="1997539"/>
              <a:ext cx="2605073" cy="728440"/>
            </a:xfrm>
            <a:custGeom>
              <a:avLst/>
              <a:gdLst/>
              <a:ahLst/>
              <a:cxnLst/>
              <a:rect l="l" t="t" r="r" b="b"/>
              <a:pathLst>
                <a:path w="41352" h="11563" extrusionOk="0">
                  <a:moveTo>
                    <a:pt x="20527" y="0"/>
                  </a:moveTo>
                  <a:cubicBezTo>
                    <a:pt x="15195" y="0"/>
                    <a:pt x="9864" y="1171"/>
                    <a:pt x="5805" y="3512"/>
                  </a:cubicBezTo>
                  <a:cubicBezTo>
                    <a:pt x="2774" y="5257"/>
                    <a:pt x="758" y="7463"/>
                    <a:pt x="14" y="9912"/>
                  </a:cubicBezTo>
                  <a:cubicBezTo>
                    <a:pt x="0" y="9925"/>
                    <a:pt x="14" y="9952"/>
                    <a:pt x="41" y="9952"/>
                  </a:cubicBezTo>
                  <a:cubicBezTo>
                    <a:pt x="45" y="9961"/>
                    <a:pt x="50" y="9964"/>
                    <a:pt x="56" y="9964"/>
                  </a:cubicBezTo>
                  <a:cubicBezTo>
                    <a:pt x="68" y="9964"/>
                    <a:pt x="81" y="9948"/>
                    <a:pt x="81" y="9939"/>
                  </a:cubicBezTo>
                  <a:cubicBezTo>
                    <a:pt x="825" y="7517"/>
                    <a:pt x="2828" y="5325"/>
                    <a:pt x="5832" y="3579"/>
                  </a:cubicBezTo>
                  <a:cubicBezTo>
                    <a:pt x="9885" y="1245"/>
                    <a:pt x="15206" y="78"/>
                    <a:pt x="20527" y="78"/>
                  </a:cubicBezTo>
                  <a:cubicBezTo>
                    <a:pt x="25848" y="78"/>
                    <a:pt x="31169" y="1245"/>
                    <a:pt x="35222" y="3579"/>
                  </a:cubicBezTo>
                  <a:cubicBezTo>
                    <a:pt x="38902" y="5717"/>
                    <a:pt x="41053" y="8532"/>
                    <a:pt x="41270" y="11536"/>
                  </a:cubicBezTo>
                  <a:cubicBezTo>
                    <a:pt x="41270" y="11549"/>
                    <a:pt x="41283" y="11563"/>
                    <a:pt x="41311" y="11563"/>
                  </a:cubicBezTo>
                  <a:cubicBezTo>
                    <a:pt x="41338" y="11563"/>
                    <a:pt x="41351" y="11549"/>
                    <a:pt x="41338" y="11508"/>
                  </a:cubicBezTo>
                  <a:cubicBezTo>
                    <a:pt x="41121" y="8505"/>
                    <a:pt x="38956" y="5649"/>
                    <a:pt x="35249" y="3512"/>
                  </a:cubicBezTo>
                  <a:cubicBezTo>
                    <a:pt x="31189" y="1171"/>
                    <a:pt x="25858" y="0"/>
                    <a:pt x="20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6">
              <a:extLst>
                <a:ext uri="{FF2B5EF4-FFF2-40B4-BE49-F238E27FC236}">
                  <a16:creationId xmlns:a16="http://schemas.microsoft.com/office/drawing/2014/main" id="{B898250E-235F-7A59-12C6-91B75D5CC3D2}"/>
                </a:ext>
              </a:extLst>
            </p:cNvPr>
            <p:cNvSpPr/>
            <p:nvPr/>
          </p:nvSpPr>
          <p:spPr>
            <a:xfrm>
              <a:off x="1145913" y="3208436"/>
              <a:ext cx="1544636" cy="893368"/>
            </a:xfrm>
            <a:custGeom>
              <a:avLst/>
              <a:gdLst/>
              <a:ahLst/>
              <a:cxnLst/>
              <a:rect l="l" t="t" r="r" b="b"/>
              <a:pathLst>
                <a:path w="24519" h="14181" extrusionOk="0">
                  <a:moveTo>
                    <a:pt x="12259" y="0"/>
                  </a:moveTo>
                  <a:cubicBezTo>
                    <a:pt x="5480" y="0"/>
                    <a:pt x="0" y="3180"/>
                    <a:pt x="0" y="7090"/>
                  </a:cubicBezTo>
                  <a:cubicBezTo>
                    <a:pt x="0" y="11001"/>
                    <a:pt x="5480" y="14181"/>
                    <a:pt x="12259" y="14181"/>
                  </a:cubicBezTo>
                  <a:cubicBezTo>
                    <a:pt x="19039" y="14181"/>
                    <a:pt x="24519" y="11001"/>
                    <a:pt x="24519" y="7090"/>
                  </a:cubicBezTo>
                  <a:cubicBezTo>
                    <a:pt x="24519" y="3180"/>
                    <a:pt x="19039" y="0"/>
                    <a:pt x="12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6">
              <a:extLst>
                <a:ext uri="{FF2B5EF4-FFF2-40B4-BE49-F238E27FC236}">
                  <a16:creationId xmlns:a16="http://schemas.microsoft.com/office/drawing/2014/main" id="{F2B8F589-1467-4442-C554-93EE2DFADDB2}"/>
                </a:ext>
              </a:extLst>
            </p:cNvPr>
            <p:cNvSpPr/>
            <p:nvPr/>
          </p:nvSpPr>
          <p:spPr>
            <a:xfrm>
              <a:off x="2087867" y="3403606"/>
              <a:ext cx="1028938" cy="594192"/>
            </a:xfrm>
            <a:custGeom>
              <a:avLst/>
              <a:gdLst/>
              <a:ahLst/>
              <a:cxnLst/>
              <a:rect l="l" t="t" r="r" b="b"/>
              <a:pathLst>
                <a:path w="16333" h="9432" extrusionOk="0">
                  <a:moveTo>
                    <a:pt x="8159" y="1"/>
                  </a:moveTo>
                  <a:cubicBezTo>
                    <a:pt x="3654" y="1"/>
                    <a:pt x="0" y="2112"/>
                    <a:pt x="0" y="4723"/>
                  </a:cubicBezTo>
                  <a:cubicBezTo>
                    <a:pt x="0" y="7321"/>
                    <a:pt x="3654" y="9432"/>
                    <a:pt x="8159" y="9432"/>
                  </a:cubicBezTo>
                  <a:cubicBezTo>
                    <a:pt x="12679" y="9432"/>
                    <a:pt x="16332" y="7321"/>
                    <a:pt x="16332" y="4723"/>
                  </a:cubicBezTo>
                  <a:cubicBezTo>
                    <a:pt x="16332" y="2112"/>
                    <a:pt x="12679" y="1"/>
                    <a:pt x="8159" y="1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6">
              <a:extLst>
                <a:ext uri="{FF2B5EF4-FFF2-40B4-BE49-F238E27FC236}">
                  <a16:creationId xmlns:a16="http://schemas.microsoft.com/office/drawing/2014/main" id="{C3FC457D-94FD-3AA2-B9EF-A5B499D5CE92}"/>
                </a:ext>
              </a:extLst>
            </p:cNvPr>
            <p:cNvSpPr/>
            <p:nvPr/>
          </p:nvSpPr>
          <p:spPr>
            <a:xfrm>
              <a:off x="2038413" y="3450036"/>
              <a:ext cx="787721" cy="501397"/>
            </a:xfrm>
            <a:custGeom>
              <a:avLst/>
              <a:gdLst/>
              <a:ahLst/>
              <a:cxnLst/>
              <a:rect l="l" t="t" r="r" b="b"/>
              <a:pathLst>
                <a:path w="12504" h="7959" extrusionOk="0">
                  <a:moveTo>
                    <a:pt x="4979" y="1"/>
                  </a:moveTo>
                  <a:cubicBezTo>
                    <a:pt x="4840" y="1"/>
                    <a:pt x="4700" y="3"/>
                    <a:pt x="4560" y="8"/>
                  </a:cubicBezTo>
                  <a:cubicBezTo>
                    <a:pt x="4060" y="197"/>
                    <a:pt x="3613" y="400"/>
                    <a:pt x="3180" y="657"/>
                  </a:cubicBezTo>
                  <a:cubicBezTo>
                    <a:pt x="0" y="2498"/>
                    <a:pt x="0" y="5475"/>
                    <a:pt x="3180" y="7315"/>
                  </a:cubicBezTo>
                  <a:cubicBezTo>
                    <a:pt x="3613" y="7572"/>
                    <a:pt x="4073" y="7775"/>
                    <a:pt x="4560" y="7951"/>
                  </a:cubicBezTo>
                  <a:cubicBezTo>
                    <a:pt x="4704" y="7956"/>
                    <a:pt x="4847" y="7958"/>
                    <a:pt x="4991" y="7958"/>
                  </a:cubicBezTo>
                  <a:cubicBezTo>
                    <a:pt x="6743" y="7958"/>
                    <a:pt x="8485" y="7576"/>
                    <a:pt x="9810" y="6801"/>
                  </a:cubicBezTo>
                  <a:cubicBezTo>
                    <a:pt x="12503" y="5231"/>
                    <a:pt x="12503" y="2714"/>
                    <a:pt x="9810" y="1158"/>
                  </a:cubicBezTo>
                  <a:cubicBezTo>
                    <a:pt x="8482" y="394"/>
                    <a:pt x="6735" y="1"/>
                    <a:pt x="4979" y="1"/>
                  </a:cubicBezTo>
                  <a:close/>
                </a:path>
              </a:pathLst>
            </a:custGeom>
            <a:solidFill>
              <a:srgbClr val="302529">
                <a:alpha val="20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6">
              <a:extLst>
                <a:ext uri="{FF2B5EF4-FFF2-40B4-BE49-F238E27FC236}">
                  <a16:creationId xmlns:a16="http://schemas.microsoft.com/office/drawing/2014/main" id="{8CF16160-DFDD-459D-360D-D33F61ACCDCC}"/>
                </a:ext>
              </a:extLst>
            </p:cNvPr>
            <p:cNvSpPr/>
            <p:nvPr/>
          </p:nvSpPr>
          <p:spPr>
            <a:xfrm>
              <a:off x="2088686" y="3697747"/>
              <a:ext cx="1028119" cy="313728"/>
            </a:xfrm>
            <a:custGeom>
              <a:avLst/>
              <a:gdLst/>
              <a:ahLst/>
              <a:cxnLst/>
              <a:rect l="l" t="t" r="r" b="b"/>
              <a:pathLst>
                <a:path w="16320" h="4980" extrusionOk="0">
                  <a:moveTo>
                    <a:pt x="16306" y="0"/>
                  </a:moveTo>
                  <a:lnTo>
                    <a:pt x="16306" y="62"/>
                  </a:lnTo>
                  <a:lnTo>
                    <a:pt x="16306" y="62"/>
                  </a:lnTo>
                  <a:cubicBezTo>
                    <a:pt x="16306" y="41"/>
                    <a:pt x="16306" y="21"/>
                    <a:pt x="16306" y="0"/>
                  </a:cubicBezTo>
                  <a:close/>
                  <a:moveTo>
                    <a:pt x="16306" y="62"/>
                  </a:moveTo>
                  <a:lnTo>
                    <a:pt x="16306" y="62"/>
                  </a:lnTo>
                  <a:cubicBezTo>
                    <a:pt x="16292" y="1259"/>
                    <a:pt x="15507" y="2465"/>
                    <a:pt x="13924" y="3383"/>
                  </a:cubicBezTo>
                  <a:cubicBezTo>
                    <a:pt x="12334" y="4303"/>
                    <a:pt x="10244" y="4763"/>
                    <a:pt x="8153" y="4763"/>
                  </a:cubicBezTo>
                  <a:cubicBezTo>
                    <a:pt x="6063" y="4763"/>
                    <a:pt x="3972" y="4303"/>
                    <a:pt x="2382" y="3383"/>
                  </a:cubicBezTo>
                  <a:cubicBezTo>
                    <a:pt x="813" y="2490"/>
                    <a:pt x="14" y="1285"/>
                    <a:pt x="1" y="95"/>
                  </a:cubicBezTo>
                  <a:lnTo>
                    <a:pt x="1" y="325"/>
                  </a:lnTo>
                  <a:cubicBezTo>
                    <a:pt x="14" y="1502"/>
                    <a:pt x="813" y="2693"/>
                    <a:pt x="2382" y="3599"/>
                  </a:cubicBezTo>
                  <a:cubicBezTo>
                    <a:pt x="3972" y="4519"/>
                    <a:pt x="6063" y="4979"/>
                    <a:pt x="8153" y="4979"/>
                  </a:cubicBezTo>
                  <a:cubicBezTo>
                    <a:pt x="10244" y="4979"/>
                    <a:pt x="12334" y="4519"/>
                    <a:pt x="13924" y="3599"/>
                  </a:cubicBezTo>
                  <a:cubicBezTo>
                    <a:pt x="15534" y="2666"/>
                    <a:pt x="16319" y="1434"/>
                    <a:pt x="16306" y="217"/>
                  </a:cubicBezTo>
                  <a:lnTo>
                    <a:pt x="16306" y="6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6">
              <a:extLst>
                <a:ext uri="{FF2B5EF4-FFF2-40B4-BE49-F238E27FC236}">
                  <a16:creationId xmlns:a16="http://schemas.microsoft.com/office/drawing/2014/main" id="{48DDD641-DB28-C0F1-5D82-04FD0B58CAF3}"/>
                </a:ext>
              </a:extLst>
            </p:cNvPr>
            <p:cNvSpPr/>
            <p:nvPr/>
          </p:nvSpPr>
          <p:spPr>
            <a:xfrm>
              <a:off x="2225960" y="3624416"/>
              <a:ext cx="752757" cy="232335"/>
            </a:xfrm>
            <a:custGeom>
              <a:avLst/>
              <a:gdLst/>
              <a:ahLst/>
              <a:cxnLst/>
              <a:rect l="l" t="t" r="r" b="b"/>
              <a:pathLst>
                <a:path w="11949" h="3688" extrusionOk="0">
                  <a:moveTo>
                    <a:pt x="11935" y="0"/>
                  </a:moveTo>
                  <a:lnTo>
                    <a:pt x="11935" y="61"/>
                  </a:lnTo>
                  <a:lnTo>
                    <a:pt x="11935" y="61"/>
                  </a:lnTo>
                  <a:cubicBezTo>
                    <a:pt x="11935" y="41"/>
                    <a:pt x="11935" y="21"/>
                    <a:pt x="11935" y="0"/>
                  </a:cubicBezTo>
                  <a:close/>
                  <a:moveTo>
                    <a:pt x="11935" y="61"/>
                  </a:moveTo>
                  <a:cubicBezTo>
                    <a:pt x="11921" y="934"/>
                    <a:pt x="11340" y="1802"/>
                    <a:pt x="10189" y="2463"/>
                  </a:cubicBezTo>
                  <a:cubicBezTo>
                    <a:pt x="9019" y="3133"/>
                    <a:pt x="7493" y="3468"/>
                    <a:pt x="5967" y="3468"/>
                  </a:cubicBezTo>
                  <a:cubicBezTo>
                    <a:pt x="4442" y="3468"/>
                    <a:pt x="2916" y="3133"/>
                    <a:pt x="1746" y="2463"/>
                  </a:cubicBezTo>
                  <a:cubicBezTo>
                    <a:pt x="596" y="1814"/>
                    <a:pt x="27" y="934"/>
                    <a:pt x="0" y="68"/>
                  </a:cubicBezTo>
                  <a:lnTo>
                    <a:pt x="0" y="285"/>
                  </a:lnTo>
                  <a:cubicBezTo>
                    <a:pt x="27" y="1150"/>
                    <a:pt x="596" y="2030"/>
                    <a:pt x="1746" y="2693"/>
                  </a:cubicBezTo>
                  <a:cubicBezTo>
                    <a:pt x="2916" y="3356"/>
                    <a:pt x="4442" y="3688"/>
                    <a:pt x="5967" y="3688"/>
                  </a:cubicBezTo>
                  <a:cubicBezTo>
                    <a:pt x="7493" y="3688"/>
                    <a:pt x="9019" y="3356"/>
                    <a:pt x="10189" y="2693"/>
                  </a:cubicBezTo>
                  <a:cubicBezTo>
                    <a:pt x="11353" y="2016"/>
                    <a:pt x="11948" y="1110"/>
                    <a:pt x="11935" y="217"/>
                  </a:cubicBezTo>
                  <a:lnTo>
                    <a:pt x="11935" y="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6">
              <a:extLst>
                <a:ext uri="{FF2B5EF4-FFF2-40B4-BE49-F238E27FC236}">
                  <a16:creationId xmlns:a16="http://schemas.microsoft.com/office/drawing/2014/main" id="{18CCBFD8-C42D-A224-EDAB-A67B8A0F2A7F}"/>
                </a:ext>
              </a:extLst>
            </p:cNvPr>
            <p:cNvSpPr/>
            <p:nvPr/>
          </p:nvSpPr>
          <p:spPr>
            <a:xfrm>
              <a:off x="1670124" y="1868392"/>
              <a:ext cx="1877137" cy="1877074"/>
            </a:xfrm>
            <a:custGeom>
              <a:avLst/>
              <a:gdLst/>
              <a:ahLst/>
              <a:cxnLst/>
              <a:rect l="l" t="t" r="r" b="b"/>
              <a:pathLst>
                <a:path w="29797" h="29796" extrusionOk="0">
                  <a:moveTo>
                    <a:pt x="14899" y="0"/>
                  </a:moveTo>
                  <a:cubicBezTo>
                    <a:pt x="6672" y="0"/>
                    <a:pt x="1" y="6671"/>
                    <a:pt x="1" y="14898"/>
                  </a:cubicBezTo>
                  <a:cubicBezTo>
                    <a:pt x="1" y="23125"/>
                    <a:pt x="6672" y="29796"/>
                    <a:pt x="14899" y="29796"/>
                  </a:cubicBezTo>
                  <a:cubicBezTo>
                    <a:pt x="23126" y="29796"/>
                    <a:pt x="29796" y="23125"/>
                    <a:pt x="29796" y="14898"/>
                  </a:cubicBezTo>
                  <a:cubicBezTo>
                    <a:pt x="29796" y="6671"/>
                    <a:pt x="23126" y="0"/>
                    <a:pt x="14899" y="0"/>
                  </a:cubicBez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6">
              <a:extLst>
                <a:ext uri="{FF2B5EF4-FFF2-40B4-BE49-F238E27FC236}">
                  <a16:creationId xmlns:a16="http://schemas.microsoft.com/office/drawing/2014/main" id="{CB1FE589-CF4F-9F15-4951-39EB5CC05EF4}"/>
                </a:ext>
              </a:extLst>
            </p:cNvPr>
            <p:cNvSpPr/>
            <p:nvPr/>
          </p:nvSpPr>
          <p:spPr>
            <a:xfrm>
              <a:off x="1672707" y="1866754"/>
              <a:ext cx="1877955" cy="1854835"/>
            </a:xfrm>
            <a:custGeom>
              <a:avLst/>
              <a:gdLst/>
              <a:ahLst/>
              <a:cxnLst/>
              <a:rect l="l" t="t" r="r" b="b"/>
              <a:pathLst>
                <a:path w="29810" h="29443" extrusionOk="0">
                  <a:moveTo>
                    <a:pt x="8444" y="1812"/>
                  </a:moveTo>
                  <a:cubicBezTo>
                    <a:pt x="8430" y="1812"/>
                    <a:pt x="8417" y="1812"/>
                    <a:pt x="8403" y="1839"/>
                  </a:cubicBezTo>
                  <a:cubicBezTo>
                    <a:pt x="8336" y="1867"/>
                    <a:pt x="8309" y="1907"/>
                    <a:pt x="8282" y="1948"/>
                  </a:cubicBezTo>
                  <a:cubicBezTo>
                    <a:pt x="8282" y="1975"/>
                    <a:pt x="8268" y="1975"/>
                    <a:pt x="8268" y="1988"/>
                  </a:cubicBezTo>
                  <a:cubicBezTo>
                    <a:pt x="8241" y="2002"/>
                    <a:pt x="8241" y="2002"/>
                    <a:pt x="8268" y="2015"/>
                  </a:cubicBezTo>
                  <a:cubicBezTo>
                    <a:pt x="8282" y="2015"/>
                    <a:pt x="8295" y="2015"/>
                    <a:pt x="8336" y="2002"/>
                  </a:cubicBezTo>
                  <a:cubicBezTo>
                    <a:pt x="8349" y="2002"/>
                    <a:pt x="8363" y="1988"/>
                    <a:pt x="8363" y="1988"/>
                  </a:cubicBezTo>
                  <a:cubicBezTo>
                    <a:pt x="8376" y="1988"/>
                    <a:pt x="8376" y="1975"/>
                    <a:pt x="8417" y="1975"/>
                  </a:cubicBezTo>
                  <a:cubicBezTo>
                    <a:pt x="8430" y="1948"/>
                    <a:pt x="8457" y="1948"/>
                    <a:pt x="8485" y="1934"/>
                  </a:cubicBezTo>
                  <a:lnTo>
                    <a:pt x="8485" y="1921"/>
                  </a:lnTo>
                  <a:cubicBezTo>
                    <a:pt x="8457" y="1921"/>
                    <a:pt x="8457" y="1907"/>
                    <a:pt x="8485" y="1867"/>
                  </a:cubicBezTo>
                  <a:cubicBezTo>
                    <a:pt x="8471" y="1839"/>
                    <a:pt x="8471" y="1812"/>
                    <a:pt x="8444" y="1812"/>
                  </a:cubicBezTo>
                  <a:close/>
                  <a:moveTo>
                    <a:pt x="23396" y="2895"/>
                  </a:moveTo>
                  <a:lnTo>
                    <a:pt x="23396" y="2895"/>
                  </a:lnTo>
                  <a:cubicBezTo>
                    <a:pt x="23423" y="2922"/>
                    <a:pt x="23423" y="2922"/>
                    <a:pt x="23423" y="2935"/>
                  </a:cubicBezTo>
                  <a:cubicBezTo>
                    <a:pt x="23396" y="2922"/>
                    <a:pt x="23396" y="2922"/>
                    <a:pt x="23396" y="2895"/>
                  </a:cubicBezTo>
                  <a:close/>
                  <a:moveTo>
                    <a:pt x="5196" y="3531"/>
                  </a:moveTo>
                  <a:cubicBezTo>
                    <a:pt x="5196" y="3544"/>
                    <a:pt x="5183" y="3544"/>
                    <a:pt x="5183" y="3558"/>
                  </a:cubicBezTo>
                  <a:cubicBezTo>
                    <a:pt x="5183" y="3565"/>
                    <a:pt x="5179" y="3577"/>
                    <a:pt x="5175" y="3593"/>
                  </a:cubicBezTo>
                  <a:lnTo>
                    <a:pt x="5175" y="3593"/>
                  </a:lnTo>
                  <a:cubicBezTo>
                    <a:pt x="5178" y="3590"/>
                    <a:pt x="5180" y="3588"/>
                    <a:pt x="5183" y="3585"/>
                  </a:cubicBezTo>
                  <a:lnTo>
                    <a:pt x="5196" y="3571"/>
                  </a:lnTo>
                  <a:cubicBezTo>
                    <a:pt x="5196" y="3558"/>
                    <a:pt x="5196" y="3558"/>
                    <a:pt x="5224" y="3544"/>
                  </a:cubicBezTo>
                  <a:cubicBezTo>
                    <a:pt x="5224" y="3531"/>
                    <a:pt x="5224" y="3531"/>
                    <a:pt x="5196" y="3531"/>
                  </a:cubicBezTo>
                  <a:close/>
                  <a:moveTo>
                    <a:pt x="22895" y="3571"/>
                  </a:moveTo>
                  <a:cubicBezTo>
                    <a:pt x="22909" y="3571"/>
                    <a:pt x="22909" y="3571"/>
                    <a:pt x="22909" y="3598"/>
                  </a:cubicBezTo>
                  <a:cubicBezTo>
                    <a:pt x="22922" y="3598"/>
                    <a:pt x="22922" y="3612"/>
                    <a:pt x="22922" y="3612"/>
                  </a:cubicBezTo>
                  <a:cubicBezTo>
                    <a:pt x="22906" y="3604"/>
                    <a:pt x="22899" y="3591"/>
                    <a:pt x="22894" y="3591"/>
                  </a:cubicBezTo>
                  <a:cubicBezTo>
                    <a:pt x="22890" y="3591"/>
                    <a:pt x="22887" y="3596"/>
                    <a:pt x="22882" y="3612"/>
                  </a:cubicBezTo>
                  <a:lnTo>
                    <a:pt x="22882" y="3598"/>
                  </a:lnTo>
                  <a:lnTo>
                    <a:pt x="22882" y="3571"/>
                  </a:lnTo>
                  <a:close/>
                  <a:moveTo>
                    <a:pt x="5021" y="3680"/>
                  </a:moveTo>
                  <a:cubicBezTo>
                    <a:pt x="4912" y="3761"/>
                    <a:pt x="4818" y="3869"/>
                    <a:pt x="4709" y="3950"/>
                  </a:cubicBezTo>
                  <a:cubicBezTo>
                    <a:pt x="4723" y="3950"/>
                    <a:pt x="4723" y="3937"/>
                    <a:pt x="4750" y="3937"/>
                  </a:cubicBezTo>
                  <a:cubicBezTo>
                    <a:pt x="4777" y="3937"/>
                    <a:pt x="4791" y="3910"/>
                    <a:pt x="4831" y="3896"/>
                  </a:cubicBezTo>
                  <a:cubicBezTo>
                    <a:pt x="4845" y="3883"/>
                    <a:pt x="4899" y="3869"/>
                    <a:pt x="4926" y="3842"/>
                  </a:cubicBezTo>
                  <a:cubicBezTo>
                    <a:pt x="4966" y="3829"/>
                    <a:pt x="4993" y="3801"/>
                    <a:pt x="5021" y="3761"/>
                  </a:cubicBezTo>
                  <a:cubicBezTo>
                    <a:pt x="5034" y="3734"/>
                    <a:pt x="5034" y="3707"/>
                    <a:pt x="5021" y="3693"/>
                  </a:cubicBezTo>
                  <a:lnTo>
                    <a:pt x="5021" y="3680"/>
                  </a:lnTo>
                  <a:close/>
                  <a:moveTo>
                    <a:pt x="24884" y="4221"/>
                  </a:moveTo>
                  <a:cubicBezTo>
                    <a:pt x="24911" y="4221"/>
                    <a:pt x="24911" y="4234"/>
                    <a:pt x="24911" y="4234"/>
                  </a:cubicBezTo>
                  <a:lnTo>
                    <a:pt x="24884" y="4221"/>
                  </a:lnTo>
                  <a:close/>
                  <a:moveTo>
                    <a:pt x="8430" y="4424"/>
                  </a:moveTo>
                  <a:cubicBezTo>
                    <a:pt x="8417" y="4424"/>
                    <a:pt x="8403" y="4437"/>
                    <a:pt x="8376" y="4451"/>
                  </a:cubicBezTo>
                  <a:lnTo>
                    <a:pt x="8227" y="4722"/>
                  </a:lnTo>
                  <a:lnTo>
                    <a:pt x="8241" y="4722"/>
                  </a:lnTo>
                  <a:cubicBezTo>
                    <a:pt x="8417" y="4640"/>
                    <a:pt x="8498" y="4519"/>
                    <a:pt x="8498" y="4451"/>
                  </a:cubicBezTo>
                  <a:cubicBezTo>
                    <a:pt x="8498" y="4437"/>
                    <a:pt x="8498" y="4424"/>
                    <a:pt x="8471" y="4424"/>
                  </a:cubicBezTo>
                  <a:close/>
                  <a:moveTo>
                    <a:pt x="9301" y="4776"/>
                  </a:moveTo>
                  <a:lnTo>
                    <a:pt x="9301" y="4776"/>
                  </a:lnTo>
                  <a:cubicBezTo>
                    <a:pt x="9313" y="4779"/>
                    <a:pt x="9323" y="4792"/>
                    <a:pt x="9323" y="4816"/>
                  </a:cubicBezTo>
                  <a:cubicBezTo>
                    <a:pt x="9323" y="4821"/>
                    <a:pt x="9322" y="4824"/>
                    <a:pt x="9319" y="4827"/>
                  </a:cubicBezTo>
                  <a:lnTo>
                    <a:pt x="9319" y="4827"/>
                  </a:lnTo>
                  <a:cubicBezTo>
                    <a:pt x="9313" y="4809"/>
                    <a:pt x="9307" y="4793"/>
                    <a:pt x="9301" y="4776"/>
                  </a:cubicBezTo>
                  <a:close/>
                  <a:moveTo>
                    <a:pt x="18619" y="4045"/>
                  </a:moveTo>
                  <a:cubicBezTo>
                    <a:pt x="18592" y="4045"/>
                    <a:pt x="18579" y="4045"/>
                    <a:pt x="18579" y="4072"/>
                  </a:cubicBezTo>
                  <a:cubicBezTo>
                    <a:pt x="18565" y="4086"/>
                    <a:pt x="18579" y="4099"/>
                    <a:pt x="18579" y="4113"/>
                  </a:cubicBezTo>
                  <a:lnTo>
                    <a:pt x="18579" y="4167"/>
                  </a:lnTo>
                  <a:cubicBezTo>
                    <a:pt x="18565" y="4180"/>
                    <a:pt x="18552" y="4180"/>
                    <a:pt x="18525" y="4180"/>
                  </a:cubicBezTo>
                  <a:cubicBezTo>
                    <a:pt x="18498" y="4207"/>
                    <a:pt x="18443" y="4207"/>
                    <a:pt x="18443" y="4248"/>
                  </a:cubicBezTo>
                  <a:cubicBezTo>
                    <a:pt x="18430" y="4248"/>
                    <a:pt x="18416" y="4234"/>
                    <a:pt x="18389" y="4234"/>
                  </a:cubicBezTo>
                  <a:cubicBezTo>
                    <a:pt x="18376" y="4234"/>
                    <a:pt x="18349" y="4221"/>
                    <a:pt x="18322" y="4221"/>
                  </a:cubicBezTo>
                  <a:cubicBezTo>
                    <a:pt x="18308" y="4221"/>
                    <a:pt x="18295" y="4221"/>
                    <a:pt x="18281" y="4234"/>
                  </a:cubicBezTo>
                  <a:cubicBezTo>
                    <a:pt x="18254" y="4221"/>
                    <a:pt x="18240" y="4207"/>
                    <a:pt x="18227" y="4207"/>
                  </a:cubicBezTo>
                  <a:cubicBezTo>
                    <a:pt x="18186" y="4207"/>
                    <a:pt x="18186" y="4221"/>
                    <a:pt x="18173" y="4234"/>
                  </a:cubicBezTo>
                  <a:lnTo>
                    <a:pt x="18159" y="4248"/>
                  </a:lnTo>
                  <a:cubicBezTo>
                    <a:pt x="18105" y="4248"/>
                    <a:pt x="18092" y="4289"/>
                    <a:pt x="18092" y="4316"/>
                  </a:cubicBezTo>
                  <a:cubicBezTo>
                    <a:pt x="18078" y="4343"/>
                    <a:pt x="18078" y="4356"/>
                    <a:pt x="18078" y="4356"/>
                  </a:cubicBezTo>
                  <a:cubicBezTo>
                    <a:pt x="18078" y="4343"/>
                    <a:pt x="18051" y="4343"/>
                    <a:pt x="18051" y="4343"/>
                  </a:cubicBezTo>
                  <a:cubicBezTo>
                    <a:pt x="18010" y="4289"/>
                    <a:pt x="17956" y="4275"/>
                    <a:pt x="17943" y="4275"/>
                  </a:cubicBezTo>
                  <a:cubicBezTo>
                    <a:pt x="17943" y="4289"/>
                    <a:pt x="17916" y="4289"/>
                    <a:pt x="17916" y="4289"/>
                  </a:cubicBezTo>
                  <a:lnTo>
                    <a:pt x="17916" y="4302"/>
                  </a:lnTo>
                  <a:cubicBezTo>
                    <a:pt x="17943" y="4370"/>
                    <a:pt x="17916" y="4410"/>
                    <a:pt x="17889" y="4451"/>
                  </a:cubicBezTo>
                  <a:cubicBezTo>
                    <a:pt x="17875" y="4478"/>
                    <a:pt x="17875" y="4492"/>
                    <a:pt x="17848" y="4505"/>
                  </a:cubicBezTo>
                  <a:cubicBezTo>
                    <a:pt x="17835" y="4492"/>
                    <a:pt x="17821" y="4451"/>
                    <a:pt x="17821" y="4424"/>
                  </a:cubicBezTo>
                  <a:cubicBezTo>
                    <a:pt x="17807" y="4356"/>
                    <a:pt x="17780" y="4275"/>
                    <a:pt x="17672" y="4234"/>
                  </a:cubicBezTo>
                  <a:cubicBezTo>
                    <a:pt x="17645" y="4221"/>
                    <a:pt x="17632" y="4221"/>
                    <a:pt x="17618" y="4207"/>
                  </a:cubicBezTo>
                  <a:lnTo>
                    <a:pt x="17604" y="4180"/>
                  </a:lnTo>
                  <a:cubicBezTo>
                    <a:pt x="17564" y="4153"/>
                    <a:pt x="17550" y="4140"/>
                    <a:pt x="17483" y="4140"/>
                  </a:cubicBezTo>
                  <a:cubicBezTo>
                    <a:pt x="17442" y="4140"/>
                    <a:pt x="17402" y="4153"/>
                    <a:pt x="17402" y="4180"/>
                  </a:cubicBezTo>
                  <a:cubicBezTo>
                    <a:pt x="17402" y="4221"/>
                    <a:pt x="17415" y="4234"/>
                    <a:pt x="17429" y="4248"/>
                  </a:cubicBezTo>
                  <a:cubicBezTo>
                    <a:pt x="17442" y="4275"/>
                    <a:pt x="17469" y="4289"/>
                    <a:pt x="17469" y="4302"/>
                  </a:cubicBezTo>
                  <a:cubicBezTo>
                    <a:pt x="17442" y="4289"/>
                    <a:pt x="17442" y="4289"/>
                    <a:pt x="17429" y="4289"/>
                  </a:cubicBezTo>
                  <a:cubicBezTo>
                    <a:pt x="17415" y="4275"/>
                    <a:pt x="17374" y="4275"/>
                    <a:pt x="17361" y="4275"/>
                  </a:cubicBezTo>
                  <a:cubicBezTo>
                    <a:pt x="17347" y="4275"/>
                    <a:pt x="17334" y="4289"/>
                    <a:pt x="17334" y="4316"/>
                  </a:cubicBezTo>
                  <a:cubicBezTo>
                    <a:pt x="17334" y="4370"/>
                    <a:pt x="17293" y="4410"/>
                    <a:pt x="17280" y="4451"/>
                  </a:cubicBezTo>
                  <a:cubicBezTo>
                    <a:pt x="17239" y="4505"/>
                    <a:pt x="17226" y="4559"/>
                    <a:pt x="17239" y="4586"/>
                  </a:cubicBezTo>
                  <a:cubicBezTo>
                    <a:pt x="17253" y="4613"/>
                    <a:pt x="17280" y="4613"/>
                    <a:pt x="17293" y="4613"/>
                  </a:cubicBezTo>
                  <a:lnTo>
                    <a:pt x="17347" y="4613"/>
                  </a:lnTo>
                  <a:cubicBezTo>
                    <a:pt x="17415" y="4586"/>
                    <a:pt x="17564" y="4559"/>
                    <a:pt x="17577" y="4559"/>
                  </a:cubicBezTo>
                  <a:cubicBezTo>
                    <a:pt x="17591" y="4559"/>
                    <a:pt x="17618" y="4559"/>
                    <a:pt x="17632" y="4573"/>
                  </a:cubicBezTo>
                  <a:cubicBezTo>
                    <a:pt x="17618" y="4654"/>
                    <a:pt x="17564" y="4708"/>
                    <a:pt x="17496" y="4749"/>
                  </a:cubicBezTo>
                  <a:cubicBezTo>
                    <a:pt x="17469" y="4762"/>
                    <a:pt x="17415" y="4789"/>
                    <a:pt x="17374" y="4843"/>
                  </a:cubicBezTo>
                  <a:lnTo>
                    <a:pt x="17577" y="4843"/>
                  </a:lnTo>
                  <a:cubicBezTo>
                    <a:pt x="17618" y="4843"/>
                    <a:pt x="17659" y="4843"/>
                    <a:pt x="17699" y="4897"/>
                  </a:cubicBezTo>
                  <a:cubicBezTo>
                    <a:pt x="17699" y="4897"/>
                    <a:pt x="17713" y="4911"/>
                    <a:pt x="17713" y="4925"/>
                  </a:cubicBezTo>
                  <a:cubicBezTo>
                    <a:pt x="17753" y="4979"/>
                    <a:pt x="17767" y="5019"/>
                    <a:pt x="17713" y="5033"/>
                  </a:cubicBezTo>
                  <a:cubicBezTo>
                    <a:pt x="17645" y="5060"/>
                    <a:pt x="17659" y="5114"/>
                    <a:pt x="17686" y="5155"/>
                  </a:cubicBezTo>
                  <a:lnTo>
                    <a:pt x="17686" y="5168"/>
                  </a:lnTo>
                  <a:cubicBezTo>
                    <a:pt x="17699" y="5195"/>
                    <a:pt x="17713" y="5222"/>
                    <a:pt x="17753" y="5222"/>
                  </a:cubicBezTo>
                  <a:lnTo>
                    <a:pt x="17916" y="5222"/>
                  </a:lnTo>
                  <a:cubicBezTo>
                    <a:pt x="17956" y="5222"/>
                    <a:pt x="18010" y="5222"/>
                    <a:pt x="18051" y="5236"/>
                  </a:cubicBezTo>
                  <a:cubicBezTo>
                    <a:pt x="18092" y="5249"/>
                    <a:pt x="18119" y="5290"/>
                    <a:pt x="18159" y="5290"/>
                  </a:cubicBezTo>
                  <a:lnTo>
                    <a:pt x="18173" y="5290"/>
                  </a:lnTo>
                  <a:cubicBezTo>
                    <a:pt x="18240" y="5330"/>
                    <a:pt x="18322" y="5358"/>
                    <a:pt x="18389" y="5358"/>
                  </a:cubicBezTo>
                  <a:cubicBezTo>
                    <a:pt x="18457" y="5358"/>
                    <a:pt x="18525" y="5303"/>
                    <a:pt x="18565" y="5236"/>
                  </a:cubicBezTo>
                  <a:lnTo>
                    <a:pt x="18579" y="5236"/>
                  </a:lnTo>
                  <a:cubicBezTo>
                    <a:pt x="18592" y="5236"/>
                    <a:pt x="18619" y="5222"/>
                    <a:pt x="18619" y="5195"/>
                  </a:cubicBezTo>
                  <a:lnTo>
                    <a:pt x="18633" y="5195"/>
                  </a:lnTo>
                  <a:cubicBezTo>
                    <a:pt x="18646" y="5182"/>
                    <a:pt x="18687" y="5168"/>
                    <a:pt x="18687" y="5128"/>
                  </a:cubicBezTo>
                  <a:lnTo>
                    <a:pt x="18728" y="5128"/>
                  </a:lnTo>
                  <a:cubicBezTo>
                    <a:pt x="18782" y="5128"/>
                    <a:pt x="18822" y="5114"/>
                    <a:pt x="18836" y="5060"/>
                  </a:cubicBezTo>
                  <a:cubicBezTo>
                    <a:pt x="18849" y="5060"/>
                    <a:pt x="18849" y="5060"/>
                    <a:pt x="18849" y="5046"/>
                  </a:cubicBezTo>
                  <a:cubicBezTo>
                    <a:pt x="18849" y="5033"/>
                    <a:pt x="18863" y="5033"/>
                    <a:pt x="18863" y="5033"/>
                  </a:cubicBezTo>
                  <a:cubicBezTo>
                    <a:pt x="18863" y="5019"/>
                    <a:pt x="18890" y="4992"/>
                    <a:pt x="18890" y="4979"/>
                  </a:cubicBezTo>
                  <a:cubicBezTo>
                    <a:pt x="18903" y="4965"/>
                    <a:pt x="18917" y="4965"/>
                    <a:pt x="18931" y="4952"/>
                  </a:cubicBezTo>
                  <a:cubicBezTo>
                    <a:pt x="18958" y="4979"/>
                    <a:pt x="18985" y="4992"/>
                    <a:pt x="18998" y="4992"/>
                  </a:cubicBezTo>
                  <a:cubicBezTo>
                    <a:pt x="19039" y="4992"/>
                    <a:pt x="19039" y="4979"/>
                    <a:pt x="19052" y="4952"/>
                  </a:cubicBezTo>
                  <a:cubicBezTo>
                    <a:pt x="19052" y="4925"/>
                    <a:pt x="19052" y="4925"/>
                    <a:pt x="19066" y="4911"/>
                  </a:cubicBezTo>
                  <a:cubicBezTo>
                    <a:pt x="19093" y="4884"/>
                    <a:pt x="19120" y="4843"/>
                    <a:pt x="19106" y="4776"/>
                  </a:cubicBezTo>
                  <a:cubicBezTo>
                    <a:pt x="19188" y="4749"/>
                    <a:pt x="19201" y="4640"/>
                    <a:pt x="19174" y="4586"/>
                  </a:cubicBezTo>
                  <a:cubicBezTo>
                    <a:pt x="19174" y="4573"/>
                    <a:pt x="19174" y="4573"/>
                    <a:pt x="19228" y="4492"/>
                  </a:cubicBezTo>
                  <a:cubicBezTo>
                    <a:pt x="19174" y="4356"/>
                    <a:pt x="19120" y="4356"/>
                    <a:pt x="19066" y="4343"/>
                  </a:cubicBezTo>
                  <a:cubicBezTo>
                    <a:pt x="19039" y="4343"/>
                    <a:pt x="19025" y="4316"/>
                    <a:pt x="18985" y="4248"/>
                  </a:cubicBezTo>
                  <a:cubicBezTo>
                    <a:pt x="18958" y="4180"/>
                    <a:pt x="18958" y="4140"/>
                    <a:pt x="18958" y="4072"/>
                  </a:cubicBezTo>
                  <a:lnTo>
                    <a:pt x="18931" y="4072"/>
                  </a:lnTo>
                  <a:cubicBezTo>
                    <a:pt x="18890" y="4086"/>
                    <a:pt x="18863" y="4099"/>
                    <a:pt x="18836" y="4113"/>
                  </a:cubicBezTo>
                  <a:cubicBezTo>
                    <a:pt x="18822" y="4140"/>
                    <a:pt x="18795" y="4153"/>
                    <a:pt x="18782" y="4153"/>
                  </a:cubicBezTo>
                  <a:lnTo>
                    <a:pt x="18768" y="4140"/>
                  </a:lnTo>
                  <a:lnTo>
                    <a:pt x="18755" y="4113"/>
                  </a:lnTo>
                  <a:cubicBezTo>
                    <a:pt x="18728" y="4099"/>
                    <a:pt x="18700" y="4086"/>
                    <a:pt x="18687" y="4072"/>
                  </a:cubicBezTo>
                  <a:cubicBezTo>
                    <a:pt x="18660" y="4045"/>
                    <a:pt x="18633" y="4045"/>
                    <a:pt x="18619" y="4045"/>
                  </a:cubicBezTo>
                  <a:close/>
                  <a:moveTo>
                    <a:pt x="20487" y="5574"/>
                  </a:moveTo>
                  <a:cubicBezTo>
                    <a:pt x="20460" y="5574"/>
                    <a:pt x="20419" y="5574"/>
                    <a:pt x="20419" y="5628"/>
                  </a:cubicBezTo>
                  <a:cubicBezTo>
                    <a:pt x="20446" y="5669"/>
                    <a:pt x="20527" y="5709"/>
                    <a:pt x="20554" y="5709"/>
                  </a:cubicBezTo>
                  <a:cubicBezTo>
                    <a:pt x="20581" y="5709"/>
                    <a:pt x="20581" y="5709"/>
                    <a:pt x="20581" y="5696"/>
                  </a:cubicBezTo>
                  <a:lnTo>
                    <a:pt x="20581" y="5642"/>
                  </a:lnTo>
                  <a:cubicBezTo>
                    <a:pt x="20568" y="5648"/>
                    <a:pt x="20561" y="5652"/>
                    <a:pt x="20558" y="5652"/>
                  </a:cubicBezTo>
                  <a:cubicBezTo>
                    <a:pt x="20554" y="5652"/>
                    <a:pt x="20554" y="5648"/>
                    <a:pt x="20554" y="5642"/>
                  </a:cubicBezTo>
                  <a:cubicBezTo>
                    <a:pt x="20554" y="5628"/>
                    <a:pt x="20554" y="5601"/>
                    <a:pt x="20541" y="5588"/>
                  </a:cubicBezTo>
                  <a:cubicBezTo>
                    <a:pt x="20527" y="5574"/>
                    <a:pt x="20514" y="5574"/>
                    <a:pt x="20487" y="5574"/>
                  </a:cubicBezTo>
                  <a:close/>
                  <a:moveTo>
                    <a:pt x="24478" y="6102"/>
                  </a:moveTo>
                  <a:cubicBezTo>
                    <a:pt x="24451" y="6102"/>
                    <a:pt x="24451" y="6142"/>
                    <a:pt x="24465" y="6169"/>
                  </a:cubicBezTo>
                  <a:cubicBezTo>
                    <a:pt x="24451" y="6183"/>
                    <a:pt x="24451" y="6210"/>
                    <a:pt x="24478" y="6237"/>
                  </a:cubicBezTo>
                  <a:cubicBezTo>
                    <a:pt x="24505" y="6251"/>
                    <a:pt x="24519" y="6264"/>
                    <a:pt x="24546" y="6264"/>
                  </a:cubicBezTo>
                  <a:cubicBezTo>
                    <a:pt x="24587" y="6264"/>
                    <a:pt x="24573" y="6237"/>
                    <a:pt x="24573" y="6210"/>
                  </a:cubicBezTo>
                  <a:lnTo>
                    <a:pt x="24573" y="6196"/>
                  </a:lnTo>
                  <a:cubicBezTo>
                    <a:pt x="24546" y="6183"/>
                    <a:pt x="24546" y="6183"/>
                    <a:pt x="24546" y="6169"/>
                  </a:cubicBezTo>
                  <a:cubicBezTo>
                    <a:pt x="24546" y="6142"/>
                    <a:pt x="24532" y="6129"/>
                    <a:pt x="24519" y="6115"/>
                  </a:cubicBezTo>
                  <a:cubicBezTo>
                    <a:pt x="24492" y="6102"/>
                    <a:pt x="24492" y="6102"/>
                    <a:pt x="24478" y="6102"/>
                  </a:cubicBezTo>
                  <a:close/>
                  <a:moveTo>
                    <a:pt x="21501" y="6061"/>
                  </a:moveTo>
                  <a:cubicBezTo>
                    <a:pt x="21488" y="6061"/>
                    <a:pt x="21488" y="6075"/>
                    <a:pt x="21474" y="6102"/>
                  </a:cubicBezTo>
                  <a:cubicBezTo>
                    <a:pt x="21434" y="6169"/>
                    <a:pt x="21474" y="6210"/>
                    <a:pt x="21488" y="6264"/>
                  </a:cubicBezTo>
                  <a:cubicBezTo>
                    <a:pt x="21528" y="6305"/>
                    <a:pt x="21542" y="6332"/>
                    <a:pt x="21542" y="6345"/>
                  </a:cubicBezTo>
                  <a:cubicBezTo>
                    <a:pt x="21623" y="6305"/>
                    <a:pt x="21623" y="6169"/>
                    <a:pt x="21556" y="6102"/>
                  </a:cubicBezTo>
                  <a:cubicBezTo>
                    <a:pt x="21542" y="6075"/>
                    <a:pt x="21528" y="6061"/>
                    <a:pt x="21501" y="6061"/>
                  </a:cubicBezTo>
                  <a:close/>
                  <a:moveTo>
                    <a:pt x="21542" y="6345"/>
                  </a:moveTo>
                  <a:cubicBezTo>
                    <a:pt x="21542" y="6359"/>
                    <a:pt x="21545" y="6366"/>
                    <a:pt x="21547" y="6366"/>
                  </a:cubicBezTo>
                  <a:cubicBezTo>
                    <a:pt x="21549" y="6366"/>
                    <a:pt x="21549" y="6359"/>
                    <a:pt x="21542" y="6345"/>
                  </a:cubicBezTo>
                  <a:close/>
                  <a:moveTo>
                    <a:pt x="2477" y="6602"/>
                  </a:moveTo>
                  <a:lnTo>
                    <a:pt x="2477" y="6602"/>
                  </a:lnTo>
                  <a:cubicBezTo>
                    <a:pt x="2423" y="6670"/>
                    <a:pt x="2382" y="6751"/>
                    <a:pt x="2328" y="6819"/>
                  </a:cubicBezTo>
                  <a:lnTo>
                    <a:pt x="2355" y="6805"/>
                  </a:lnTo>
                  <a:cubicBezTo>
                    <a:pt x="2423" y="6724"/>
                    <a:pt x="2463" y="6657"/>
                    <a:pt x="2477" y="6602"/>
                  </a:cubicBezTo>
                  <a:close/>
                  <a:moveTo>
                    <a:pt x="10866" y="6819"/>
                  </a:moveTo>
                  <a:cubicBezTo>
                    <a:pt x="10825" y="6819"/>
                    <a:pt x="10798" y="6859"/>
                    <a:pt x="10785" y="6873"/>
                  </a:cubicBezTo>
                  <a:cubicBezTo>
                    <a:pt x="10771" y="6887"/>
                    <a:pt x="10771" y="6914"/>
                    <a:pt x="10771" y="6927"/>
                  </a:cubicBezTo>
                  <a:cubicBezTo>
                    <a:pt x="10785" y="6981"/>
                    <a:pt x="10812" y="6981"/>
                    <a:pt x="10852" y="6995"/>
                  </a:cubicBezTo>
                  <a:cubicBezTo>
                    <a:pt x="10866" y="6995"/>
                    <a:pt x="10880" y="6995"/>
                    <a:pt x="10907" y="7008"/>
                  </a:cubicBezTo>
                  <a:cubicBezTo>
                    <a:pt x="10974" y="6995"/>
                    <a:pt x="10974" y="6954"/>
                    <a:pt x="10974" y="6927"/>
                  </a:cubicBezTo>
                  <a:cubicBezTo>
                    <a:pt x="10974" y="6887"/>
                    <a:pt x="10947" y="6859"/>
                    <a:pt x="10934" y="6832"/>
                  </a:cubicBezTo>
                  <a:cubicBezTo>
                    <a:pt x="10920" y="6819"/>
                    <a:pt x="10893" y="6819"/>
                    <a:pt x="10866" y="6819"/>
                  </a:cubicBezTo>
                  <a:close/>
                  <a:moveTo>
                    <a:pt x="24573" y="6792"/>
                  </a:moveTo>
                  <a:cubicBezTo>
                    <a:pt x="24546" y="6805"/>
                    <a:pt x="24546" y="6819"/>
                    <a:pt x="24532" y="6846"/>
                  </a:cubicBezTo>
                  <a:cubicBezTo>
                    <a:pt x="24505" y="6927"/>
                    <a:pt x="24519" y="7008"/>
                    <a:pt x="24573" y="7090"/>
                  </a:cubicBezTo>
                  <a:cubicBezTo>
                    <a:pt x="24573" y="7117"/>
                    <a:pt x="24600" y="7117"/>
                    <a:pt x="24600" y="7117"/>
                  </a:cubicBezTo>
                  <a:lnTo>
                    <a:pt x="24600" y="7090"/>
                  </a:lnTo>
                  <a:cubicBezTo>
                    <a:pt x="24641" y="7049"/>
                    <a:pt x="24681" y="6981"/>
                    <a:pt x="24641" y="6887"/>
                  </a:cubicBezTo>
                  <a:lnTo>
                    <a:pt x="24641" y="6859"/>
                  </a:lnTo>
                  <a:cubicBezTo>
                    <a:pt x="24641" y="6819"/>
                    <a:pt x="24641" y="6805"/>
                    <a:pt x="24587" y="6792"/>
                  </a:cubicBezTo>
                  <a:close/>
                  <a:moveTo>
                    <a:pt x="3640" y="6332"/>
                  </a:moveTo>
                  <a:cubicBezTo>
                    <a:pt x="3627" y="6372"/>
                    <a:pt x="3613" y="6386"/>
                    <a:pt x="3573" y="6399"/>
                  </a:cubicBezTo>
                  <a:cubicBezTo>
                    <a:pt x="3546" y="6440"/>
                    <a:pt x="3519" y="6454"/>
                    <a:pt x="3505" y="6481"/>
                  </a:cubicBezTo>
                  <a:cubicBezTo>
                    <a:pt x="3505" y="6508"/>
                    <a:pt x="3492" y="6508"/>
                    <a:pt x="3492" y="6521"/>
                  </a:cubicBezTo>
                  <a:cubicBezTo>
                    <a:pt x="3478" y="6535"/>
                    <a:pt x="3478" y="6575"/>
                    <a:pt x="3451" y="6589"/>
                  </a:cubicBezTo>
                  <a:cubicBezTo>
                    <a:pt x="3437" y="6616"/>
                    <a:pt x="3437" y="6643"/>
                    <a:pt x="3451" y="6657"/>
                  </a:cubicBezTo>
                  <a:lnTo>
                    <a:pt x="3492" y="6657"/>
                  </a:lnTo>
                  <a:cubicBezTo>
                    <a:pt x="3492" y="6670"/>
                    <a:pt x="3492" y="6670"/>
                    <a:pt x="3505" y="6670"/>
                  </a:cubicBezTo>
                  <a:cubicBezTo>
                    <a:pt x="3546" y="6670"/>
                    <a:pt x="3559" y="6684"/>
                    <a:pt x="3573" y="6711"/>
                  </a:cubicBezTo>
                  <a:cubicBezTo>
                    <a:pt x="3573" y="6724"/>
                    <a:pt x="3573" y="6751"/>
                    <a:pt x="3546" y="6792"/>
                  </a:cubicBezTo>
                  <a:cubicBezTo>
                    <a:pt x="3546" y="6805"/>
                    <a:pt x="3519" y="6805"/>
                    <a:pt x="3546" y="6819"/>
                  </a:cubicBezTo>
                  <a:cubicBezTo>
                    <a:pt x="3546" y="6846"/>
                    <a:pt x="3559" y="6859"/>
                    <a:pt x="3573" y="6859"/>
                  </a:cubicBezTo>
                  <a:cubicBezTo>
                    <a:pt x="3573" y="6873"/>
                    <a:pt x="3573" y="6887"/>
                    <a:pt x="3586" y="6887"/>
                  </a:cubicBezTo>
                  <a:lnTo>
                    <a:pt x="3586" y="6914"/>
                  </a:lnTo>
                  <a:lnTo>
                    <a:pt x="3573" y="6887"/>
                  </a:lnTo>
                  <a:cubicBezTo>
                    <a:pt x="3554" y="6868"/>
                    <a:pt x="3515" y="6842"/>
                    <a:pt x="3462" y="6842"/>
                  </a:cubicBezTo>
                  <a:cubicBezTo>
                    <a:pt x="3438" y="6842"/>
                    <a:pt x="3412" y="6847"/>
                    <a:pt x="3383" y="6859"/>
                  </a:cubicBezTo>
                  <a:cubicBezTo>
                    <a:pt x="3383" y="6823"/>
                    <a:pt x="3371" y="6811"/>
                    <a:pt x="3359" y="6811"/>
                  </a:cubicBezTo>
                  <a:cubicBezTo>
                    <a:pt x="3353" y="6811"/>
                    <a:pt x="3347" y="6814"/>
                    <a:pt x="3343" y="6819"/>
                  </a:cubicBezTo>
                  <a:cubicBezTo>
                    <a:pt x="3316" y="6846"/>
                    <a:pt x="3289" y="6859"/>
                    <a:pt x="3275" y="6887"/>
                  </a:cubicBezTo>
                  <a:cubicBezTo>
                    <a:pt x="3248" y="6914"/>
                    <a:pt x="3248" y="6927"/>
                    <a:pt x="3234" y="6927"/>
                  </a:cubicBezTo>
                  <a:cubicBezTo>
                    <a:pt x="3167" y="7008"/>
                    <a:pt x="3113" y="7076"/>
                    <a:pt x="3045" y="7117"/>
                  </a:cubicBezTo>
                  <a:cubicBezTo>
                    <a:pt x="3031" y="7117"/>
                    <a:pt x="3031" y="7130"/>
                    <a:pt x="3018" y="7130"/>
                  </a:cubicBezTo>
                  <a:cubicBezTo>
                    <a:pt x="2950" y="7157"/>
                    <a:pt x="2869" y="7211"/>
                    <a:pt x="2815" y="7252"/>
                  </a:cubicBezTo>
                  <a:lnTo>
                    <a:pt x="2801" y="7265"/>
                  </a:lnTo>
                  <a:lnTo>
                    <a:pt x="2774" y="7265"/>
                  </a:lnTo>
                  <a:cubicBezTo>
                    <a:pt x="2761" y="7252"/>
                    <a:pt x="2761" y="7225"/>
                    <a:pt x="2774" y="7211"/>
                  </a:cubicBezTo>
                  <a:cubicBezTo>
                    <a:pt x="2801" y="7184"/>
                    <a:pt x="2829" y="7144"/>
                    <a:pt x="2869" y="7117"/>
                  </a:cubicBezTo>
                  <a:cubicBezTo>
                    <a:pt x="2896" y="7076"/>
                    <a:pt x="2910" y="7062"/>
                    <a:pt x="2937" y="7022"/>
                  </a:cubicBezTo>
                  <a:cubicBezTo>
                    <a:pt x="2937" y="6995"/>
                    <a:pt x="2937" y="6981"/>
                    <a:pt x="2910" y="6954"/>
                  </a:cubicBezTo>
                  <a:lnTo>
                    <a:pt x="2910" y="6949"/>
                  </a:lnTo>
                  <a:lnTo>
                    <a:pt x="2910" y="6949"/>
                  </a:lnTo>
                  <a:cubicBezTo>
                    <a:pt x="2917" y="6956"/>
                    <a:pt x="2926" y="6961"/>
                    <a:pt x="2937" y="6961"/>
                  </a:cubicBezTo>
                  <a:cubicBezTo>
                    <a:pt x="2949" y="6961"/>
                    <a:pt x="2963" y="6955"/>
                    <a:pt x="2977" y="6941"/>
                  </a:cubicBezTo>
                  <a:cubicBezTo>
                    <a:pt x="3004" y="6941"/>
                    <a:pt x="3018" y="6927"/>
                    <a:pt x="3031" y="6914"/>
                  </a:cubicBezTo>
                  <a:cubicBezTo>
                    <a:pt x="3099" y="6846"/>
                    <a:pt x="3180" y="6792"/>
                    <a:pt x="3275" y="6724"/>
                  </a:cubicBezTo>
                  <a:cubicBezTo>
                    <a:pt x="3302" y="6711"/>
                    <a:pt x="3343" y="6670"/>
                    <a:pt x="3356" y="6657"/>
                  </a:cubicBezTo>
                  <a:cubicBezTo>
                    <a:pt x="3370" y="6643"/>
                    <a:pt x="3410" y="6616"/>
                    <a:pt x="3424" y="6575"/>
                  </a:cubicBezTo>
                  <a:cubicBezTo>
                    <a:pt x="3478" y="6467"/>
                    <a:pt x="3546" y="6399"/>
                    <a:pt x="3627" y="6345"/>
                  </a:cubicBezTo>
                  <a:lnTo>
                    <a:pt x="3640" y="6332"/>
                  </a:lnTo>
                  <a:close/>
                  <a:moveTo>
                    <a:pt x="7260" y="6259"/>
                  </a:moveTo>
                  <a:cubicBezTo>
                    <a:pt x="7254" y="6259"/>
                    <a:pt x="7248" y="6260"/>
                    <a:pt x="7240" y="6264"/>
                  </a:cubicBezTo>
                  <a:cubicBezTo>
                    <a:pt x="7226" y="6264"/>
                    <a:pt x="7213" y="6305"/>
                    <a:pt x="7199" y="6318"/>
                  </a:cubicBezTo>
                  <a:lnTo>
                    <a:pt x="7172" y="6332"/>
                  </a:lnTo>
                  <a:cubicBezTo>
                    <a:pt x="7131" y="6372"/>
                    <a:pt x="7131" y="6399"/>
                    <a:pt x="7131" y="6440"/>
                  </a:cubicBezTo>
                  <a:cubicBezTo>
                    <a:pt x="7091" y="6481"/>
                    <a:pt x="7091" y="6535"/>
                    <a:pt x="7091" y="6575"/>
                  </a:cubicBezTo>
                  <a:lnTo>
                    <a:pt x="7091" y="6643"/>
                  </a:lnTo>
                  <a:cubicBezTo>
                    <a:pt x="7077" y="6684"/>
                    <a:pt x="7091" y="6751"/>
                    <a:pt x="7091" y="6805"/>
                  </a:cubicBezTo>
                  <a:cubicBezTo>
                    <a:pt x="7104" y="6887"/>
                    <a:pt x="7104" y="6981"/>
                    <a:pt x="7064" y="7062"/>
                  </a:cubicBezTo>
                  <a:cubicBezTo>
                    <a:pt x="6996" y="7090"/>
                    <a:pt x="6969" y="7144"/>
                    <a:pt x="6969" y="7198"/>
                  </a:cubicBezTo>
                  <a:cubicBezTo>
                    <a:pt x="6969" y="7252"/>
                    <a:pt x="6969" y="7279"/>
                    <a:pt x="6996" y="7279"/>
                  </a:cubicBezTo>
                  <a:cubicBezTo>
                    <a:pt x="7005" y="7279"/>
                    <a:pt x="7014" y="7285"/>
                    <a:pt x="7023" y="7285"/>
                  </a:cubicBezTo>
                  <a:cubicBezTo>
                    <a:pt x="7028" y="7285"/>
                    <a:pt x="7032" y="7283"/>
                    <a:pt x="7037" y="7279"/>
                  </a:cubicBezTo>
                  <a:cubicBezTo>
                    <a:pt x="7064" y="7279"/>
                    <a:pt x="7077" y="7265"/>
                    <a:pt x="7077" y="7265"/>
                  </a:cubicBezTo>
                  <a:cubicBezTo>
                    <a:pt x="7131" y="7225"/>
                    <a:pt x="7158" y="7211"/>
                    <a:pt x="7172" y="7198"/>
                  </a:cubicBezTo>
                  <a:cubicBezTo>
                    <a:pt x="7183" y="7194"/>
                    <a:pt x="7195" y="7191"/>
                    <a:pt x="7207" y="7191"/>
                  </a:cubicBezTo>
                  <a:cubicBezTo>
                    <a:pt x="7239" y="7191"/>
                    <a:pt x="7270" y="7210"/>
                    <a:pt x="7280" y="7279"/>
                  </a:cubicBezTo>
                  <a:lnTo>
                    <a:pt x="7280" y="7292"/>
                  </a:lnTo>
                  <a:cubicBezTo>
                    <a:pt x="7307" y="7333"/>
                    <a:pt x="7348" y="7333"/>
                    <a:pt x="7361" y="7333"/>
                  </a:cubicBezTo>
                  <a:cubicBezTo>
                    <a:pt x="7402" y="7320"/>
                    <a:pt x="7429" y="7279"/>
                    <a:pt x="7443" y="7225"/>
                  </a:cubicBezTo>
                  <a:cubicBezTo>
                    <a:pt x="7470" y="7225"/>
                    <a:pt x="7470" y="7211"/>
                    <a:pt x="7483" y="7198"/>
                  </a:cubicBezTo>
                  <a:cubicBezTo>
                    <a:pt x="7510" y="7184"/>
                    <a:pt x="7537" y="7157"/>
                    <a:pt x="7537" y="7130"/>
                  </a:cubicBezTo>
                  <a:cubicBezTo>
                    <a:pt x="7564" y="7117"/>
                    <a:pt x="7578" y="7076"/>
                    <a:pt x="7605" y="7049"/>
                  </a:cubicBezTo>
                  <a:cubicBezTo>
                    <a:pt x="7605" y="7022"/>
                    <a:pt x="7619" y="7022"/>
                    <a:pt x="7619" y="7008"/>
                  </a:cubicBezTo>
                  <a:cubicBezTo>
                    <a:pt x="7673" y="6981"/>
                    <a:pt x="7673" y="6941"/>
                    <a:pt x="7673" y="6914"/>
                  </a:cubicBezTo>
                  <a:lnTo>
                    <a:pt x="7673" y="6873"/>
                  </a:lnTo>
                  <a:lnTo>
                    <a:pt x="7713" y="6873"/>
                  </a:lnTo>
                  <a:cubicBezTo>
                    <a:pt x="7767" y="6873"/>
                    <a:pt x="7808" y="6873"/>
                    <a:pt x="7821" y="6941"/>
                  </a:cubicBezTo>
                  <a:cubicBezTo>
                    <a:pt x="7828" y="6968"/>
                    <a:pt x="7865" y="6978"/>
                    <a:pt x="7911" y="6978"/>
                  </a:cubicBezTo>
                  <a:cubicBezTo>
                    <a:pt x="7957" y="6978"/>
                    <a:pt x="8011" y="6968"/>
                    <a:pt x="8052" y="6954"/>
                  </a:cubicBezTo>
                  <a:cubicBezTo>
                    <a:pt x="8079" y="6954"/>
                    <a:pt x="8106" y="6941"/>
                    <a:pt x="8119" y="6927"/>
                  </a:cubicBezTo>
                  <a:cubicBezTo>
                    <a:pt x="8160" y="6914"/>
                    <a:pt x="8173" y="6873"/>
                    <a:pt x="8173" y="6859"/>
                  </a:cubicBezTo>
                  <a:lnTo>
                    <a:pt x="8187" y="6846"/>
                  </a:lnTo>
                  <a:lnTo>
                    <a:pt x="8227" y="6805"/>
                  </a:lnTo>
                  <a:lnTo>
                    <a:pt x="8227" y="6792"/>
                  </a:lnTo>
                  <a:cubicBezTo>
                    <a:pt x="8241" y="6792"/>
                    <a:pt x="8241" y="6792"/>
                    <a:pt x="8241" y="6778"/>
                  </a:cubicBezTo>
                  <a:lnTo>
                    <a:pt x="8241" y="6751"/>
                  </a:lnTo>
                  <a:cubicBezTo>
                    <a:pt x="8227" y="6738"/>
                    <a:pt x="8227" y="6738"/>
                    <a:pt x="8227" y="6724"/>
                  </a:cubicBezTo>
                  <a:cubicBezTo>
                    <a:pt x="8241" y="6684"/>
                    <a:pt x="8227" y="6684"/>
                    <a:pt x="8214" y="6670"/>
                  </a:cubicBezTo>
                  <a:cubicBezTo>
                    <a:pt x="8214" y="6660"/>
                    <a:pt x="8207" y="6651"/>
                    <a:pt x="8194" y="6651"/>
                  </a:cubicBezTo>
                  <a:cubicBezTo>
                    <a:pt x="8188" y="6651"/>
                    <a:pt x="8181" y="6653"/>
                    <a:pt x="8173" y="6657"/>
                  </a:cubicBezTo>
                  <a:cubicBezTo>
                    <a:pt x="8173" y="6657"/>
                    <a:pt x="8173" y="6643"/>
                    <a:pt x="8160" y="6643"/>
                  </a:cubicBezTo>
                  <a:lnTo>
                    <a:pt x="8146" y="6643"/>
                  </a:lnTo>
                  <a:lnTo>
                    <a:pt x="8146" y="6616"/>
                  </a:lnTo>
                  <a:lnTo>
                    <a:pt x="8106" y="6616"/>
                  </a:lnTo>
                  <a:cubicBezTo>
                    <a:pt x="8086" y="6621"/>
                    <a:pt x="8069" y="6624"/>
                    <a:pt x="8053" y="6624"/>
                  </a:cubicBezTo>
                  <a:cubicBezTo>
                    <a:pt x="7991" y="6624"/>
                    <a:pt x="7954" y="6583"/>
                    <a:pt x="7943" y="6508"/>
                  </a:cubicBezTo>
                  <a:cubicBezTo>
                    <a:pt x="7943" y="6481"/>
                    <a:pt x="7916" y="6467"/>
                    <a:pt x="7903" y="6467"/>
                  </a:cubicBezTo>
                  <a:lnTo>
                    <a:pt x="7903" y="6454"/>
                  </a:lnTo>
                  <a:lnTo>
                    <a:pt x="7876" y="6454"/>
                  </a:lnTo>
                  <a:cubicBezTo>
                    <a:pt x="7857" y="6444"/>
                    <a:pt x="7838" y="6428"/>
                    <a:pt x="7811" y="6428"/>
                  </a:cubicBezTo>
                  <a:cubicBezTo>
                    <a:pt x="7798" y="6428"/>
                    <a:pt x="7784" y="6432"/>
                    <a:pt x="7767" y="6440"/>
                  </a:cubicBezTo>
                  <a:lnTo>
                    <a:pt x="7740" y="6440"/>
                  </a:lnTo>
                  <a:cubicBezTo>
                    <a:pt x="7720" y="6420"/>
                    <a:pt x="7701" y="6408"/>
                    <a:pt x="7670" y="6408"/>
                  </a:cubicBezTo>
                  <a:cubicBezTo>
                    <a:pt x="7659" y="6408"/>
                    <a:pt x="7647" y="6409"/>
                    <a:pt x="7632" y="6413"/>
                  </a:cubicBezTo>
                  <a:lnTo>
                    <a:pt x="7605" y="6413"/>
                  </a:lnTo>
                  <a:cubicBezTo>
                    <a:pt x="7578" y="6413"/>
                    <a:pt x="7564" y="6399"/>
                    <a:pt x="7551" y="6386"/>
                  </a:cubicBezTo>
                  <a:cubicBezTo>
                    <a:pt x="7537" y="6372"/>
                    <a:pt x="7510" y="6345"/>
                    <a:pt x="7497" y="6345"/>
                  </a:cubicBezTo>
                  <a:cubicBezTo>
                    <a:pt x="7483" y="6332"/>
                    <a:pt x="7443" y="6332"/>
                    <a:pt x="7416" y="6332"/>
                  </a:cubicBezTo>
                  <a:cubicBezTo>
                    <a:pt x="7375" y="6332"/>
                    <a:pt x="7348" y="6332"/>
                    <a:pt x="7334" y="6305"/>
                  </a:cubicBezTo>
                  <a:cubicBezTo>
                    <a:pt x="7334" y="6285"/>
                    <a:pt x="7334" y="6272"/>
                    <a:pt x="7318" y="6272"/>
                  </a:cubicBezTo>
                  <a:cubicBezTo>
                    <a:pt x="7313" y="6272"/>
                    <a:pt x="7305" y="6274"/>
                    <a:pt x="7294" y="6278"/>
                  </a:cubicBezTo>
                  <a:cubicBezTo>
                    <a:pt x="7284" y="6268"/>
                    <a:pt x="7275" y="6259"/>
                    <a:pt x="7260" y="6259"/>
                  </a:cubicBezTo>
                  <a:close/>
                  <a:moveTo>
                    <a:pt x="10392" y="7347"/>
                  </a:moveTo>
                  <a:cubicBezTo>
                    <a:pt x="10352" y="7360"/>
                    <a:pt x="10311" y="7401"/>
                    <a:pt x="10311" y="7468"/>
                  </a:cubicBezTo>
                  <a:lnTo>
                    <a:pt x="10311" y="7482"/>
                  </a:lnTo>
                  <a:cubicBezTo>
                    <a:pt x="10325" y="7482"/>
                    <a:pt x="10325" y="7523"/>
                    <a:pt x="10365" y="7523"/>
                  </a:cubicBezTo>
                  <a:cubicBezTo>
                    <a:pt x="10365" y="7523"/>
                    <a:pt x="10379" y="7495"/>
                    <a:pt x="10392" y="7495"/>
                  </a:cubicBezTo>
                  <a:cubicBezTo>
                    <a:pt x="10433" y="7482"/>
                    <a:pt x="10460" y="7455"/>
                    <a:pt x="10460" y="7401"/>
                  </a:cubicBezTo>
                  <a:cubicBezTo>
                    <a:pt x="10460" y="7387"/>
                    <a:pt x="10460" y="7360"/>
                    <a:pt x="10447" y="7347"/>
                  </a:cubicBezTo>
                  <a:close/>
                  <a:moveTo>
                    <a:pt x="8295" y="7157"/>
                  </a:moveTo>
                  <a:cubicBezTo>
                    <a:pt x="8268" y="7171"/>
                    <a:pt x="8241" y="7211"/>
                    <a:pt x="8227" y="7252"/>
                  </a:cubicBezTo>
                  <a:cubicBezTo>
                    <a:pt x="8200" y="7333"/>
                    <a:pt x="8227" y="7455"/>
                    <a:pt x="8295" y="7495"/>
                  </a:cubicBezTo>
                  <a:cubicBezTo>
                    <a:pt x="8309" y="7536"/>
                    <a:pt x="8336" y="7536"/>
                    <a:pt x="8349" y="7536"/>
                  </a:cubicBezTo>
                  <a:cubicBezTo>
                    <a:pt x="8349" y="7536"/>
                    <a:pt x="8363" y="7536"/>
                    <a:pt x="8363" y="7523"/>
                  </a:cubicBezTo>
                  <a:cubicBezTo>
                    <a:pt x="8417" y="7428"/>
                    <a:pt x="8444" y="7333"/>
                    <a:pt x="8444" y="7225"/>
                  </a:cubicBezTo>
                  <a:cubicBezTo>
                    <a:pt x="8444" y="7184"/>
                    <a:pt x="8403" y="7198"/>
                    <a:pt x="8376" y="7157"/>
                  </a:cubicBezTo>
                  <a:close/>
                  <a:moveTo>
                    <a:pt x="7923" y="7096"/>
                  </a:moveTo>
                  <a:cubicBezTo>
                    <a:pt x="7909" y="7096"/>
                    <a:pt x="7896" y="7103"/>
                    <a:pt x="7889" y="7117"/>
                  </a:cubicBezTo>
                  <a:cubicBezTo>
                    <a:pt x="7835" y="7130"/>
                    <a:pt x="7821" y="7144"/>
                    <a:pt x="7794" y="7184"/>
                  </a:cubicBezTo>
                  <a:cubicBezTo>
                    <a:pt x="7767" y="7184"/>
                    <a:pt x="7767" y="7198"/>
                    <a:pt x="7767" y="7198"/>
                  </a:cubicBezTo>
                  <a:cubicBezTo>
                    <a:pt x="7673" y="7252"/>
                    <a:pt x="7659" y="7347"/>
                    <a:pt x="7659" y="7401"/>
                  </a:cubicBezTo>
                  <a:cubicBezTo>
                    <a:pt x="7619" y="7455"/>
                    <a:pt x="7591" y="7523"/>
                    <a:pt x="7619" y="7536"/>
                  </a:cubicBezTo>
                  <a:cubicBezTo>
                    <a:pt x="7625" y="7543"/>
                    <a:pt x="7635" y="7546"/>
                    <a:pt x="7646" y="7546"/>
                  </a:cubicBezTo>
                  <a:cubicBezTo>
                    <a:pt x="7656" y="7546"/>
                    <a:pt x="7666" y="7543"/>
                    <a:pt x="7673" y="7536"/>
                  </a:cubicBezTo>
                  <a:cubicBezTo>
                    <a:pt x="7700" y="7523"/>
                    <a:pt x="7713" y="7495"/>
                    <a:pt x="7754" y="7482"/>
                  </a:cubicBezTo>
                  <a:lnTo>
                    <a:pt x="7767" y="7468"/>
                  </a:lnTo>
                  <a:lnTo>
                    <a:pt x="7781" y="7455"/>
                  </a:lnTo>
                  <a:cubicBezTo>
                    <a:pt x="7808" y="7428"/>
                    <a:pt x="7821" y="7401"/>
                    <a:pt x="7835" y="7387"/>
                  </a:cubicBezTo>
                  <a:cubicBezTo>
                    <a:pt x="7916" y="7265"/>
                    <a:pt x="8024" y="7144"/>
                    <a:pt x="7957" y="7117"/>
                  </a:cubicBezTo>
                  <a:cubicBezTo>
                    <a:pt x="7950" y="7103"/>
                    <a:pt x="7936" y="7096"/>
                    <a:pt x="7923" y="7096"/>
                  </a:cubicBezTo>
                  <a:close/>
                  <a:moveTo>
                    <a:pt x="23639" y="7671"/>
                  </a:moveTo>
                  <a:lnTo>
                    <a:pt x="23639" y="7698"/>
                  </a:lnTo>
                  <a:cubicBezTo>
                    <a:pt x="23639" y="7698"/>
                    <a:pt x="23626" y="7698"/>
                    <a:pt x="23626" y="7685"/>
                  </a:cubicBezTo>
                  <a:lnTo>
                    <a:pt x="23599" y="7671"/>
                  </a:lnTo>
                  <a:close/>
                  <a:moveTo>
                    <a:pt x="24275" y="7563"/>
                  </a:moveTo>
                  <a:cubicBezTo>
                    <a:pt x="24262" y="7563"/>
                    <a:pt x="24262" y="7563"/>
                    <a:pt x="24262" y="7590"/>
                  </a:cubicBezTo>
                  <a:lnTo>
                    <a:pt x="24262" y="7631"/>
                  </a:lnTo>
                  <a:cubicBezTo>
                    <a:pt x="24275" y="7698"/>
                    <a:pt x="24329" y="7698"/>
                    <a:pt x="24370" y="7698"/>
                  </a:cubicBezTo>
                  <a:cubicBezTo>
                    <a:pt x="24384" y="7698"/>
                    <a:pt x="24384" y="7698"/>
                    <a:pt x="24384" y="7685"/>
                  </a:cubicBezTo>
                  <a:lnTo>
                    <a:pt x="24384" y="7658"/>
                  </a:lnTo>
                  <a:lnTo>
                    <a:pt x="24370" y="7631"/>
                  </a:lnTo>
                  <a:cubicBezTo>
                    <a:pt x="24343" y="7617"/>
                    <a:pt x="24316" y="7590"/>
                    <a:pt x="24275" y="7563"/>
                  </a:cubicBezTo>
                  <a:close/>
                  <a:moveTo>
                    <a:pt x="24032" y="4464"/>
                  </a:moveTo>
                  <a:cubicBezTo>
                    <a:pt x="24045" y="4464"/>
                    <a:pt x="24059" y="4492"/>
                    <a:pt x="24072" y="4492"/>
                  </a:cubicBezTo>
                  <a:cubicBezTo>
                    <a:pt x="24099" y="4492"/>
                    <a:pt x="24126" y="4505"/>
                    <a:pt x="24140" y="4505"/>
                  </a:cubicBezTo>
                  <a:cubicBezTo>
                    <a:pt x="24167" y="4505"/>
                    <a:pt x="24181" y="4505"/>
                    <a:pt x="24181" y="4492"/>
                  </a:cubicBezTo>
                  <a:cubicBezTo>
                    <a:pt x="24208" y="4505"/>
                    <a:pt x="24235" y="4519"/>
                    <a:pt x="24248" y="4532"/>
                  </a:cubicBezTo>
                  <a:cubicBezTo>
                    <a:pt x="24262" y="4559"/>
                    <a:pt x="24275" y="4573"/>
                    <a:pt x="24316" y="4586"/>
                  </a:cubicBezTo>
                  <a:cubicBezTo>
                    <a:pt x="24343" y="4627"/>
                    <a:pt x="24397" y="4667"/>
                    <a:pt x="24411" y="4722"/>
                  </a:cubicBezTo>
                  <a:cubicBezTo>
                    <a:pt x="24343" y="4722"/>
                    <a:pt x="24343" y="4776"/>
                    <a:pt x="24384" y="4857"/>
                  </a:cubicBezTo>
                  <a:lnTo>
                    <a:pt x="24384" y="4897"/>
                  </a:lnTo>
                  <a:lnTo>
                    <a:pt x="24384" y="4925"/>
                  </a:lnTo>
                  <a:lnTo>
                    <a:pt x="24384" y="4965"/>
                  </a:lnTo>
                  <a:cubicBezTo>
                    <a:pt x="24370" y="4992"/>
                    <a:pt x="24370" y="4992"/>
                    <a:pt x="24370" y="5006"/>
                  </a:cubicBezTo>
                  <a:cubicBezTo>
                    <a:pt x="24343" y="5006"/>
                    <a:pt x="24343" y="5046"/>
                    <a:pt x="24343" y="5060"/>
                  </a:cubicBezTo>
                  <a:lnTo>
                    <a:pt x="24343" y="5073"/>
                  </a:lnTo>
                  <a:cubicBezTo>
                    <a:pt x="24329" y="5114"/>
                    <a:pt x="24329" y="5128"/>
                    <a:pt x="24329" y="5141"/>
                  </a:cubicBezTo>
                  <a:cubicBezTo>
                    <a:pt x="24329" y="5141"/>
                    <a:pt x="24316" y="5168"/>
                    <a:pt x="24316" y="5182"/>
                  </a:cubicBezTo>
                  <a:cubicBezTo>
                    <a:pt x="24275" y="5182"/>
                    <a:pt x="24248" y="5209"/>
                    <a:pt x="24235" y="5276"/>
                  </a:cubicBezTo>
                  <a:cubicBezTo>
                    <a:pt x="24235" y="5317"/>
                    <a:pt x="24248" y="5371"/>
                    <a:pt x="24262" y="5398"/>
                  </a:cubicBezTo>
                  <a:cubicBezTo>
                    <a:pt x="24384" y="5574"/>
                    <a:pt x="24478" y="5750"/>
                    <a:pt x="24532" y="5953"/>
                  </a:cubicBezTo>
                  <a:cubicBezTo>
                    <a:pt x="24546" y="6007"/>
                    <a:pt x="24587" y="6007"/>
                    <a:pt x="24600" y="6021"/>
                  </a:cubicBezTo>
                  <a:cubicBezTo>
                    <a:pt x="24641" y="6061"/>
                    <a:pt x="24654" y="6061"/>
                    <a:pt x="24681" y="6075"/>
                  </a:cubicBezTo>
                  <a:cubicBezTo>
                    <a:pt x="24708" y="6075"/>
                    <a:pt x="24708" y="6088"/>
                    <a:pt x="24722" y="6088"/>
                  </a:cubicBezTo>
                  <a:lnTo>
                    <a:pt x="24735" y="6088"/>
                  </a:lnTo>
                  <a:lnTo>
                    <a:pt x="24735" y="6129"/>
                  </a:lnTo>
                  <a:cubicBezTo>
                    <a:pt x="24735" y="6142"/>
                    <a:pt x="24735" y="6156"/>
                    <a:pt x="24749" y="6183"/>
                  </a:cubicBezTo>
                  <a:cubicBezTo>
                    <a:pt x="24776" y="6196"/>
                    <a:pt x="24776" y="6196"/>
                    <a:pt x="24789" y="6196"/>
                  </a:cubicBezTo>
                  <a:lnTo>
                    <a:pt x="24803" y="6196"/>
                  </a:lnTo>
                  <a:cubicBezTo>
                    <a:pt x="24817" y="6196"/>
                    <a:pt x="24857" y="6210"/>
                    <a:pt x="24884" y="6210"/>
                  </a:cubicBezTo>
                  <a:cubicBezTo>
                    <a:pt x="24911" y="6224"/>
                    <a:pt x="24938" y="6224"/>
                    <a:pt x="24979" y="6224"/>
                  </a:cubicBezTo>
                  <a:cubicBezTo>
                    <a:pt x="25020" y="6224"/>
                    <a:pt x="25060" y="6210"/>
                    <a:pt x="25074" y="6183"/>
                  </a:cubicBezTo>
                  <a:cubicBezTo>
                    <a:pt x="25141" y="6088"/>
                    <a:pt x="25250" y="6075"/>
                    <a:pt x="25317" y="6075"/>
                  </a:cubicBezTo>
                  <a:lnTo>
                    <a:pt x="25385" y="6075"/>
                  </a:lnTo>
                  <a:cubicBezTo>
                    <a:pt x="25398" y="6075"/>
                    <a:pt x="25425" y="6088"/>
                    <a:pt x="25466" y="6142"/>
                  </a:cubicBezTo>
                  <a:cubicBezTo>
                    <a:pt x="25480" y="6196"/>
                    <a:pt x="25534" y="6196"/>
                    <a:pt x="25588" y="6210"/>
                  </a:cubicBezTo>
                  <a:cubicBezTo>
                    <a:pt x="25561" y="6210"/>
                    <a:pt x="25534" y="6210"/>
                    <a:pt x="25534" y="6251"/>
                  </a:cubicBezTo>
                  <a:cubicBezTo>
                    <a:pt x="25534" y="6251"/>
                    <a:pt x="25520" y="6264"/>
                    <a:pt x="25493" y="6264"/>
                  </a:cubicBezTo>
                  <a:cubicBezTo>
                    <a:pt x="25466" y="6278"/>
                    <a:pt x="25453" y="6278"/>
                    <a:pt x="25453" y="6345"/>
                  </a:cubicBezTo>
                  <a:cubicBezTo>
                    <a:pt x="25425" y="6345"/>
                    <a:pt x="25412" y="6332"/>
                    <a:pt x="25398" y="6332"/>
                  </a:cubicBezTo>
                  <a:cubicBezTo>
                    <a:pt x="25344" y="6318"/>
                    <a:pt x="25290" y="6291"/>
                    <a:pt x="25250" y="6291"/>
                  </a:cubicBezTo>
                  <a:cubicBezTo>
                    <a:pt x="25141" y="6291"/>
                    <a:pt x="25074" y="6345"/>
                    <a:pt x="25006" y="6399"/>
                  </a:cubicBezTo>
                  <a:cubicBezTo>
                    <a:pt x="24952" y="6454"/>
                    <a:pt x="25006" y="6521"/>
                    <a:pt x="25047" y="6589"/>
                  </a:cubicBezTo>
                  <a:cubicBezTo>
                    <a:pt x="25047" y="6602"/>
                    <a:pt x="25060" y="6602"/>
                    <a:pt x="25060" y="6616"/>
                  </a:cubicBezTo>
                  <a:cubicBezTo>
                    <a:pt x="25047" y="6616"/>
                    <a:pt x="25047" y="6602"/>
                    <a:pt x="25020" y="6602"/>
                  </a:cubicBezTo>
                  <a:cubicBezTo>
                    <a:pt x="25006" y="6602"/>
                    <a:pt x="24992" y="6589"/>
                    <a:pt x="24979" y="6589"/>
                  </a:cubicBezTo>
                  <a:cubicBezTo>
                    <a:pt x="24979" y="6589"/>
                    <a:pt x="24992" y="6562"/>
                    <a:pt x="24992" y="6548"/>
                  </a:cubicBezTo>
                  <a:cubicBezTo>
                    <a:pt x="24992" y="6535"/>
                    <a:pt x="24979" y="6494"/>
                    <a:pt x="24952" y="6481"/>
                  </a:cubicBezTo>
                  <a:cubicBezTo>
                    <a:pt x="24938" y="6467"/>
                    <a:pt x="24925" y="6454"/>
                    <a:pt x="24911" y="6454"/>
                  </a:cubicBezTo>
                  <a:cubicBezTo>
                    <a:pt x="24884" y="6454"/>
                    <a:pt x="24884" y="6467"/>
                    <a:pt x="24871" y="6467"/>
                  </a:cubicBezTo>
                  <a:cubicBezTo>
                    <a:pt x="24871" y="6481"/>
                    <a:pt x="24857" y="6481"/>
                    <a:pt x="24857" y="6481"/>
                  </a:cubicBezTo>
                  <a:cubicBezTo>
                    <a:pt x="24857" y="6481"/>
                    <a:pt x="24844" y="6481"/>
                    <a:pt x="24844" y="6494"/>
                  </a:cubicBezTo>
                  <a:cubicBezTo>
                    <a:pt x="24817" y="6521"/>
                    <a:pt x="24844" y="6521"/>
                    <a:pt x="24844" y="6535"/>
                  </a:cubicBezTo>
                  <a:cubicBezTo>
                    <a:pt x="24871" y="6562"/>
                    <a:pt x="24884" y="6589"/>
                    <a:pt x="24925" y="6602"/>
                  </a:cubicBezTo>
                  <a:cubicBezTo>
                    <a:pt x="24911" y="6616"/>
                    <a:pt x="24884" y="6629"/>
                    <a:pt x="24884" y="6657"/>
                  </a:cubicBezTo>
                  <a:cubicBezTo>
                    <a:pt x="24884" y="6684"/>
                    <a:pt x="24911" y="6697"/>
                    <a:pt x="24952" y="6765"/>
                  </a:cubicBezTo>
                  <a:lnTo>
                    <a:pt x="24979" y="6792"/>
                  </a:lnTo>
                  <a:cubicBezTo>
                    <a:pt x="24952" y="6724"/>
                    <a:pt x="25006" y="6697"/>
                    <a:pt x="25047" y="6684"/>
                  </a:cubicBezTo>
                  <a:cubicBezTo>
                    <a:pt x="25060" y="6684"/>
                    <a:pt x="25060" y="6670"/>
                    <a:pt x="25074" y="6670"/>
                  </a:cubicBezTo>
                  <a:cubicBezTo>
                    <a:pt x="25087" y="6684"/>
                    <a:pt x="25114" y="6724"/>
                    <a:pt x="25141" y="6724"/>
                  </a:cubicBezTo>
                  <a:lnTo>
                    <a:pt x="25155" y="6724"/>
                  </a:lnTo>
                  <a:cubicBezTo>
                    <a:pt x="25182" y="6724"/>
                    <a:pt x="25195" y="6738"/>
                    <a:pt x="25195" y="6738"/>
                  </a:cubicBezTo>
                  <a:cubicBezTo>
                    <a:pt x="25209" y="6751"/>
                    <a:pt x="25222" y="6765"/>
                    <a:pt x="25222" y="6805"/>
                  </a:cubicBezTo>
                  <a:cubicBezTo>
                    <a:pt x="25250" y="6805"/>
                    <a:pt x="25250" y="6805"/>
                    <a:pt x="25250" y="6832"/>
                  </a:cubicBezTo>
                  <a:cubicBezTo>
                    <a:pt x="25263" y="6873"/>
                    <a:pt x="25263" y="6887"/>
                    <a:pt x="25263" y="6900"/>
                  </a:cubicBezTo>
                  <a:cubicBezTo>
                    <a:pt x="25263" y="6927"/>
                    <a:pt x="25263" y="6927"/>
                    <a:pt x="25277" y="6954"/>
                  </a:cubicBezTo>
                  <a:cubicBezTo>
                    <a:pt x="25290" y="6995"/>
                    <a:pt x="25290" y="7008"/>
                    <a:pt x="25277" y="7022"/>
                  </a:cubicBezTo>
                  <a:lnTo>
                    <a:pt x="25263" y="7022"/>
                  </a:lnTo>
                  <a:cubicBezTo>
                    <a:pt x="25222" y="7022"/>
                    <a:pt x="25209" y="7008"/>
                    <a:pt x="25195" y="6995"/>
                  </a:cubicBezTo>
                  <a:cubicBezTo>
                    <a:pt x="25182" y="6995"/>
                    <a:pt x="25182" y="6968"/>
                    <a:pt x="25155" y="6968"/>
                  </a:cubicBezTo>
                  <a:cubicBezTo>
                    <a:pt x="25141" y="6941"/>
                    <a:pt x="25128" y="6927"/>
                    <a:pt x="25087" y="6900"/>
                  </a:cubicBezTo>
                  <a:cubicBezTo>
                    <a:pt x="25060" y="6859"/>
                    <a:pt x="25020" y="6832"/>
                    <a:pt x="24992" y="6832"/>
                  </a:cubicBezTo>
                  <a:cubicBezTo>
                    <a:pt x="24979" y="6832"/>
                    <a:pt x="24938" y="6859"/>
                    <a:pt x="24925" y="6927"/>
                  </a:cubicBezTo>
                  <a:cubicBezTo>
                    <a:pt x="24911" y="6941"/>
                    <a:pt x="24911" y="6954"/>
                    <a:pt x="24925" y="6995"/>
                  </a:cubicBezTo>
                  <a:cubicBezTo>
                    <a:pt x="24911" y="6995"/>
                    <a:pt x="24911" y="7008"/>
                    <a:pt x="24911" y="7008"/>
                  </a:cubicBezTo>
                  <a:cubicBezTo>
                    <a:pt x="24884" y="7022"/>
                    <a:pt x="24911" y="7022"/>
                    <a:pt x="24911" y="7035"/>
                  </a:cubicBezTo>
                  <a:cubicBezTo>
                    <a:pt x="24884" y="7035"/>
                    <a:pt x="24884" y="7062"/>
                    <a:pt x="24884" y="7062"/>
                  </a:cubicBezTo>
                  <a:cubicBezTo>
                    <a:pt x="24871" y="7076"/>
                    <a:pt x="24884" y="7076"/>
                    <a:pt x="24884" y="7090"/>
                  </a:cubicBezTo>
                  <a:cubicBezTo>
                    <a:pt x="24857" y="7144"/>
                    <a:pt x="24884" y="7211"/>
                    <a:pt x="24911" y="7265"/>
                  </a:cubicBezTo>
                  <a:cubicBezTo>
                    <a:pt x="24911" y="7292"/>
                    <a:pt x="24925" y="7306"/>
                    <a:pt x="24925" y="7333"/>
                  </a:cubicBezTo>
                  <a:cubicBezTo>
                    <a:pt x="24925" y="7347"/>
                    <a:pt x="24925" y="7360"/>
                    <a:pt x="24938" y="7374"/>
                  </a:cubicBezTo>
                  <a:cubicBezTo>
                    <a:pt x="24992" y="7441"/>
                    <a:pt x="25006" y="7495"/>
                    <a:pt x="25006" y="7536"/>
                  </a:cubicBezTo>
                  <a:cubicBezTo>
                    <a:pt x="25006" y="7550"/>
                    <a:pt x="24992" y="7563"/>
                    <a:pt x="24938" y="7577"/>
                  </a:cubicBezTo>
                  <a:cubicBezTo>
                    <a:pt x="24938" y="7577"/>
                    <a:pt x="24925" y="7604"/>
                    <a:pt x="24925" y="7617"/>
                  </a:cubicBezTo>
                  <a:cubicBezTo>
                    <a:pt x="24911" y="7631"/>
                    <a:pt x="24925" y="7644"/>
                    <a:pt x="24925" y="7671"/>
                  </a:cubicBezTo>
                  <a:lnTo>
                    <a:pt x="24925" y="7712"/>
                  </a:lnTo>
                  <a:cubicBezTo>
                    <a:pt x="24925" y="7753"/>
                    <a:pt x="24884" y="7766"/>
                    <a:pt x="24857" y="7780"/>
                  </a:cubicBezTo>
                  <a:cubicBezTo>
                    <a:pt x="24857" y="7739"/>
                    <a:pt x="24844" y="7698"/>
                    <a:pt x="24817" y="7685"/>
                  </a:cubicBezTo>
                  <a:cubicBezTo>
                    <a:pt x="24803" y="7644"/>
                    <a:pt x="24776" y="7644"/>
                    <a:pt x="24735" y="7644"/>
                  </a:cubicBezTo>
                  <a:lnTo>
                    <a:pt x="24708" y="7644"/>
                  </a:lnTo>
                  <a:cubicBezTo>
                    <a:pt x="24573" y="7671"/>
                    <a:pt x="24519" y="7739"/>
                    <a:pt x="24465" y="7766"/>
                  </a:cubicBezTo>
                  <a:cubicBezTo>
                    <a:pt x="24451" y="7780"/>
                    <a:pt x="24451" y="7807"/>
                    <a:pt x="24438" y="7807"/>
                  </a:cubicBezTo>
                  <a:cubicBezTo>
                    <a:pt x="24438" y="7807"/>
                    <a:pt x="24411" y="7807"/>
                    <a:pt x="24397" y="7820"/>
                  </a:cubicBezTo>
                  <a:cubicBezTo>
                    <a:pt x="24370" y="7834"/>
                    <a:pt x="24329" y="7874"/>
                    <a:pt x="24302" y="7888"/>
                  </a:cubicBezTo>
                  <a:cubicBezTo>
                    <a:pt x="24275" y="7901"/>
                    <a:pt x="24248" y="7915"/>
                    <a:pt x="24235" y="7915"/>
                  </a:cubicBezTo>
                  <a:lnTo>
                    <a:pt x="24208" y="7915"/>
                  </a:lnTo>
                  <a:cubicBezTo>
                    <a:pt x="24194" y="7901"/>
                    <a:pt x="24194" y="7888"/>
                    <a:pt x="24181" y="7834"/>
                  </a:cubicBezTo>
                  <a:cubicBezTo>
                    <a:pt x="24181" y="7807"/>
                    <a:pt x="24167" y="7753"/>
                    <a:pt x="24113" y="7739"/>
                  </a:cubicBezTo>
                  <a:cubicBezTo>
                    <a:pt x="24099" y="7725"/>
                    <a:pt x="24099" y="7725"/>
                    <a:pt x="24072" y="7725"/>
                  </a:cubicBezTo>
                  <a:cubicBezTo>
                    <a:pt x="24059" y="7725"/>
                    <a:pt x="24045" y="7739"/>
                    <a:pt x="24045" y="7753"/>
                  </a:cubicBezTo>
                  <a:cubicBezTo>
                    <a:pt x="24032" y="7766"/>
                    <a:pt x="24032" y="7793"/>
                    <a:pt x="24005" y="7793"/>
                  </a:cubicBezTo>
                  <a:lnTo>
                    <a:pt x="23964" y="7793"/>
                  </a:lnTo>
                  <a:lnTo>
                    <a:pt x="23964" y="7753"/>
                  </a:lnTo>
                  <a:lnTo>
                    <a:pt x="23964" y="7725"/>
                  </a:lnTo>
                  <a:cubicBezTo>
                    <a:pt x="23964" y="7671"/>
                    <a:pt x="23937" y="7590"/>
                    <a:pt x="24032" y="7590"/>
                  </a:cubicBezTo>
                  <a:lnTo>
                    <a:pt x="24099" y="7590"/>
                  </a:lnTo>
                  <a:cubicBezTo>
                    <a:pt x="24181" y="7590"/>
                    <a:pt x="24194" y="7536"/>
                    <a:pt x="24181" y="7455"/>
                  </a:cubicBezTo>
                  <a:cubicBezTo>
                    <a:pt x="24167" y="7401"/>
                    <a:pt x="24194" y="7387"/>
                    <a:pt x="24248" y="7387"/>
                  </a:cubicBezTo>
                  <a:cubicBezTo>
                    <a:pt x="24397" y="7347"/>
                    <a:pt x="24438" y="7292"/>
                    <a:pt x="24411" y="7117"/>
                  </a:cubicBezTo>
                  <a:cubicBezTo>
                    <a:pt x="24411" y="7090"/>
                    <a:pt x="24411" y="7076"/>
                    <a:pt x="24397" y="7062"/>
                  </a:cubicBezTo>
                  <a:cubicBezTo>
                    <a:pt x="24384" y="7049"/>
                    <a:pt x="24384" y="7049"/>
                    <a:pt x="24370" y="7049"/>
                  </a:cubicBezTo>
                  <a:cubicBezTo>
                    <a:pt x="24370" y="7022"/>
                    <a:pt x="24343" y="6995"/>
                    <a:pt x="24343" y="6981"/>
                  </a:cubicBezTo>
                  <a:cubicBezTo>
                    <a:pt x="24329" y="6927"/>
                    <a:pt x="24302" y="6859"/>
                    <a:pt x="24302" y="6805"/>
                  </a:cubicBezTo>
                  <a:cubicBezTo>
                    <a:pt x="24302" y="6778"/>
                    <a:pt x="24275" y="6724"/>
                    <a:pt x="24248" y="6684"/>
                  </a:cubicBezTo>
                  <a:lnTo>
                    <a:pt x="24248" y="6657"/>
                  </a:lnTo>
                  <a:cubicBezTo>
                    <a:pt x="24262" y="6548"/>
                    <a:pt x="24275" y="6548"/>
                    <a:pt x="24302" y="6548"/>
                  </a:cubicBezTo>
                  <a:lnTo>
                    <a:pt x="24329" y="6548"/>
                  </a:lnTo>
                  <a:cubicBezTo>
                    <a:pt x="24343" y="6548"/>
                    <a:pt x="24370" y="6548"/>
                    <a:pt x="24370" y="6508"/>
                  </a:cubicBezTo>
                  <a:cubicBezTo>
                    <a:pt x="24397" y="6454"/>
                    <a:pt x="24384" y="6399"/>
                    <a:pt x="24384" y="6345"/>
                  </a:cubicBezTo>
                  <a:lnTo>
                    <a:pt x="24384" y="6278"/>
                  </a:lnTo>
                  <a:cubicBezTo>
                    <a:pt x="24384" y="6251"/>
                    <a:pt x="24370" y="6237"/>
                    <a:pt x="24316" y="6183"/>
                  </a:cubicBezTo>
                  <a:cubicBezTo>
                    <a:pt x="24316" y="6183"/>
                    <a:pt x="24316" y="6156"/>
                    <a:pt x="24302" y="6142"/>
                  </a:cubicBezTo>
                  <a:cubicBezTo>
                    <a:pt x="24275" y="6115"/>
                    <a:pt x="24275" y="6115"/>
                    <a:pt x="24235" y="6075"/>
                  </a:cubicBezTo>
                  <a:cubicBezTo>
                    <a:pt x="24235" y="6075"/>
                    <a:pt x="24208" y="6075"/>
                    <a:pt x="24194" y="6061"/>
                  </a:cubicBezTo>
                  <a:lnTo>
                    <a:pt x="24167" y="6034"/>
                  </a:lnTo>
                  <a:cubicBezTo>
                    <a:pt x="24167" y="6007"/>
                    <a:pt x="24140" y="6007"/>
                    <a:pt x="24126" y="6007"/>
                  </a:cubicBezTo>
                  <a:lnTo>
                    <a:pt x="24099" y="6007"/>
                  </a:lnTo>
                  <a:lnTo>
                    <a:pt x="24099" y="5994"/>
                  </a:lnTo>
                  <a:cubicBezTo>
                    <a:pt x="24099" y="5966"/>
                    <a:pt x="24072" y="5939"/>
                    <a:pt x="24059" y="5912"/>
                  </a:cubicBezTo>
                  <a:cubicBezTo>
                    <a:pt x="24032" y="5858"/>
                    <a:pt x="23991" y="5804"/>
                    <a:pt x="24005" y="5763"/>
                  </a:cubicBezTo>
                  <a:cubicBezTo>
                    <a:pt x="24032" y="5736"/>
                    <a:pt x="24032" y="5709"/>
                    <a:pt x="24005" y="5669"/>
                  </a:cubicBezTo>
                  <a:cubicBezTo>
                    <a:pt x="23964" y="5533"/>
                    <a:pt x="23964" y="5385"/>
                    <a:pt x="23937" y="5182"/>
                  </a:cubicBezTo>
                  <a:cubicBezTo>
                    <a:pt x="23978" y="5182"/>
                    <a:pt x="23991" y="5168"/>
                    <a:pt x="24005" y="5128"/>
                  </a:cubicBezTo>
                  <a:cubicBezTo>
                    <a:pt x="24045" y="5128"/>
                    <a:pt x="24059" y="5114"/>
                    <a:pt x="24072" y="5087"/>
                  </a:cubicBezTo>
                  <a:cubicBezTo>
                    <a:pt x="24099" y="5087"/>
                    <a:pt x="24099" y="5060"/>
                    <a:pt x="24099" y="5046"/>
                  </a:cubicBezTo>
                  <a:cubicBezTo>
                    <a:pt x="24113" y="5033"/>
                    <a:pt x="24113" y="5019"/>
                    <a:pt x="24113" y="4979"/>
                  </a:cubicBezTo>
                  <a:cubicBezTo>
                    <a:pt x="24140" y="4911"/>
                    <a:pt x="24113" y="4843"/>
                    <a:pt x="24045" y="4776"/>
                  </a:cubicBezTo>
                  <a:cubicBezTo>
                    <a:pt x="24005" y="4762"/>
                    <a:pt x="24005" y="4722"/>
                    <a:pt x="24005" y="4708"/>
                  </a:cubicBezTo>
                  <a:cubicBezTo>
                    <a:pt x="24032" y="4695"/>
                    <a:pt x="24005" y="4654"/>
                    <a:pt x="23991" y="4627"/>
                  </a:cubicBezTo>
                  <a:cubicBezTo>
                    <a:pt x="23978" y="4600"/>
                    <a:pt x="23978" y="4586"/>
                    <a:pt x="23978" y="4573"/>
                  </a:cubicBezTo>
                  <a:lnTo>
                    <a:pt x="23991" y="4559"/>
                  </a:lnTo>
                  <a:cubicBezTo>
                    <a:pt x="24005" y="4559"/>
                    <a:pt x="24032" y="4546"/>
                    <a:pt x="24005" y="4505"/>
                  </a:cubicBezTo>
                  <a:cubicBezTo>
                    <a:pt x="24005" y="4492"/>
                    <a:pt x="24005" y="4464"/>
                    <a:pt x="24032" y="4464"/>
                  </a:cubicBezTo>
                  <a:close/>
                  <a:moveTo>
                    <a:pt x="23666" y="7725"/>
                  </a:moveTo>
                  <a:cubicBezTo>
                    <a:pt x="23693" y="7725"/>
                    <a:pt x="23707" y="7725"/>
                    <a:pt x="23721" y="7766"/>
                  </a:cubicBezTo>
                  <a:cubicBezTo>
                    <a:pt x="23734" y="7807"/>
                    <a:pt x="23761" y="7807"/>
                    <a:pt x="23788" y="7807"/>
                  </a:cubicBezTo>
                  <a:cubicBezTo>
                    <a:pt x="23829" y="7807"/>
                    <a:pt x="23856" y="7807"/>
                    <a:pt x="23910" y="7820"/>
                  </a:cubicBezTo>
                  <a:cubicBezTo>
                    <a:pt x="23937" y="7820"/>
                    <a:pt x="23964" y="7820"/>
                    <a:pt x="23964" y="7834"/>
                  </a:cubicBezTo>
                  <a:cubicBezTo>
                    <a:pt x="23964" y="7847"/>
                    <a:pt x="23964" y="7847"/>
                    <a:pt x="23937" y="7888"/>
                  </a:cubicBezTo>
                  <a:lnTo>
                    <a:pt x="23924" y="7901"/>
                  </a:lnTo>
                  <a:cubicBezTo>
                    <a:pt x="23910" y="7928"/>
                    <a:pt x="23896" y="7942"/>
                    <a:pt x="23869" y="7942"/>
                  </a:cubicBezTo>
                  <a:lnTo>
                    <a:pt x="23856" y="7942"/>
                  </a:lnTo>
                  <a:cubicBezTo>
                    <a:pt x="23856" y="7888"/>
                    <a:pt x="23856" y="7874"/>
                    <a:pt x="23842" y="7847"/>
                  </a:cubicBezTo>
                  <a:cubicBezTo>
                    <a:pt x="23829" y="7834"/>
                    <a:pt x="23788" y="7834"/>
                    <a:pt x="23775" y="7834"/>
                  </a:cubicBezTo>
                  <a:cubicBezTo>
                    <a:pt x="23734" y="7834"/>
                    <a:pt x="23707" y="7834"/>
                    <a:pt x="23693" y="7820"/>
                  </a:cubicBezTo>
                  <a:cubicBezTo>
                    <a:pt x="23653" y="7807"/>
                    <a:pt x="23653" y="7766"/>
                    <a:pt x="23653" y="7739"/>
                  </a:cubicBezTo>
                  <a:lnTo>
                    <a:pt x="23653" y="7725"/>
                  </a:lnTo>
                  <a:close/>
                  <a:moveTo>
                    <a:pt x="27496" y="9755"/>
                  </a:moveTo>
                  <a:cubicBezTo>
                    <a:pt x="27509" y="9755"/>
                    <a:pt x="27523" y="9755"/>
                    <a:pt x="27550" y="9836"/>
                  </a:cubicBezTo>
                  <a:lnTo>
                    <a:pt x="27550" y="9850"/>
                  </a:lnTo>
                  <a:lnTo>
                    <a:pt x="27563" y="9863"/>
                  </a:lnTo>
                  <a:cubicBezTo>
                    <a:pt x="27563" y="9890"/>
                    <a:pt x="27550" y="9890"/>
                    <a:pt x="27550" y="9904"/>
                  </a:cubicBezTo>
                  <a:cubicBezTo>
                    <a:pt x="27523" y="9904"/>
                    <a:pt x="27523" y="9918"/>
                    <a:pt x="27523" y="9958"/>
                  </a:cubicBezTo>
                  <a:lnTo>
                    <a:pt x="27523" y="9985"/>
                  </a:lnTo>
                  <a:cubicBezTo>
                    <a:pt x="27496" y="10026"/>
                    <a:pt x="27442" y="10026"/>
                    <a:pt x="27415" y="10026"/>
                  </a:cubicBezTo>
                  <a:cubicBezTo>
                    <a:pt x="27347" y="10026"/>
                    <a:pt x="27306" y="10039"/>
                    <a:pt x="27306" y="10039"/>
                  </a:cubicBezTo>
                  <a:cubicBezTo>
                    <a:pt x="27306" y="10039"/>
                    <a:pt x="27293" y="10039"/>
                    <a:pt x="27293" y="10026"/>
                  </a:cubicBezTo>
                  <a:cubicBezTo>
                    <a:pt x="27279" y="9999"/>
                    <a:pt x="27279" y="9985"/>
                    <a:pt x="27279" y="9972"/>
                  </a:cubicBezTo>
                  <a:lnTo>
                    <a:pt x="27279" y="9931"/>
                  </a:lnTo>
                  <a:cubicBezTo>
                    <a:pt x="27279" y="9909"/>
                    <a:pt x="27261" y="9887"/>
                    <a:pt x="27284" y="9887"/>
                  </a:cubicBezTo>
                  <a:cubicBezTo>
                    <a:pt x="27289" y="9887"/>
                    <a:pt x="27296" y="9888"/>
                    <a:pt x="27306" y="9890"/>
                  </a:cubicBezTo>
                  <a:cubicBezTo>
                    <a:pt x="27320" y="9890"/>
                    <a:pt x="27347" y="9863"/>
                    <a:pt x="27347" y="9836"/>
                  </a:cubicBezTo>
                  <a:cubicBezTo>
                    <a:pt x="27360" y="9836"/>
                    <a:pt x="27360" y="9823"/>
                    <a:pt x="27360" y="9823"/>
                  </a:cubicBezTo>
                  <a:cubicBezTo>
                    <a:pt x="27374" y="9796"/>
                    <a:pt x="27387" y="9796"/>
                    <a:pt x="27415" y="9782"/>
                  </a:cubicBezTo>
                  <a:cubicBezTo>
                    <a:pt x="27482" y="9755"/>
                    <a:pt x="27482" y="9755"/>
                    <a:pt x="27496" y="9755"/>
                  </a:cubicBezTo>
                  <a:close/>
                  <a:moveTo>
                    <a:pt x="11394" y="10702"/>
                  </a:moveTo>
                  <a:cubicBezTo>
                    <a:pt x="11380" y="10702"/>
                    <a:pt x="11353" y="10716"/>
                    <a:pt x="11340" y="10716"/>
                  </a:cubicBezTo>
                  <a:cubicBezTo>
                    <a:pt x="11340" y="10716"/>
                    <a:pt x="11326" y="10716"/>
                    <a:pt x="11326" y="10729"/>
                  </a:cubicBezTo>
                  <a:cubicBezTo>
                    <a:pt x="11313" y="10743"/>
                    <a:pt x="11285" y="10743"/>
                    <a:pt x="11285" y="10756"/>
                  </a:cubicBezTo>
                  <a:cubicBezTo>
                    <a:pt x="11285" y="10784"/>
                    <a:pt x="11285" y="10784"/>
                    <a:pt x="11313" y="10797"/>
                  </a:cubicBezTo>
                  <a:cubicBezTo>
                    <a:pt x="11326" y="10811"/>
                    <a:pt x="11340" y="10811"/>
                    <a:pt x="11353" y="10811"/>
                  </a:cubicBezTo>
                  <a:lnTo>
                    <a:pt x="11380" y="10811"/>
                  </a:lnTo>
                  <a:cubicBezTo>
                    <a:pt x="11380" y="10811"/>
                    <a:pt x="11386" y="10817"/>
                    <a:pt x="11394" y="10817"/>
                  </a:cubicBezTo>
                  <a:cubicBezTo>
                    <a:pt x="11398" y="10817"/>
                    <a:pt x="11403" y="10815"/>
                    <a:pt x="11407" y="10811"/>
                  </a:cubicBezTo>
                  <a:cubicBezTo>
                    <a:pt x="11421" y="10824"/>
                    <a:pt x="11448" y="10824"/>
                    <a:pt x="11461" y="10824"/>
                  </a:cubicBezTo>
                  <a:lnTo>
                    <a:pt x="11475" y="10851"/>
                  </a:lnTo>
                  <a:cubicBezTo>
                    <a:pt x="11488" y="10865"/>
                    <a:pt x="11488" y="10878"/>
                    <a:pt x="11529" y="10878"/>
                  </a:cubicBezTo>
                  <a:cubicBezTo>
                    <a:pt x="11570" y="10932"/>
                    <a:pt x="11651" y="10932"/>
                    <a:pt x="11718" y="10932"/>
                  </a:cubicBezTo>
                  <a:lnTo>
                    <a:pt x="11800" y="10932"/>
                  </a:lnTo>
                  <a:cubicBezTo>
                    <a:pt x="11813" y="10932"/>
                    <a:pt x="11867" y="10919"/>
                    <a:pt x="11867" y="10865"/>
                  </a:cubicBezTo>
                  <a:cubicBezTo>
                    <a:pt x="11881" y="10811"/>
                    <a:pt x="11840" y="10784"/>
                    <a:pt x="11800" y="10756"/>
                  </a:cubicBezTo>
                  <a:lnTo>
                    <a:pt x="11732" y="10770"/>
                  </a:lnTo>
                  <a:cubicBezTo>
                    <a:pt x="11651" y="10729"/>
                    <a:pt x="11583" y="10716"/>
                    <a:pt x="11515" y="10716"/>
                  </a:cubicBezTo>
                  <a:cubicBezTo>
                    <a:pt x="11475" y="10716"/>
                    <a:pt x="11448" y="10702"/>
                    <a:pt x="11407" y="10702"/>
                  </a:cubicBezTo>
                  <a:close/>
                  <a:moveTo>
                    <a:pt x="26792" y="9836"/>
                  </a:moveTo>
                  <a:lnTo>
                    <a:pt x="26819" y="9850"/>
                  </a:lnTo>
                  <a:cubicBezTo>
                    <a:pt x="26846" y="9918"/>
                    <a:pt x="26900" y="9931"/>
                    <a:pt x="26927" y="9931"/>
                  </a:cubicBezTo>
                  <a:lnTo>
                    <a:pt x="27022" y="9931"/>
                  </a:lnTo>
                  <a:cubicBezTo>
                    <a:pt x="27036" y="9931"/>
                    <a:pt x="27049" y="9931"/>
                    <a:pt x="27049" y="9958"/>
                  </a:cubicBezTo>
                  <a:lnTo>
                    <a:pt x="27036" y="9972"/>
                  </a:lnTo>
                  <a:cubicBezTo>
                    <a:pt x="27009" y="9999"/>
                    <a:pt x="26982" y="10026"/>
                    <a:pt x="26982" y="10053"/>
                  </a:cubicBezTo>
                  <a:cubicBezTo>
                    <a:pt x="26982" y="10066"/>
                    <a:pt x="27009" y="10093"/>
                    <a:pt x="27036" y="10107"/>
                  </a:cubicBezTo>
                  <a:cubicBezTo>
                    <a:pt x="27063" y="10120"/>
                    <a:pt x="27090" y="10134"/>
                    <a:pt x="27103" y="10188"/>
                  </a:cubicBezTo>
                  <a:cubicBezTo>
                    <a:pt x="27117" y="10256"/>
                    <a:pt x="27157" y="10296"/>
                    <a:pt x="27185" y="10296"/>
                  </a:cubicBezTo>
                  <a:cubicBezTo>
                    <a:pt x="27225" y="10269"/>
                    <a:pt x="27252" y="10242"/>
                    <a:pt x="27279" y="10202"/>
                  </a:cubicBezTo>
                  <a:cubicBezTo>
                    <a:pt x="27306" y="10161"/>
                    <a:pt x="27320" y="10120"/>
                    <a:pt x="27374" y="10120"/>
                  </a:cubicBezTo>
                  <a:lnTo>
                    <a:pt x="27482" y="10120"/>
                  </a:lnTo>
                  <a:cubicBezTo>
                    <a:pt x="27509" y="10188"/>
                    <a:pt x="27550" y="10202"/>
                    <a:pt x="27577" y="10229"/>
                  </a:cubicBezTo>
                  <a:cubicBezTo>
                    <a:pt x="27590" y="10242"/>
                    <a:pt x="27617" y="10242"/>
                    <a:pt x="27631" y="10256"/>
                  </a:cubicBezTo>
                  <a:cubicBezTo>
                    <a:pt x="27645" y="10296"/>
                    <a:pt x="27658" y="10310"/>
                    <a:pt x="27685" y="10310"/>
                  </a:cubicBezTo>
                  <a:cubicBezTo>
                    <a:pt x="27699" y="10310"/>
                    <a:pt x="27699" y="10323"/>
                    <a:pt x="27699" y="10323"/>
                  </a:cubicBezTo>
                  <a:cubicBezTo>
                    <a:pt x="27712" y="10337"/>
                    <a:pt x="27712" y="10364"/>
                    <a:pt x="27726" y="10364"/>
                  </a:cubicBezTo>
                  <a:lnTo>
                    <a:pt x="27726" y="10378"/>
                  </a:lnTo>
                  <a:cubicBezTo>
                    <a:pt x="27726" y="10391"/>
                    <a:pt x="27753" y="10391"/>
                    <a:pt x="27753" y="10391"/>
                  </a:cubicBezTo>
                  <a:cubicBezTo>
                    <a:pt x="27766" y="10445"/>
                    <a:pt x="27793" y="10472"/>
                    <a:pt x="27834" y="10499"/>
                  </a:cubicBezTo>
                  <a:lnTo>
                    <a:pt x="27848" y="10513"/>
                  </a:lnTo>
                  <a:cubicBezTo>
                    <a:pt x="27861" y="10540"/>
                    <a:pt x="27888" y="10567"/>
                    <a:pt x="27902" y="10567"/>
                  </a:cubicBezTo>
                  <a:cubicBezTo>
                    <a:pt x="27915" y="10567"/>
                    <a:pt x="27915" y="10581"/>
                    <a:pt x="27929" y="10581"/>
                  </a:cubicBezTo>
                  <a:cubicBezTo>
                    <a:pt x="27969" y="10608"/>
                    <a:pt x="27969" y="10648"/>
                    <a:pt x="27996" y="10675"/>
                  </a:cubicBezTo>
                  <a:cubicBezTo>
                    <a:pt x="28023" y="10729"/>
                    <a:pt x="28037" y="10784"/>
                    <a:pt x="28023" y="10838"/>
                  </a:cubicBezTo>
                  <a:cubicBezTo>
                    <a:pt x="27996" y="10838"/>
                    <a:pt x="27996" y="10851"/>
                    <a:pt x="27996" y="10865"/>
                  </a:cubicBezTo>
                  <a:cubicBezTo>
                    <a:pt x="27983" y="10865"/>
                    <a:pt x="27969" y="10878"/>
                    <a:pt x="27969" y="10919"/>
                  </a:cubicBezTo>
                  <a:cubicBezTo>
                    <a:pt x="27969" y="10932"/>
                    <a:pt x="27969" y="10932"/>
                    <a:pt x="27956" y="10932"/>
                  </a:cubicBezTo>
                  <a:lnTo>
                    <a:pt x="27888" y="10932"/>
                  </a:lnTo>
                  <a:cubicBezTo>
                    <a:pt x="27861" y="10932"/>
                    <a:pt x="27848" y="10946"/>
                    <a:pt x="27848" y="10946"/>
                  </a:cubicBezTo>
                  <a:cubicBezTo>
                    <a:pt x="27834" y="10973"/>
                    <a:pt x="27820" y="10986"/>
                    <a:pt x="27780" y="10986"/>
                  </a:cubicBezTo>
                  <a:cubicBezTo>
                    <a:pt x="27712" y="10986"/>
                    <a:pt x="27658" y="10973"/>
                    <a:pt x="27523" y="10932"/>
                  </a:cubicBezTo>
                  <a:cubicBezTo>
                    <a:pt x="27509" y="10932"/>
                    <a:pt x="27509" y="10919"/>
                    <a:pt x="27496" y="10919"/>
                  </a:cubicBezTo>
                  <a:cubicBezTo>
                    <a:pt x="27496" y="10878"/>
                    <a:pt x="27496" y="10865"/>
                    <a:pt x="27469" y="10851"/>
                  </a:cubicBezTo>
                  <a:cubicBezTo>
                    <a:pt x="27455" y="10838"/>
                    <a:pt x="27442" y="10838"/>
                    <a:pt x="27428" y="10838"/>
                  </a:cubicBezTo>
                  <a:lnTo>
                    <a:pt x="27401" y="10838"/>
                  </a:lnTo>
                  <a:cubicBezTo>
                    <a:pt x="27401" y="10838"/>
                    <a:pt x="27401" y="10811"/>
                    <a:pt x="27387" y="10811"/>
                  </a:cubicBezTo>
                  <a:cubicBezTo>
                    <a:pt x="27360" y="10784"/>
                    <a:pt x="27320" y="10784"/>
                    <a:pt x="27266" y="10784"/>
                  </a:cubicBezTo>
                  <a:cubicBezTo>
                    <a:pt x="27198" y="10784"/>
                    <a:pt x="27117" y="10838"/>
                    <a:pt x="27090" y="10878"/>
                  </a:cubicBezTo>
                  <a:lnTo>
                    <a:pt x="27063" y="10878"/>
                  </a:lnTo>
                  <a:cubicBezTo>
                    <a:pt x="27063" y="10878"/>
                    <a:pt x="27049" y="10905"/>
                    <a:pt x="27049" y="10919"/>
                  </a:cubicBezTo>
                  <a:cubicBezTo>
                    <a:pt x="27036" y="10932"/>
                    <a:pt x="27036" y="10932"/>
                    <a:pt x="27036" y="10946"/>
                  </a:cubicBezTo>
                  <a:cubicBezTo>
                    <a:pt x="27036" y="10973"/>
                    <a:pt x="27022" y="10973"/>
                    <a:pt x="27022" y="11000"/>
                  </a:cubicBezTo>
                  <a:cubicBezTo>
                    <a:pt x="26995" y="11000"/>
                    <a:pt x="26995" y="11014"/>
                    <a:pt x="26995" y="11041"/>
                  </a:cubicBezTo>
                  <a:lnTo>
                    <a:pt x="26968" y="11041"/>
                  </a:lnTo>
                  <a:cubicBezTo>
                    <a:pt x="26954" y="11044"/>
                    <a:pt x="26938" y="11046"/>
                    <a:pt x="26922" y="11046"/>
                  </a:cubicBezTo>
                  <a:cubicBezTo>
                    <a:pt x="26879" y="11046"/>
                    <a:pt x="26832" y="11033"/>
                    <a:pt x="26792" y="11014"/>
                  </a:cubicBezTo>
                  <a:cubicBezTo>
                    <a:pt x="26765" y="11014"/>
                    <a:pt x="26752" y="11000"/>
                    <a:pt x="26724" y="11000"/>
                  </a:cubicBezTo>
                  <a:cubicBezTo>
                    <a:pt x="26711" y="11000"/>
                    <a:pt x="26711" y="10986"/>
                    <a:pt x="26697" y="10986"/>
                  </a:cubicBezTo>
                  <a:cubicBezTo>
                    <a:pt x="26684" y="10973"/>
                    <a:pt x="26684" y="10973"/>
                    <a:pt x="26657" y="10973"/>
                  </a:cubicBezTo>
                  <a:cubicBezTo>
                    <a:pt x="26643" y="10919"/>
                    <a:pt x="26616" y="10865"/>
                    <a:pt x="26576" y="10838"/>
                  </a:cubicBezTo>
                  <a:cubicBezTo>
                    <a:pt x="26562" y="10770"/>
                    <a:pt x="26562" y="10729"/>
                    <a:pt x="26576" y="10675"/>
                  </a:cubicBezTo>
                  <a:cubicBezTo>
                    <a:pt x="26589" y="10662"/>
                    <a:pt x="26589" y="10648"/>
                    <a:pt x="26589" y="10635"/>
                  </a:cubicBezTo>
                  <a:cubicBezTo>
                    <a:pt x="26589" y="10635"/>
                    <a:pt x="26616" y="10635"/>
                    <a:pt x="26616" y="10608"/>
                  </a:cubicBezTo>
                  <a:lnTo>
                    <a:pt x="26616" y="10594"/>
                  </a:lnTo>
                  <a:cubicBezTo>
                    <a:pt x="26630" y="10553"/>
                    <a:pt x="26643" y="10540"/>
                    <a:pt x="26630" y="10459"/>
                  </a:cubicBezTo>
                  <a:cubicBezTo>
                    <a:pt x="26630" y="10405"/>
                    <a:pt x="26630" y="10378"/>
                    <a:pt x="26643" y="10337"/>
                  </a:cubicBezTo>
                  <a:cubicBezTo>
                    <a:pt x="26697" y="10269"/>
                    <a:pt x="26697" y="10229"/>
                    <a:pt x="26684" y="10134"/>
                  </a:cubicBezTo>
                  <a:cubicBezTo>
                    <a:pt x="26657" y="10107"/>
                    <a:pt x="26684" y="10093"/>
                    <a:pt x="26684" y="10066"/>
                  </a:cubicBezTo>
                  <a:lnTo>
                    <a:pt x="26684" y="10039"/>
                  </a:lnTo>
                  <a:cubicBezTo>
                    <a:pt x="26697" y="10039"/>
                    <a:pt x="26697" y="10026"/>
                    <a:pt x="26697" y="10026"/>
                  </a:cubicBezTo>
                  <a:lnTo>
                    <a:pt x="26697" y="9999"/>
                  </a:lnTo>
                  <a:cubicBezTo>
                    <a:pt x="26711" y="9999"/>
                    <a:pt x="26711" y="9985"/>
                    <a:pt x="26711" y="9985"/>
                  </a:cubicBezTo>
                  <a:lnTo>
                    <a:pt x="26711" y="9972"/>
                  </a:lnTo>
                  <a:cubicBezTo>
                    <a:pt x="26711" y="9958"/>
                    <a:pt x="26724" y="9958"/>
                    <a:pt x="26724" y="9931"/>
                  </a:cubicBezTo>
                  <a:cubicBezTo>
                    <a:pt x="26752" y="9918"/>
                    <a:pt x="26752" y="9904"/>
                    <a:pt x="26752" y="9863"/>
                  </a:cubicBezTo>
                  <a:lnTo>
                    <a:pt x="26765" y="9850"/>
                  </a:lnTo>
                  <a:cubicBezTo>
                    <a:pt x="26779" y="9850"/>
                    <a:pt x="26779" y="9836"/>
                    <a:pt x="26792" y="9836"/>
                  </a:cubicBezTo>
                  <a:close/>
                  <a:moveTo>
                    <a:pt x="28646" y="9701"/>
                  </a:moveTo>
                  <a:cubicBezTo>
                    <a:pt x="28659" y="9701"/>
                    <a:pt x="28673" y="9701"/>
                    <a:pt x="28700" y="9715"/>
                  </a:cubicBezTo>
                  <a:cubicBezTo>
                    <a:pt x="28714" y="9715"/>
                    <a:pt x="28727" y="9728"/>
                    <a:pt x="28741" y="9728"/>
                  </a:cubicBezTo>
                  <a:cubicBezTo>
                    <a:pt x="28768" y="9728"/>
                    <a:pt x="28768" y="9755"/>
                    <a:pt x="28768" y="9755"/>
                  </a:cubicBezTo>
                  <a:cubicBezTo>
                    <a:pt x="28781" y="9796"/>
                    <a:pt x="28795" y="9836"/>
                    <a:pt x="28808" y="9863"/>
                  </a:cubicBezTo>
                  <a:lnTo>
                    <a:pt x="28808" y="9877"/>
                  </a:lnTo>
                  <a:cubicBezTo>
                    <a:pt x="28808" y="9918"/>
                    <a:pt x="28835" y="9958"/>
                    <a:pt x="28849" y="9972"/>
                  </a:cubicBezTo>
                  <a:cubicBezTo>
                    <a:pt x="28862" y="9999"/>
                    <a:pt x="28862" y="10026"/>
                    <a:pt x="28876" y="10026"/>
                  </a:cubicBezTo>
                  <a:lnTo>
                    <a:pt x="28903" y="10039"/>
                  </a:lnTo>
                  <a:cubicBezTo>
                    <a:pt x="28916" y="10053"/>
                    <a:pt x="28916" y="10066"/>
                    <a:pt x="28916" y="10066"/>
                  </a:cubicBezTo>
                  <a:lnTo>
                    <a:pt x="28903" y="10066"/>
                  </a:lnTo>
                  <a:cubicBezTo>
                    <a:pt x="28876" y="10053"/>
                    <a:pt x="28849" y="10053"/>
                    <a:pt x="28835" y="10039"/>
                  </a:cubicBezTo>
                  <a:cubicBezTo>
                    <a:pt x="28808" y="10039"/>
                    <a:pt x="28795" y="10039"/>
                    <a:pt x="28781" y="10026"/>
                  </a:cubicBezTo>
                  <a:lnTo>
                    <a:pt x="28768" y="10026"/>
                  </a:lnTo>
                  <a:cubicBezTo>
                    <a:pt x="28741" y="10026"/>
                    <a:pt x="28741" y="10026"/>
                    <a:pt x="28741" y="10053"/>
                  </a:cubicBezTo>
                  <a:lnTo>
                    <a:pt x="28727" y="10053"/>
                  </a:lnTo>
                  <a:cubicBezTo>
                    <a:pt x="28714" y="10053"/>
                    <a:pt x="28700" y="10053"/>
                    <a:pt x="28700" y="10066"/>
                  </a:cubicBezTo>
                  <a:lnTo>
                    <a:pt x="28700" y="10120"/>
                  </a:lnTo>
                  <a:lnTo>
                    <a:pt x="28700" y="10175"/>
                  </a:lnTo>
                  <a:lnTo>
                    <a:pt x="28659" y="10175"/>
                  </a:lnTo>
                  <a:cubicBezTo>
                    <a:pt x="28646" y="10175"/>
                    <a:pt x="28632" y="10175"/>
                    <a:pt x="28632" y="10202"/>
                  </a:cubicBezTo>
                  <a:lnTo>
                    <a:pt x="28632" y="10215"/>
                  </a:lnTo>
                  <a:cubicBezTo>
                    <a:pt x="28646" y="10256"/>
                    <a:pt x="28659" y="10310"/>
                    <a:pt x="28673" y="10310"/>
                  </a:cubicBezTo>
                  <a:cubicBezTo>
                    <a:pt x="28673" y="10323"/>
                    <a:pt x="28700" y="10337"/>
                    <a:pt x="28700" y="10364"/>
                  </a:cubicBezTo>
                  <a:cubicBezTo>
                    <a:pt x="28700" y="10378"/>
                    <a:pt x="28714" y="10391"/>
                    <a:pt x="28714" y="10405"/>
                  </a:cubicBezTo>
                  <a:cubicBezTo>
                    <a:pt x="28727" y="10499"/>
                    <a:pt x="28768" y="10567"/>
                    <a:pt x="28808" y="10594"/>
                  </a:cubicBezTo>
                  <a:cubicBezTo>
                    <a:pt x="28835" y="10608"/>
                    <a:pt x="28849" y="10608"/>
                    <a:pt x="28849" y="10635"/>
                  </a:cubicBezTo>
                  <a:cubicBezTo>
                    <a:pt x="28849" y="10689"/>
                    <a:pt x="28862" y="10756"/>
                    <a:pt x="28876" y="10824"/>
                  </a:cubicBezTo>
                  <a:cubicBezTo>
                    <a:pt x="28903" y="10878"/>
                    <a:pt x="28916" y="10919"/>
                    <a:pt x="28916" y="10973"/>
                  </a:cubicBezTo>
                  <a:cubicBezTo>
                    <a:pt x="28930" y="11081"/>
                    <a:pt x="28944" y="11162"/>
                    <a:pt x="29011" y="11217"/>
                  </a:cubicBezTo>
                  <a:lnTo>
                    <a:pt x="29011" y="11311"/>
                  </a:lnTo>
                  <a:cubicBezTo>
                    <a:pt x="29011" y="11325"/>
                    <a:pt x="29038" y="11338"/>
                    <a:pt x="29052" y="11338"/>
                  </a:cubicBezTo>
                  <a:cubicBezTo>
                    <a:pt x="29052" y="11419"/>
                    <a:pt x="29065" y="11528"/>
                    <a:pt x="29106" y="11663"/>
                  </a:cubicBezTo>
                  <a:lnTo>
                    <a:pt x="29106" y="11690"/>
                  </a:lnTo>
                  <a:lnTo>
                    <a:pt x="29106" y="11704"/>
                  </a:lnTo>
                  <a:cubicBezTo>
                    <a:pt x="29079" y="11704"/>
                    <a:pt x="29065" y="11704"/>
                    <a:pt x="29052" y="11731"/>
                  </a:cubicBezTo>
                  <a:cubicBezTo>
                    <a:pt x="29038" y="11731"/>
                    <a:pt x="29011" y="11744"/>
                    <a:pt x="28998" y="11744"/>
                  </a:cubicBezTo>
                  <a:lnTo>
                    <a:pt x="28971" y="11744"/>
                  </a:lnTo>
                  <a:cubicBezTo>
                    <a:pt x="28944" y="11731"/>
                    <a:pt x="28930" y="11704"/>
                    <a:pt x="28916" y="11704"/>
                  </a:cubicBezTo>
                  <a:lnTo>
                    <a:pt x="28903" y="11690"/>
                  </a:lnTo>
                  <a:lnTo>
                    <a:pt x="28876" y="11677"/>
                  </a:lnTo>
                  <a:cubicBezTo>
                    <a:pt x="28862" y="11622"/>
                    <a:pt x="28849" y="11609"/>
                    <a:pt x="28835" y="11609"/>
                  </a:cubicBezTo>
                  <a:lnTo>
                    <a:pt x="28808" y="11609"/>
                  </a:lnTo>
                  <a:cubicBezTo>
                    <a:pt x="28795" y="11609"/>
                    <a:pt x="28768" y="11528"/>
                    <a:pt x="28741" y="11474"/>
                  </a:cubicBezTo>
                  <a:cubicBezTo>
                    <a:pt x="28727" y="11419"/>
                    <a:pt x="28727" y="11406"/>
                    <a:pt x="28727" y="11392"/>
                  </a:cubicBezTo>
                  <a:cubicBezTo>
                    <a:pt x="28727" y="11365"/>
                    <a:pt x="28741" y="11338"/>
                    <a:pt x="28727" y="11203"/>
                  </a:cubicBezTo>
                  <a:lnTo>
                    <a:pt x="28727" y="11135"/>
                  </a:lnTo>
                  <a:lnTo>
                    <a:pt x="28741" y="11135"/>
                  </a:lnTo>
                  <a:cubicBezTo>
                    <a:pt x="28741" y="11135"/>
                    <a:pt x="28768" y="11135"/>
                    <a:pt x="28768" y="11122"/>
                  </a:cubicBezTo>
                  <a:lnTo>
                    <a:pt x="28768" y="11081"/>
                  </a:lnTo>
                  <a:cubicBezTo>
                    <a:pt x="28741" y="11027"/>
                    <a:pt x="28727" y="11014"/>
                    <a:pt x="28714" y="11014"/>
                  </a:cubicBezTo>
                  <a:lnTo>
                    <a:pt x="28700" y="11014"/>
                  </a:lnTo>
                  <a:cubicBezTo>
                    <a:pt x="28700" y="10973"/>
                    <a:pt x="28659" y="10932"/>
                    <a:pt x="28646" y="10892"/>
                  </a:cubicBezTo>
                  <a:cubicBezTo>
                    <a:pt x="28646" y="10878"/>
                    <a:pt x="28632" y="10865"/>
                    <a:pt x="28632" y="10865"/>
                  </a:cubicBezTo>
                  <a:lnTo>
                    <a:pt x="28632" y="10851"/>
                  </a:lnTo>
                  <a:lnTo>
                    <a:pt x="28605" y="10851"/>
                  </a:lnTo>
                  <a:lnTo>
                    <a:pt x="28605" y="10838"/>
                  </a:lnTo>
                  <a:cubicBezTo>
                    <a:pt x="28605" y="10811"/>
                    <a:pt x="28592" y="10811"/>
                    <a:pt x="28592" y="10811"/>
                  </a:cubicBezTo>
                  <a:cubicBezTo>
                    <a:pt x="28592" y="10797"/>
                    <a:pt x="28578" y="10797"/>
                    <a:pt x="28578" y="10784"/>
                  </a:cubicBezTo>
                  <a:cubicBezTo>
                    <a:pt x="28578" y="10770"/>
                    <a:pt x="28578" y="10770"/>
                    <a:pt x="28565" y="10743"/>
                  </a:cubicBezTo>
                  <a:cubicBezTo>
                    <a:pt x="28565" y="10729"/>
                    <a:pt x="28565" y="10702"/>
                    <a:pt x="28538" y="10675"/>
                  </a:cubicBezTo>
                  <a:cubicBezTo>
                    <a:pt x="28538" y="10662"/>
                    <a:pt x="28538" y="10648"/>
                    <a:pt x="28524" y="10635"/>
                  </a:cubicBezTo>
                  <a:cubicBezTo>
                    <a:pt x="28524" y="10608"/>
                    <a:pt x="28524" y="10594"/>
                    <a:pt x="28511" y="10581"/>
                  </a:cubicBezTo>
                  <a:cubicBezTo>
                    <a:pt x="28511" y="10553"/>
                    <a:pt x="28511" y="10540"/>
                    <a:pt x="28497" y="10526"/>
                  </a:cubicBezTo>
                  <a:lnTo>
                    <a:pt x="28497" y="10513"/>
                  </a:lnTo>
                  <a:cubicBezTo>
                    <a:pt x="28497" y="10472"/>
                    <a:pt x="28470" y="10459"/>
                    <a:pt x="28470" y="10432"/>
                  </a:cubicBezTo>
                  <a:lnTo>
                    <a:pt x="28470" y="10405"/>
                  </a:lnTo>
                  <a:cubicBezTo>
                    <a:pt x="28470" y="10391"/>
                    <a:pt x="28470" y="10378"/>
                    <a:pt x="28456" y="10364"/>
                  </a:cubicBezTo>
                  <a:cubicBezTo>
                    <a:pt x="28456" y="10337"/>
                    <a:pt x="28443" y="10337"/>
                    <a:pt x="28443" y="10337"/>
                  </a:cubicBezTo>
                  <a:cubicBezTo>
                    <a:pt x="28443" y="10323"/>
                    <a:pt x="28443" y="10310"/>
                    <a:pt x="28429" y="10310"/>
                  </a:cubicBezTo>
                  <a:cubicBezTo>
                    <a:pt x="28429" y="10296"/>
                    <a:pt x="28402" y="10269"/>
                    <a:pt x="28402" y="10256"/>
                  </a:cubicBezTo>
                  <a:cubicBezTo>
                    <a:pt x="28389" y="10215"/>
                    <a:pt x="28389" y="10202"/>
                    <a:pt x="28389" y="10188"/>
                  </a:cubicBezTo>
                  <a:cubicBezTo>
                    <a:pt x="28402" y="10175"/>
                    <a:pt x="28402" y="10161"/>
                    <a:pt x="28416" y="10066"/>
                  </a:cubicBezTo>
                  <a:lnTo>
                    <a:pt x="28416" y="9972"/>
                  </a:lnTo>
                  <a:lnTo>
                    <a:pt x="28416" y="9877"/>
                  </a:lnTo>
                  <a:cubicBezTo>
                    <a:pt x="28416" y="9904"/>
                    <a:pt x="28443" y="9918"/>
                    <a:pt x="28443" y="9918"/>
                  </a:cubicBezTo>
                  <a:cubicBezTo>
                    <a:pt x="28443" y="9931"/>
                    <a:pt x="28456" y="9931"/>
                    <a:pt x="28456" y="9931"/>
                  </a:cubicBezTo>
                  <a:cubicBezTo>
                    <a:pt x="28470" y="9931"/>
                    <a:pt x="28470" y="9918"/>
                    <a:pt x="28470" y="9904"/>
                  </a:cubicBezTo>
                  <a:lnTo>
                    <a:pt x="28470" y="9863"/>
                  </a:lnTo>
                  <a:lnTo>
                    <a:pt x="28470" y="9850"/>
                  </a:lnTo>
                  <a:cubicBezTo>
                    <a:pt x="28497" y="9850"/>
                    <a:pt x="28497" y="9850"/>
                    <a:pt x="28497" y="9836"/>
                  </a:cubicBezTo>
                  <a:cubicBezTo>
                    <a:pt x="28497" y="9782"/>
                    <a:pt x="28511" y="9769"/>
                    <a:pt x="28524" y="9769"/>
                  </a:cubicBezTo>
                  <a:cubicBezTo>
                    <a:pt x="28538" y="9769"/>
                    <a:pt x="28538" y="9755"/>
                    <a:pt x="28565" y="9755"/>
                  </a:cubicBezTo>
                  <a:cubicBezTo>
                    <a:pt x="28578" y="9755"/>
                    <a:pt x="28578" y="9755"/>
                    <a:pt x="28578" y="9728"/>
                  </a:cubicBezTo>
                  <a:cubicBezTo>
                    <a:pt x="28592" y="9715"/>
                    <a:pt x="28605" y="9701"/>
                    <a:pt x="28646" y="9701"/>
                  </a:cubicBezTo>
                  <a:close/>
                  <a:moveTo>
                    <a:pt x="24235" y="10851"/>
                  </a:moveTo>
                  <a:cubicBezTo>
                    <a:pt x="24194" y="10851"/>
                    <a:pt x="24194" y="10878"/>
                    <a:pt x="24194" y="10905"/>
                  </a:cubicBezTo>
                  <a:lnTo>
                    <a:pt x="24194" y="10919"/>
                  </a:lnTo>
                  <a:cubicBezTo>
                    <a:pt x="24140" y="10946"/>
                    <a:pt x="24126" y="10986"/>
                    <a:pt x="24126" y="11041"/>
                  </a:cubicBezTo>
                  <a:cubicBezTo>
                    <a:pt x="24126" y="11108"/>
                    <a:pt x="24167" y="11176"/>
                    <a:pt x="24248" y="11257"/>
                  </a:cubicBezTo>
                  <a:lnTo>
                    <a:pt x="24248" y="11284"/>
                  </a:lnTo>
                  <a:cubicBezTo>
                    <a:pt x="24248" y="11311"/>
                    <a:pt x="24248" y="11311"/>
                    <a:pt x="24235" y="11311"/>
                  </a:cubicBezTo>
                  <a:cubicBezTo>
                    <a:pt x="24235" y="11325"/>
                    <a:pt x="24208" y="11338"/>
                    <a:pt x="24181" y="11338"/>
                  </a:cubicBezTo>
                  <a:cubicBezTo>
                    <a:pt x="24167" y="11338"/>
                    <a:pt x="24140" y="11338"/>
                    <a:pt x="24126" y="11365"/>
                  </a:cubicBezTo>
                  <a:lnTo>
                    <a:pt x="24126" y="11419"/>
                  </a:lnTo>
                  <a:cubicBezTo>
                    <a:pt x="24140" y="11460"/>
                    <a:pt x="24167" y="11528"/>
                    <a:pt x="24181" y="11595"/>
                  </a:cubicBezTo>
                  <a:cubicBezTo>
                    <a:pt x="24232" y="11763"/>
                    <a:pt x="24272" y="11894"/>
                    <a:pt x="24310" y="11894"/>
                  </a:cubicBezTo>
                  <a:cubicBezTo>
                    <a:pt x="24312" y="11894"/>
                    <a:pt x="24314" y="11894"/>
                    <a:pt x="24316" y="11893"/>
                  </a:cubicBezTo>
                  <a:cubicBezTo>
                    <a:pt x="24329" y="11893"/>
                    <a:pt x="24343" y="11866"/>
                    <a:pt x="24370" y="11825"/>
                  </a:cubicBezTo>
                  <a:lnTo>
                    <a:pt x="24384" y="11825"/>
                  </a:lnTo>
                  <a:cubicBezTo>
                    <a:pt x="24411" y="11825"/>
                    <a:pt x="24438" y="11812"/>
                    <a:pt x="24451" y="11758"/>
                  </a:cubicBezTo>
                  <a:cubicBezTo>
                    <a:pt x="24465" y="11663"/>
                    <a:pt x="24384" y="11365"/>
                    <a:pt x="24316" y="11284"/>
                  </a:cubicBezTo>
                  <a:cubicBezTo>
                    <a:pt x="24329" y="11230"/>
                    <a:pt x="24329" y="11203"/>
                    <a:pt x="24329" y="11176"/>
                  </a:cubicBezTo>
                  <a:cubicBezTo>
                    <a:pt x="24329" y="11081"/>
                    <a:pt x="24329" y="11000"/>
                    <a:pt x="24275" y="10919"/>
                  </a:cubicBezTo>
                  <a:lnTo>
                    <a:pt x="24275" y="10905"/>
                  </a:lnTo>
                  <a:cubicBezTo>
                    <a:pt x="24275" y="10878"/>
                    <a:pt x="24262" y="10851"/>
                    <a:pt x="24235" y="10851"/>
                  </a:cubicBezTo>
                  <a:close/>
                  <a:moveTo>
                    <a:pt x="23450" y="11677"/>
                  </a:moveTo>
                  <a:cubicBezTo>
                    <a:pt x="23436" y="11677"/>
                    <a:pt x="23382" y="11704"/>
                    <a:pt x="23355" y="11758"/>
                  </a:cubicBezTo>
                  <a:cubicBezTo>
                    <a:pt x="23328" y="11771"/>
                    <a:pt x="23328" y="11798"/>
                    <a:pt x="23328" y="11825"/>
                  </a:cubicBezTo>
                  <a:cubicBezTo>
                    <a:pt x="23349" y="11879"/>
                    <a:pt x="23404" y="11915"/>
                    <a:pt x="23453" y="11915"/>
                  </a:cubicBezTo>
                  <a:cubicBezTo>
                    <a:pt x="23466" y="11915"/>
                    <a:pt x="23479" y="11912"/>
                    <a:pt x="23491" y="11907"/>
                  </a:cubicBezTo>
                  <a:cubicBezTo>
                    <a:pt x="23531" y="11907"/>
                    <a:pt x="23531" y="11866"/>
                    <a:pt x="23531" y="11798"/>
                  </a:cubicBezTo>
                  <a:lnTo>
                    <a:pt x="23531" y="11785"/>
                  </a:lnTo>
                  <a:lnTo>
                    <a:pt x="23531" y="11758"/>
                  </a:lnTo>
                  <a:cubicBezTo>
                    <a:pt x="23531" y="11744"/>
                    <a:pt x="23531" y="11744"/>
                    <a:pt x="23518" y="11731"/>
                  </a:cubicBezTo>
                  <a:cubicBezTo>
                    <a:pt x="23504" y="11717"/>
                    <a:pt x="23491" y="11677"/>
                    <a:pt x="23450" y="11677"/>
                  </a:cubicBezTo>
                  <a:close/>
                  <a:moveTo>
                    <a:pt x="27631" y="12110"/>
                  </a:moveTo>
                  <a:lnTo>
                    <a:pt x="27617" y="12123"/>
                  </a:lnTo>
                  <a:cubicBezTo>
                    <a:pt x="27617" y="12123"/>
                    <a:pt x="27590" y="12137"/>
                    <a:pt x="27590" y="12150"/>
                  </a:cubicBezTo>
                  <a:cubicBezTo>
                    <a:pt x="27577" y="12164"/>
                    <a:pt x="27563" y="12164"/>
                    <a:pt x="27550" y="12164"/>
                  </a:cubicBezTo>
                  <a:cubicBezTo>
                    <a:pt x="27509" y="12164"/>
                    <a:pt x="27496" y="12177"/>
                    <a:pt x="27455" y="12204"/>
                  </a:cubicBezTo>
                  <a:lnTo>
                    <a:pt x="27442" y="12204"/>
                  </a:lnTo>
                  <a:cubicBezTo>
                    <a:pt x="27428" y="12204"/>
                    <a:pt x="27428" y="12218"/>
                    <a:pt x="27428" y="12231"/>
                  </a:cubicBezTo>
                  <a:cubicBezTo>
                    <a:pt x="27401" y="12231"/>
                    <a:pt x="27401" y="12245"/>
                    <a:pt x="27387" y="12272"/>
                  </a:cubicBezTo>
                  <a:cubicBezTo>
                    <a:pt x="27374" y="12285"/>
                    <a:pt x="27374" y="12299"/>
                    <a:pt x="27374" y="12299"/>
                  </a:cubicBezTo>
                  <a:cubicBezTo>
                    <a:pt x="27374" y="12313"/>
                    <a:pt x="27387" y="12340"/>
                    <a:pt x="27401" y="12353"/>
                  </a:cubicBezTo>
                  <a:cubicBezTo>
                    <a:pt x="27428" y="12367"/>
                    <a:pt x="27455" y="12407"/>
                    <a:pt x="27496" y="12407"/>
                  </a:cubicBezTo>
                  <a:cubicBezTo>
                    <a:pt x="27523" y="12407"/>
                    <a:pt x="27617" y="12313"/>
                    <a:pt x="27617" y="12204"/>
                  </a:cubicBezTo>
                  <a:cubicBezTo>
                    <a:pt x="27631" y="12150"/>
                    <a:pt x="27631" y="12110"/>
                    <a:pt x="27631" y="12110"/>
                  </a:cubicBezTo>
                  <a:close/>
                  <a:moveTo>
                    <a:pt x="26427" y="12272"/>
                  </a:moveTo>
                  <a:cubicBezTo>
                    <a:pt x="26413" y="12272"/>
                    <a:pt x="26386" y="12285"/>
                    <a:pt x="26386" y="12299"/>
                  </a:cubicBezTo>
                  <a:cubicBezTo>
                    <a:pt x="26386" y="12299"/>
                    <a:pt x="26373" y="12299"/>
                    <a:pt x="26373" y="12313"/>
                  </a:cubicBezTo>
                  <a:cubicBezTo>
                    <a:pt x="26359" y="12353"/>
                    <a:pt x="26359" y="12407"/>
                    <a:pt x="26359" y="12434"/>
                  </a:cubicBezTo>
                  <a:cubicBezTo>
                    <a:pt x="26367" y="12457"/>
                    <a:pt x="26382" y="12467"/>
                    <a:pt x="26399" y="12467"/>
                  </a:cubicBezTo>
                  <a:cubicBezTo>
                    <a:pt x="26413" y="12467"/>
                    <a:pt x="26428" y="12460"/>
                    <a:pt x="26440" y="12448"/>
                  </a:cubicBezTo>
                  <a:lnTo>
                    <a:pt x="26494" y="12448"/>
                  </a:lnTo>
                  <a:lnTo>
                    <a:pt x="26494" y="12475"/>
                  </a:lnTo>
                  <a:lnTo>
                    <a:pt x="26508" y="12475"/>
                  </a:lnTo>
                  <a:cubicBezTo>
                    <a:pt x="26535" y="12488"/>
                    <a:pt x="26549" y="12502"/>
                    <a:pt x="26562" y="12502"/>
                  </a:cubicBezTo>
                  <a:cubicBezTo>
                    <a:pt x="26576" y="12502"/>
                    <a:pt x="26576" y="12502"/>
                    <a:pt x="26603" y="12488"/>
                  </a:cubicBezTo>
                  <a:cubicBezTo>
                    <a:pt x="26616" y="12488"/>
                    <a:pt x="26616" y="12475"/>
                    <a:pt x="26630" y="12475"/>
                  </a:cubicBezTo>
                  <a:lnTo>
                    <a:pt x="26670" y="12475"/>
                  </a:lnTo>
                  <a:cubicBezTo>
                    <a:pt x="26697" y="12475"/>
                    <a:pt x="26711" y="12448"/>
                    <a:pt x="26711" y="12434"/>
                  </a:cubicBezTo>
                  <a:lnTo>
                    <a:pt x="26711" y="12353"/>
                  </a:lnTo>
                  <a:cubicBezTo>
                    <a:pt x="26752" y="12340"/>
                    <a:pt x="26738" y="12326"/>
                    <a:pt x="26711" y="12326"/>
                  </a:cubicBezTo>
                  <a:cubicBezTo>
                    <a:pt x="26697" y="12326"/>
                    <a:pt x="26697" y="12326"/>
                    <a:pt x="26684" y="12340"/>
                  </a:cubicBezTo>
                  <a:cubicBezTo>
                    <a:pt x="26684" y="12340"/>
                    <a:pt x="26670" y="12340"/>
                    <a:pt x="26670" y="12353"/>
                  </a:cubicBezTo>
                  <a:lnTo>
                    <a:pt x="26616" y="12353"/>
                  </a:lnTo>
                  <a:cubicBezTo>
                    <a:pt x="26603" y="12326"/>
                    <a:pt x="26576" y="12326"/>
                    <a:pt x="26549" y="12326"/>
                  </a:cubicBezTo>
                  <a:lnTo>
                    <a:pt x="26481" y="12326"/>
                  </a:lnTo>
                  <a:cubicBezTo>
                    <a:pt x="26454" y="12285"/>
                    <a:pt x="26440" y="12272"/>
                    <a:pt x="26427" y="12272"/>
                  </a:cubicBezTo>
                  <a:close/>
                  <a:moveTo>
                    <a:pt x="18836" y="12867"/>
                  </a:moveTo>
                  <a:cubicBezTo>
                    <a:pt x="18822" y="12867"/>
                    <a:pt x="18782" y="12881"/>
                    <a:pt x="18768" y="12881"/>
                  </a:cubicBezTo>
                  <a:cubicBezTo>
                    <a:pt x="18755" y="12881"/>
                    <a:pt x="18755" y="12881"/>
                    <a:pt x="18728" y="12894"/>
                  </a:cubicBezTo>
                  <a:lnTo>
                    <a:pt x="18714" y="12908"/>
                  </a:lnTo>
                  <a:lnTo>
                    <a:pt x="18714" y="12921"/>
                  </a:lnTo>
                  <a:cubicBezTo>
                    <a:pt x="18756" y="12953"/>
                    <a:pt x="18782" y="12984"/>
                    <a:pt x="18810" y="12984"/>
                  </a:cubicBezTo>
                  <a:cubicBezTo>
                    <a:pt x="18818" y="12984"/>
                    <a:pt x="18827" y="12982"/>
                    <a:pt x="18836" y="12976"/>
                  </a:cubicBezTo>
                  <a:cubicBezTo>
                    <a:pt x="18849" y="12976"/>
                    <a:pt x="18863" y="12962"/>
                    <a:pt x="18890" y="12948"/>
                  </a:cubicBezTo>
                  <a:cubicBezTo>
                    <a:pt x="18890" y="12948"/>
                    <a:pt x="18917" y="12908"/>
                    <a:pt x="18917" y="12894"/>
                  </a:cubicBezTo>
                  <a:cubicBezTo>
                    <a:pt x="18917" y="12881"/>
                    <a:pt x="18917" y="12881"/>
                    <a:pt x="18903" y="12881"/>
                  </a:cubicBezTo>
                  <a:cubicBezTo>
                    <a:pt x="18890" y="12867"/>
                    <a:pt x="18863" y="12867"/>
                    <a:pt x="18836" y="12867"/>
                  </a:cubicBezTo>
                  <a:close/>
                  <a:moveTo>
                    <a:pt x="24614" y="10242"/>
                  </a:moveTo>
                  <a:cubicBezTo>
                    <a:pt x="24627" y="10242"/>
                    <a:pt x="24654" y="10242"/>
                    <a:pt x="24668" y="10310"/>
                  </a:cubicBezTo>
                  <a:cubicBezTo>
                    <a:pt x="24668" y="10337"/>
                    <a:pt x="24681" y="10418"/>
                    <a:pt x="24749" y="10418"/>
                  </a:cubicBezTo>
                  <a:cubicBezTo>
                    <a:pt x="24789" y="10418"/>
                    <a:pt x="24803" y="10405"/>
                    <a:pt x="24817" y="10391"/>
                  </a:cubicBezTo>
                  <a:cubicBezTo>
                    <a:pt x="24817" y="10378"/>
                    <a:pt x="24830" y="10378"/>
                    <a:pt x="24830" y="10378"/>
                  </a:cubicBezTo>
                  <a:cubicBezTo>
                    <a:pt x="24857" y="10378"/>
                    <a:pt x="24871" y="10391"/>
                    <a:pt x="24884" y="10432"/>
                  </a:cubicBezTo>
                  <a:cubicBezTo>
                    <a:pt x="24884" y="10459"/>
                    <a:pt x="24898" y="10472"/>
                    <a:pt x="24925" y="10499"/>
                  </a:cubicBezTo>
                  <a:cubicBezTo>
                    <a:pt x="24925" y="10513"/>
                    <a:pt x="24938" y="10594"/>
                    <a:pt x="25006" y="10635"/>
                  </a:cubicBezTo>
                  <a:cubicBezTo>
                    <a:pt x="25006" y="10648"/>
                    <a:pt x="25006" y="10648"/>
                    <a:pt x="25020" y="10648"/>
                  </a:cubicBezTo>
                  <a:lnTo>
                    <a:pt x="25074" y="10702"/>
                  </a:lnTo>
                  <a:cubicBezTo>
                    <a:pt x="25168" y="10716"/>
                    <a:pt x="25236" y="10784"/>
                    <a:pt x="25331" y="10838"/>
                  </a:cubicBezTo>
                  <a:cubicBezTo>
                    <a:pt x="25358" y="10865"/>
                    <a:pt x="25412" y="10905"/>
                    <a:pt x="25466" y="10932"/>
                  </a:cubicBezTo>
                  <a:cubicBezTo>
                    <a:pt x="25480" y="10946"/>
                    <a:pt x="25480" y="10973"/>
                    <a:pt x="25493" y="10973"/>
                  </a:cubicBezTo>
                  <a:cubicBezTo>
                    <a:pt x="25561" y="11014"/>
                    <a:pt x="25601" y="11068"/>
                    <a:pt x="25615" y="11149"/>
                  </a:cubicBezTo>
                  <a:lnTo>
                    <a:pt x="25615" y="11217"/>
                  </a:lnTo>
                  <a:cubicBezTo>
                    <a:pt x="25615" y="11311"/>
                    <a:pt x="25628" y="11392"/>
                    <a:pt x="25710" y="11447"/>
                  </a:cubicBezTo>
                  <a:lnTo>
                    <a:pt x="25710" y="11474"/>
                  </a:lnTo>
                  <a:cubicBezTo>
                    <a:pt x="25737" y="11541"/>
                    <a:pt x="25750" y="11609"/>
                    <a:pt x="25818" y="11609"/>
                  </a:cubicBezTo>
                  <a:lnTo>
                    <a:pt x="25845" y="11609"/>
                  </a:lnTo>
                  <a:cubicBezTo>
                    <a:pt x="25845" y="11622"/>
                    <a:pt x="25845" y="11622"/>
                    <a:pt x="25886" y="11663"/>
                  </a:cubicBezTo>
                  <a:lnTo>
                    <a:pt x="25899" y="11677"/>
                  </a:lnTo>
                  <a:lnTo>
                    <a:pt x="25899" y="11731"/>
                  </a:lnTo>
                  <a:cubicBezTo>
                    <a:pt x="25899" y="11758"/>
                    <a:pt x="25899" y="11785"/>
                    <a:pt x="25886" y="11798"/>
                  </a:cubicBezTo>
                  <a:cubicBezTo>
                    <a:pt x="25872" y="11812"/>
                    <a:pt x="25872" y="11825"/>
                    <a:pt x="25872" y="11852"/>
                  </a:cubicBezTo>
                  <a:cubicBezTo>
                    <a:pt x="25872" y="11880"/>
                    <a:pt x="25913" y="11920"/>
                    <a:pt x="25940" y="11920"/>
                  </a:cubicBezTo>
                  <a:cubicBezTo>
                    <a:pt x="25953" y="11920"/>
                    <a:pt x="25967" y="11880"/>
                    <a:pt x="25967" y="11866"/>
                  </a:cubicBezTo>
                  <a:lnTo>
                    <a:pt x="25967" y="11880"/>
                  </a:lnTo>
                  <a:cubicBezTo>
                    <a:pt x="25967" y="11920"/>
                    <a:pt x="25967" y="11961"/>
                    <a:pt x="26007" y="11988"/>
                  </a:cubicBezTo>
                  <a:cubicBezTo>
                    <a:pt x="26007" y="12001"/>
                    <a:pt x="26007" y="12001"/>
                    <a:pt x="26021" y="12015"/>
                  </a:cubicBezTo>
                  <a:cubicBezTo>
                    <a:pt x="26021" y="12028"/>
                    <a:pt x="26034" y="12069"/>
                    <a:pt x="26034" y="12082"/>
                  </a:cubicBezTo>
                  <a:cubicBezTo>
                    <a:pt x="26034" y="12096"/>
                    <a:pt x="26034" y="12123"/>
                    <a:pt x="26048" y="12137"/>
                  </a:cubicBezTo>
                  <a:lnTo>
                    <a:pt x="26088" y="12164"/>
                  </a:lnTo>
                  <a:cubicBezTo>
                    <a:pt x="26116" y="12191"/>
                    <a:pt x="26143" y="12218"/>
                    <a:pt x="26170" y="12218"/>
                  </a:cubicBezTo>
                  <a:lnTo>
                    <a:pt x="26210" y="12191"/>
                  </a:lnTo>
                  <a:cubicBezTo>
                    <a:pt x="26237" y="12204"/>
                    <a:pt x="26251" y="12204"/>
                    <a:pt x="26278" y="12204"/>
                  </a:cubicBezTo>
                  <a:cubicBezTo>
                    <a:pt x="26291" y="12204"/>
                    <a:pt x="26291" y="12191"/>
                    <a:pt x="26291" y="12191"/>
                  </a:cubicBezTo>
                  <a:cubicBezTo>
                    <a:pt x="26291" y="12164"/>
                    <a:pt x="26291" y="12150"/>
                    <a:pt x="26278" y="12123"/>
                  </a:cubicBezTo>
                  <a:cubicBezTo>
                    <a:pt x="26278" y="12096"/>
                    <a:pt x="26251" y="12082"/>
                    <a:pt x="26251" y="12069"/>
                  </a:cubicBezTo>
                  <a:cubicBezTo>
                    <a:pt x="26251" y="12028"/>
                    <a:pt x="26278" y="12015"/>
                    <a:pt x="26278" y="11988"/>
                  </a:cubicBezTo>
                  <a:cubicBezTo>
                    <a:pt x="26278" y="11947"/>
                    <a:pt x="26291" y="11920"/>
                    <a:pt x="26278" y="11866"/>
                  </a:cubicBezTo>
                  <a:lnTo>
                    <a:pt x="26291" y="11866"/>
                  </a:lnTo>
                  <a:cubicBezTo>
                    <a:pt x="26305" y="11920"/>
                    <a:pt x="26305" y="11920"/>
                    <a:pt x="26319" y="11920"/>
                  </a:cubicBezTo>
                  <a:cubicBezTo>
                    <a:pt x="26346" y="11893"/>
                    <a:pt x="26359" y="11893"/>
                    <a:pt x="26359" y="11866"/>
                  </a:cubicBezTo>
                  <a:cubicBezTo>
                    <a:pt x="26359" y="11852"/>
                    <a:pt x="26373" y="11852"/>
                    <a:pt x="26373" y="11852"/>
                  </a:cubicBezTo>
                  <a:lnTo>
                    <a:pt x="26413" y="11852"/>
                  </a:lnTo>
                  <a:lnTo>
                    <a:pt x="26427" y="11866"/>
                  </a:lnTo>
                  <a:cubicBezTo>
                    <a:pt x="26440" y="11866"/>
                    <a:pt x="26440" y="11880"/>
                    <a:pt x="26454" y="11880"/>
                  </a:cubicBezTo>
                  <a:cubicBezTo>
                    <a:pt x="26454" y="11880"/>
                    <a:pt x="26481" y="11880"/>
                    <a:pt x="26481" y="11866"/>
                  </a:cubicBezTo>
                  <a:lnTo>
                    <a:pt x="26481" y="11812"/>
                  </a:lnTo>
                  <a:cubicBezTo>
                    <a:pt x="26481" y="11798"/>
                    <a:pt x="26454" y="11785"/>
                    <a:pt x="26440" y="11758"/>
                  </a:cubicBezTo>
                  <a:lnTo>
                    <a:pt x="26413" y="11731"/>
                  </a:lnTo>
                  <a:lnTo>
                    <a:pt x="26386" y="11717"/>
                  </a:lnTo>
                  <a:lnTo>
                    <a:pt x="26386" y="11690"/>
                  </a:lnTo>
                  <a:cubicBezTo>
                    <a:pt x="26386" y="11677"/>
                    <a:pt x="26386" y="11663"/>
                    <a:pt x="26373" y="11663"/>
                  </a:cubicBezTo>
                  <a:cubicBezTo>
                    <a:pt x="26373" y="11650"/>
                    <a:pt x="26359" y="11622"/>
                    <a:pt x="26359" y="11622"/>
                  </a:cubicBezTo>
                  <a:cubicBezTo>
                    <a:pt x="26359" y="11609"/>
                    <a:pt x="26359" y="11609"/>
                    <a:pt x="26346" y="11609"/>
                  </a:cubicBezTo>
                  <a:cubicBezTo>
                    <a:pt x="26319" y="11595"/>
                    <a:pt x="26319" y="11595"/>
                    <a:pt x="26305" y="11595"/>
                  </a:cubicBezTo>
                  <a:cubicBezTo>
                    <a:pt x="26305" y="11582"/>
                    <a:pt x="26291" y="11582"/>
                    <a:pt x="26278" y="11582"/>
                  </a:cubicBezTo>
                  <a:cubicBezTo>
                    <a:pt x="26251" y="11555"/>
                    <a:pt x="26237" y="11528"/>
                    <a:pt x="26224" y="11487"/>
                  </a:cubicBezTo>
                  <a:cubicBezTo>
                    <a:pt x="26210" y="11474"/>
                    <a:pt x="26183" y="11447"/>
                    <a:pt x="26170" y="11419"/>
                  </a:cubicBezTo>
                  <a:cubicBezTo>
                    <a:pt x="26170" y="11406"/>
                    <a:pt x="26170" y="11392"/>
                    <a:pt x="26156" y="11392"/>
                  </a:cubicBezTo>
                  <a:lnTo>
                    <a:pt x="26156" y="11352"/>
                  </a:lnTo>
                  <a:lnTo>
                    <a:pt x="26170" y="11379"/>
                  </a:lnTo>
                  <a:cubicBezTo>
                    <a:pt x="26210" y="11392"/>
                    <a:pt x="26237" y="11406"/>
                    <a:pt x="26251" y="11406"/>
                  </a:cubicBezTo>
                  <a:cubicBezTo>
                    <a:pt x="26291" y="11406"/>
                    <a:pt x="26305" y="11379"/>
                    <a:pt x="26319" y="11338"/>
                  </a:cubicBezTo>
                  <a:lnTo>
                    <a:pt x="26319" y="11284"/>
                  </a:lnTo>
                  <a:cubicBezTo>
                    <a:pt x="26319" y="11257"/>
                    <a:pt x="26305" y="11257"/>
                    <a:pt x="26291" y="11244"/>
                  </a:cubicBezTo>
                  <a:lnTo>
                    <a:pt x="26278" y="11217"/>
                  </a:lnTo>
                  <a:cubicBezTo>
                    <a:pt x="26278" y="11203"/>
                    <a:pt x="26291" y="11203"/>
                    <a:pt x="26291" y="11203"/>
                  </a:cubicBezTo>
                  <a:cubicBezTo>
                    <a:pt x="26291" y="11203"/>
                    <a:pt x="26305" y="11203"/>
                    <a:pt x="26305" y="11217"/>
                  </a:cubicBezTo>
                  <a:cubicBezTo>
                    <a:pt x="26305" y="11217"/>
                    <a:pt x="26319" y="11244"/>
                    <a:pt x="26346" y="11244"/>
                  </a:cubicBezTo>
                  <a:cubicBezTo>
                    <a:pt x="26359" y="11244"/>
                    <a:pt x="26359" y="11244"/>
                    <a:pt x="26359" y="11217"/>
                  </a:cubicBezTo>
                  <a:cubicBezTo>
                    <a:pt x="26373" y="11176"/>
                    <a:pt x="26373" y="11176"/>
                    <a:pt x="26386" y="11176"/>
                  </a:cubicBezTo>
                  <a:cubicBezTo>
                    <a:pt x="26386" y="11176"/>
                    <a:pt x="26413" y="11176"/>
                    <a:pt x="26427" y="11189"/>
                  </a:cubicBezTo>
                  <a:cubicBezTo>
                    <a:pt x="26440" y="11189"/>
                    <a:pt x="26454" y="11203"/>
                    <a:pt x="26481" y="11203"/>
                  </a:cubicBezTo>
                  <a:lnTo>
                    <a:pt x="26494" y="11203"/>
                  </a:lnTo>
                  <a:cubicBezTo>
                    <a:pt x="26508" y="11203"/>
                    <a:pt x="26508" y="11217"/>
                    <a:pt x="26508" y="11244"/>
                  </a:cubicBezTo>
                  <a:cubicBezTo>
                    <a:pt x="26508" y="11271"/>
                    <a:pt x="26521" y="11311"/>
                    <a:pt x="26521" y="11325"/>
                  </a:cubicBezTo>
                  <a:cubicBezTo>
                    <a:pt x="26521" y="11392"/>
                    <a:pt x="26549" y="11460"/>
                    <a:pt x="26508" y="11514"/>
                  </a:cubicBezTo>
                  <a:lnTo>
                    <a:pt x="26508" y="11528"/>
                  </a:lnTo>
                  <a:lnTo>
                    <a:pt x="26508" y="11541"/>
                  </a:lnTo>
                  <a:cubicBezTo>
                    <a:pt x="26549" y="11582"/>
                    <a:pt x="26562" y="11582"/>
                    <a:pt x="26589" y="11582"/>
                  </a:cubicBezTo>
                  <a:lnTo>
                    <a:pt x="26630" y="11582"/>
                  </a:lnTo>
                  <a:cubicBezTo>
                    <a:pt x="26630" y="11595"/>
                    <a:pt x="26616" y="11609"/>
                    <a:pt x="26589" y="11609"/>
                  </a:cubicBezTo>
                  <a:lnTo>
                    <a:pt x="26549" y="11609"/>
                  </a:lnTo>
                  <a:cubicBezTo>
                    <a:pt x="26521" y="11609"/>
                    <a:pt x="26521" y="11622"/>
                    <a:pt x="26521" y="11650"/>
                  </a:cubicBezTo>
                  <a:cubicBezTo>
                    <a:pt x="26521" y="11650"/>
                    <a:pt x="26549" y="11717"/>
                    <a:pt x="26562" y="11731"/>
                  </a:cubicBezTo>
                  <a:cubicBezTo>
                    <a:pt x="26562" y="11744"/>
                    <a:pt x="26576" y="11744"/>
                    <a:pt x="26576" y="11744"/>
                  </a:cubicBezTo>
                  <a:cubicBezTo>
                    <a:pt x="26581" y="11744"/>
                    <a:pt x="26587" y="11743"/>
                    <a:pt x="26592" y="11743"/>
                  </a:cubicBezTo>
                  <a:cubicBezTo>
                    <a:pt x="26688" y="11743"/>
                    <a:pt x="26727" y="11857"/>
                    <a:pt x="26765" y="11947"/>
                  </a:cubicBezTo>
                  <a:cubicBezTo>
                    <a:pt x="26765" y="11961"/>
                    <a:pt x="26779" y="11988"/>
                    <a:pt x="26779" y="12001"/>
                  </a:cubicBezTo>
                  <a:cubicBezTo>
                    <a:pt x="26819" y="12055"/>
                    <a:pt x="26819" y="12069"/>
                    <a:pt x="26846" y="12069"/>
                  </a:cubicBezTo>
                  <a:lnTo>
                    <a:pt x="26860" y="12069"/>
                  </a:lnTo>
                  <a:cubicBezTo>
                    <a:pt x="26846" y="12082"/>
                    <a:pt x="26846" y="12096"/>
                    <a:pt x="26846" y="12096"/>
                  </a:cubicBezTo>
                  <a:cubicBezTo>
                    <a:pt x="26833" y="12137"/>
                    <a:pt x="26846" y="12164"/>
                    <a:pt x="26846" y="12191"/>
                  </a:cubicBezTo>
                  <a:cubicBezTo>
                    <a:pt x="26846" y="12218"/>
                    <a:pt x="26860" y="12218"/>
                    <a:pt x="26887" y="12218"/>
                  </a:cubicBezTo>
                  <a:cubicBezTo>
                    <a:pt x="26900" y="12218"/>
                    <a:pt x="26914" y="12204"/>
                    <a:pt x="26914" y="12150"/>
                  </a:cubicBezTo>
                  <a:cubicBezTo>
                    <a:pt x="26914" y="12096"/>
                    <a:pt x="26914" y="12069"/>
                    <a:pt x="26927" y="12069"/>
                  </a:cubicBezTo>
                  <a:cubicBezTo>
                    <a:pt x="26954" y="12069"/>
                    <a:pt x="26968" y="12096"/>
                    <a:pt x="26995" y="12137"/>
                  </a:cubicBezTo>
                  <a:cubicBezTo>
                    <a:pt x="27036" y="12164"/>
                    <a:pt x="27049" y="12191"/>
                    <a:pt x="27090" y="12191"/>
                  </a:cubicBezTo>
                  <a:cubicBezTo>
                    <a:pt x="27130" y="12191"/>
                    <a:pt x="27171" y="12137"/>
                    <a:pt x="27171" y="12055"/>
                  </a:cubicBezTo>
                  <a:cubicBezTo>
                    <a:pt x="27171" y="12015"/>
                    <a:pt x="27185" y="12015"/>
                    <a:pt x="27185" y="12015"/>
                  </a:cubicBezTo>
                  <a:lnTo>
                    <a:pt x="27239" y="12015"/>
                  </a:lnTo>
                  <a:lnTo>
                    <a:pt x="27252" y="12028"/>
                  </a:lnTo>
                  <a:cubicBezTo>
                    <a:pt x="27306" y="12069"/>
                    <a:pt x="27333" y="12096"/>
                    <a:pt x="27374" y="12123"/>
                  </a:cubicBezTo>
                  <a:lnTo>
                    <a:pt x="27387" y="12123"/>
                  </a:lnTo>
                  <a:cubicBezTo>
                    <a:pt x="27401" y="12123"/>
                    <a:pt x="27428" y="12137"/>
                    <a:pt x="27455" y="12137"/>
                  </a:cubicBezTo>
                  <a:cubicBezTo>
                    <a:pt x="27496" y="12123"/>
                    <a:pt x="27509" y="12096"/>
                    <a:pt x="27536" y="12069"/>
                  </a:cubicBezTo>
                  <a:cubicBezTo>
                    <a:pt x="27563" y="12069"/>
                    <a:pt x="27563" y="12055"/>
                    <a:pt x="27577" y="12028"/>
                  </a:cubicBezTo>
                  <a:cubicBezTo>
                    <a:pt x="27590" y="12001"/>
                    <a:pt x="27590" y="11988"/>
                    <a:pt x="27604" y="11988"/>
                  </a:cubicBezTo>
                  <a:lnTo>
                    <a:pt x="27685" y="11988"/>
                  </a:lnTo>
                  <a:cubicBezTo>
                    <a:pt x="27699" y="11988"/>
                    <a:pt x="27712" y="11988"/>
                    <a:pt x="27712" y="12001"/>
                  </a:cubicBezTo>
                  <a:cubicBezTo>
                    <a:pt x="27726" y="12015"/>
                    <a:pt x="27726" y="12028"/>
                    <a:pt x="27726" y="12055"/>
                  </a:cubicBezTo>
                  <a:lnTo>
                    <a:pt x="27726" y="12096"/>
                  </a:lnTo>
                  <a:cubicBezTo>
                    <a:pt x="27766" y="12231"/>
                    <a:pt x="27766" y="12367"/>
                    <a:pt x="27645" y="12529"/>
                  </a:cubicBezTo>
                  <a:cubicBezTo>
                    <a:pt x="27631" y="12529"/>
                    <a:pt x="27631" y="12529"/>
                    <a:pt x="27631" y="12543"/>
                  </a:cubicBezTo>
                  <a:lnTo>
                    <a:pt x="27631" y="12570"/>
                  </a:lnTo>
                  <a:cubicBezTo>
                    <a:pt x="27590" y="12664"/>
                    <a:pt x="27590" y="12759"/>
                    <a:pt x="27604" y="12867"/>
                  </a:cubicBezTo>
                  <a:lnTo>
                    <a:pt x="27604" y="12908"/>
                  </a:lnTo>
                  <a:lnTo>
                    <a:pt x="27604" y="12962"/>
                  </a:lnTo>
                  <a:cubicBezTo>
                    <a:pt x="27577" y="13016"/>
                    <a:pt x="27536" y="13043"/>
                    <a:pt x="27509" y="13043"/>
                  </a:cubicBezTo>
                  <a:cubicBezTo>
                    <a:pt x="27500" y="13049"/>
                    <a:pt x="27491" y="13052"/>
                    <a:pt x="27483" y="13052"/>
                  </a:cubicBezTo>
                  <a:cubicBezTo>
                    <a:pt x="27455" y="13052"/>
                    <a:pt x="27429" y="13023"/>
                    <a:pt x="27387" y="13003"/>
                  </a:cubicBezTo>
                  <a:cubicBezTo>
                    <a:pt x="27360" y="12976"/>
                    <a:pt x="27333" y="12976"/>
                    <a:pt x="27306" y="12976"/>
                  </a:cubicBezTo>
                  <a:cubicBezTo>
                    <a:pt x="27252" y="13003"/>
                    <a:pt x="27239" y="13030"/>
                    <a:pt x="27198" y="13070"/>
                  </a:cubicBezTo>
                  <a:cubicBezTo>
                    <a:pt x="27185" y="13097"/>
                    <a:pt x="27157" y="13138"/>
                    <a:pt x="27090" y="13151"/>
                  </a:cubicBezTo>
                  <a:cubicBezTo>
                    <a:pt x="27073" y="13155"/>
                    <a:pt x="27056" y="13157"/>
                    <a:pt x="27039" y="13157"/>
                  </a:cubicBezTo>
                  <a:cubicBezTo>
                    <a:pt x="26988" y="13157"/>
                    <a:pt x="26938" y="13141"/>
                    <a:pt x="26887" y="13111"/>
                  </a:cubicBezTo>
                  <a:cubicBezTo>
                    <a:pt x="26846" y="13097"/>
                    <a:pt x="26792" y="13097"/>
                    <a:pt x="26765" y="13097"/>
                  </a:cubicBezTo>
                  <a:cubicBezTo>
                    <a:pt x="26711" y="13097"/>
                    <a:pt x="26643" y="13084"/>
                    <a:pt x="26576" y="13043"/>
                  </a:cubicBezTo>
                  <a:cubicBezTo>
                    <a:pt x="26508" y="13016"/>
                    <a:pt x="26454" y="13003"/>
                    <a:pt x="26386" y="13003"/>
                  </a:cubicBezTo>
                  <a:cubicBezTo>
                    <a:pt x="26373" y="13003"/>
                    <a:pt x="26359" y="13003"/>
                    <a:pt x="26359" y="12976"/>
                  </a:cubicBezTo>
                  <a:lnTo>
                    <a:pt x="26346" y="12962"/>
                  </a:lnTo>
                  <a:cubicBezTo>
                    <a:pt x="26301" y="12917"/>
                    <a:pt x="26256" y="12891"/>
                    <a:pt x="26203" y="12891"/>
                  </a:cubicBezTo>
                  <a:cubicBezTo>
                    <a:pt x="26192" y="12891"/>
                    <a:pt x="26181" y="12892"/>
                    <a:pt x="26170" y="12894"/>
                  </a:cubicBezTo>
                  <a:cubicBezTo>
                    <a:pt x="26116" y="12908"/>
                    <a:pt x="26075" y="12948"/>
                    <a:pt x="26034" y="13016"/>
                  </a:cubicBezTo>
                  <a:cubicBezTo>
                    <a:pt x="26021" y="13016"/>
                    <a:pt x="26021" y="13030"/>
                    <a:pt x="26021" y="13043"/>
                  </a:cubicBezTo>
                  <a:cubicBezTo>
                    <a:pt x="26007" y="13070"/>
                    <a:pt x="25980" y="13084"/>
                    <a:pt x="25980" y="13138"/>
                  </a:cubicBezTo>
                  <a:cubicBezTo>
                    <a:pt x="25980" y="13151"/>
                    <a:pt x="25967" y="13165"/>
                    <a:pt x="25967" y="13179"/>
                  </a:cubicBezTo>
                  <a:cubicBezTo>
                    <a:pt x="25967" y="13219"/>
                    <a:pt x="25967" y="13246"/>
                    <a:pt x="25980" y="13273"/>
                  </a:cubicBezTo>
                  <a:cubicBezTo>
                    <a:pt x="26034" y="13368"/>
                    <a:pt x="26007" y="13422"/>
                    <a:pt x="25953" y="13476"/>
                  </a:cubicBezTo>
                  <a:lnTo>
                    <a:pt x="25899" y="13476"/>
                  </a:lnTo>
                  <a:lnTo>
                    <a:pt x="25899" y="13449"/>
                  </a:lnTo>
                  <a:lnTo>
                    <a:pt x="25886" y="13449"/>
                  </a:lnTo>
                  <a:cubicBezTo>
                    <a:pt x="25872" y="13436"/>
                    <a:pt x="25845" y="13422"/>
                    <a:pt x="25818" y="13422"/>
                  </a:cubicBezTo>
                  <a:cubicBezTo>
                    <a:pt x="25764" y="13368"/>
                    <a:pt x="25710" y="13368"/>
                    <a:pt x="25669" y="13368"/>
                  </a:cubicBezTo>
                  <a:cubicBezTo>
                    <a:pt x="25601" y="13368"/>
                    <a:pt x="25547" y="13368"/>
                    <a:pt x="25480" y="13287"/>
                  </a:cubicBezTo>
                  <a:cubicBezTo>
                    <a:pt x="25480" y="13273"/>
                    <a:pt x="25466" y="13246"/>
                    <a:pt x="25439" y="13233"/>
                  </a:cubicBezTo>
                  <a:cubicBezTo>
                    <a:pt x="25439" y="13219"/>
                    <a:pt x="25425" y="13179"/>
                    <a:pt x="25398" y="13179"/>
                  </a:cubicBezTo>
                  <a:cubicBezTo>
                    <a:pt x="25314" y="13126"/>
                    <a:pt x="25247" y="13106"/>
                    <a:pt x="25158" y="13106"/>
                  </a:cubicBezTo>
                  <a:cubicBezTo>
                    <a:pt x="25132" y="13106"/>
                    <a:pt x="25104" y="13108"/>
                    <a:pt x="25074" y="13111"/>
                  </a:cubicBezTo>
                  <a:cubicBezTo>
                    <a:pt x="25042" y="13119"/>
                    <a:pt x="25011" y="13124"/>
                    <a:pt x="24980" y="13124"/>
                  </a:cubicBezTo>
                  <a:cubicBezTo>
                    <a:pt x="24906" y="13124"/>
                    <a:pt x="24838" y="13091"/>
                    <a:pt x="24789" y="12976"/>
                  </a:cubicBezTo>
                  <a:cubicBezTo>
                    <a:pt x="24789" y="12948"/>
                    <a:pt x="24762" y="12948"/>
                    <a:pt x="24749" y="12948"/>
                  </a:cubicBezTo>
                  <a:lnTo>
                    <a:pt x="24735" y="12948"/>
                  </a:lnTo>
                  <a:cubicBezTo>
                    <a:pt x="24735" y="12962"/>
                    <a:pt x="24722" y="12962"/>
                    <a:pt x="24695" y="12962"/>
                  </a:cubicBezTo>
                  <a:lnTo>
                    <a:pt x="24695" y="12881"/>
                  </a:lnTo>
                  <a:cubicBezTo>
                    <a:pt x="24722" y="12867"/>
                    <a:pt x="24722" y="12840"/>
                    <a:pt x="24735" y="12827"/>
                  </a:cubicBezTo>
                  <a:cubicBezTo>
                    <a:pt x="24789" y="12746"/>
                    <a:pt x="24830" y="12678"/>
                    <a:pt x="24735" y="12529"/>
                  </a:cubicBezTo>
                  <a:cubicBezTo>
                    <a:pt x="24695" y="12502"/>
                    <a:pt x="24681" y="12488"/>
                    <a:pt x="24681" y="12475"/>
                  </a:cubicBezTo>
                  <a:cubicBezTo>
                    <a:pt x="24681" y="12434"/>
                    <a:pt x="24681" y="12421"/>
                    <a:pt x="24695" y="12367"/>
                  </a:cubicBezTo>
                  <a:cubicBezTo>
                    <a:pt x="24722" y="12340"/>
                    <a:pt x="24735" y="12285"/>
                    <a:pt x="24695" y="12231"/>
                  </a:cubicBezTo>
                  <a:cubicBezTo>
                    <a:pt x="24695" y="12218"/>
                    <a:pt x="24681" y="12218"/>
                    <a:pt x="24681" y="12218"/>
                  </a:cubicBezTo>
                  <a:lnTo>
                    <a:pt x="24668" y="12218"/>
                  </a:lnTo>
                  <a:cubicBezTo>
                    <a:pt x="24654" y="12231"/>
                    <a:pt x="24654" y="12258"/>
                    <a:pt x="24627" y="12258"/>
                  </a:cubicBezTo>
                  <a:cubicBezTo>
                    <a:pt x="24614" y="12258"/>
                    <a:pt x="24600" y="12231"/>
                    <a:pt x="24587" y="12218"/>
                  </a:cubicBezTo>
                  <a:cubicBezTo>
                    <a:pt x="24559" y="12191"/>
                    <a:pt x="24532" y="12164"/>
                    <a:pt x="24478" y="12164"/>
                  </a:cubicBezTo>
                  <a:cubicBezTo>
                    <a:pt x="24451" y="12164"/>
                    <a:pt x="24411" y="12204"/>
                    <a:pt x="24397" y="12218"/>
                  </a:cubicBezTo>
                  <a:cubicBezTo>
                    <a:pt x="24357" y="12258"/>
                    <a:pt x="24329" y="12285"/>
                    <a:pt x="24221" y="12299"/>
                  </a:cubicBezTo>
                  <a:cubicBezTo>
                    <a:pt x="24194" y="12272"/>
                    <a:pt x="24154" y="12272"/>
                    <a:pt x="24113" y="12272"/>
                  </a:cubicBezTo>
                  <a:cubicBezTo>
                    <a:pt x="24072" y="12272"/>
                    <a:pt x="24045" y="12285"/>
                    <a:pt x="24005" y="12299"/>
                  </a:cubicBezTo>
                  <a:cubicBezTo>
                    <a:pt x="23910" y="12340"/>
                    <a:pt x="23856" y="12367"/>
                    <a:pt x="23802" y="12367"/>
                  </a:cubicBezTo>
                  <a:lnTo>
                    <a:pt x="23721" y="12367"/>
                  </a:lnTo>
                  <a:cubicBezTo>
                    <a:pt x="23504" y="12407"/>
                    <a:pt x="23315" y="12488"/>
                    <a:pt x="23139" y="12637"/>
                  </a:cubicBezTo>
                  <a:cubicBezTo>
                    <a:pt x="23125" y="12637"/>
                    <a:pt x="23125" y="12664"/>
                    <a:pt x="23125" y="12664"/>
                  </a:cubicBezTo>
                  <a:cubicBezTo>
                    <a:pt x="23098" y="12691"/>
                    <a:pt x="23098" y="12705"/>
                    <a:pt x="23044" y="12732"/>
                  </a:cubicBezTo>
                  <a:cubicBezTo>
                    <a:pt x="22990" y="12746"/>
                    <a:pt x="22963" y="12759"/>
                    <a:pt x="22936" y="12827"/>
                  </a:cubicBezTo>
                  <a:lnTo>
                    <a:pt x="22936" y="12840"/>
                  </a:lnTo>
                  <a:cubicBezTo>
                    <a:pt x="22936" y="12867"/>
                    <a:pt x="22936" y="12867"/>
                    <a:pt x="22922" y="12881"/>
                  </a:cubicBezTo>
                  <a:lnTo>
                    <a:pt x="22922" y="12894"/>
                  </a:lnTo>
                  <a:cubicBezTo>
                    <a:pt x="22895" y="12908"/>
                    <a:pt x="22855" y="12935"/>
                    <a:pt x="22800" y="12935"/>
                  </a:cubicBezTo>
                  <a:cubicBezTo>
                    <a:pt x="22773" y="12948"/>
                    <a:pt x="22719" y="12948"/>
                    <a:pt x="22665" y="12948"/>
                  </a:cubicBezTo>
                  <a:cubicBezTo>
                    <a:pt x="22625" y="12948"/>
                    <a:pt x="22584" y="12962"/>
                    <a:pt x="22530" y="12962"/>
                  </a:cubicBezTo>
                  <a:cubicBezTo>
                    <a:pt x="22503" y="12962"/>
                    <a:pt x="22489" y="12962"/>
                    <a:pt x="22449" y="12976"/>
                  </a:cubicBezTo>
                  <a:cubicBezTo>
                    <a:pt x="22435" y="12976"/>
                    <a:pt x="22422" y="12962"/>
                    <a:pt x="22394" y="12962"/>
                  </a:cubicBezTo>
                  <a:lnTo>
                    <a:pt x="22381" y="12948"/>
                  </a:lnTo>
                  <a:cubicBezTo>
                    <a:pt x="22367" y="12948"/>
                    <a:pt x="22367" y="12948"/>
                    <a:pt x="22354" y="12908"/>
                  </a:cubicBezTo>
                  <a:cubicBezTo>
                    <a:pt x="22354" y="12894"/>
                    <a:pt x="22354" y="12894"/>
                    <a:pt x="22327" y="12881"/>
                  </a:cubicBezTo>
                  <a:cubicBezTo>
                    <a:pt x="22313" y="12867"/>
                    <a:pt x="22313" y="12867"/>
                    <a:pt x="22327" y="12840"/>
                  </a:cubicBezTo>
                  <a:cubicBezTo>
                    <a:pt x="22327" y="12840"/>
                    <a:pt x="22354" y="12827"/>
                    <a:pt x="22354" y="12813"/>
                  </a:cubicBezTo>
                  <a:cubicBezTo>
                    <a:pt x="22367" y="12813"/>
                    <a:pt x="22381" y="12800"/>
                    <a:pt x="22381" y="12759"/>
                  </a:cubicBezTo>
                  <a:cubicBezTo>
                    <a:pt x="22394" y="12759"/>
                    <a:pt x="22394" y="12746"/>
                    <a:pt x="22394" y="12746"/>
                  </a:cubicBezTo>
                  <a:lnTo>
                    <a:pt x="22394" y="12732"/>
                  </a:lnTo>
                  <a:cubicBezTo>
                    <a:pt x="22462" y="12691"/>
                    <a:pt x="22570" y="12678"/>
                    <a:pt x="22706" y="12664"/>
                  </a:cubicBezTo>
                  <a:lnTo>
                    <a:pt x="22760" y="12664"/>
                  </a:lnTo>
                  <a:cubicBezTo>
                    <a:pt x="22787" y="12664"/>
                    <a:pt x="22800" y="12637"/>
                    <a:pt x="22800" y="12610"/>
                  </a:cubicBezTo>
                  <a:cubicBezTo>
                    <a:pt x="22827" y="12610"/>
                    <a:pt x="22841" y="12570"/>
                    <a:pt x="22827" y="12556"/>
                  </a:cubicBezTo>
                  <a:cubicBezTo>
                    <a:pt x="22841" y="12543"/>
                    <a:pt x="22841" y="12529"/>
                    <a:pt x="22855" y="12488"/>
                  </a:cubicBezTo>
                  <a:cubicBezTo>
                    <a:pt x="22963" y="12475"/>
                    <a:pt x="22990" y="12407"/>
                    <a:pt x="22990" y="12285"/>
                  </a:cubicBezTo>
                  <a:cubicBezTo>
                    <a:pt x="22990" y="12285"/>
                    <a:pt x="23003" y="12231"/>
                    <a:pt x="23030" y="12218"/>
                  </a:cubicBezTo>
                  <a:lnTo>
                    <a:pt x="23044" y="12204"/>
                  </a:lnTo>
                  <a:cubicBezTo>
                    <a:pt x="23058" y="12164"/>
                    <a:pt x="23098" y="12150"/>
                    <a:pt x="23071" y="12123"/>
                  </a:cubicBezTo>
                  <a:cubicBezTo>
                    <a:pt x="23071" y="12096"/>
                    <a:pt x="23058" y="12082"/>
                    <a:pt x="23030" y="12069"/>
                  </a:cubicBezTo>
                  <a:cubicBezTo>
                    <a:pt x="23003" y="12055"/>
                    <a:pt x="22990" y="12015"/>
                    <a:pt x="22990" y="11961"/>
                  </a:cubicBezTo>
                  <a:cubicBezTo>
                    <a:pt x="23003" y="11934"/>
                    <a:pt x="23030" y="11880"/>
                    <a:pt x="23030" y="11825"/>
                  </a:cubicBezTo>
                  <a:cubicBezTo>
                    <a:pt x="23058" y="11798"/>
                    <a:pt x="23071" y="11785"/>
                    <a:pt x="23058" y="11731"/>
                  </a:cubicBezTo>
                  <a:lnTo>
                    <a:pt x="23071" y="11717"/>
                  </a:lnTo>
                  <a:lnTo>
                    <a:pt x="23071" y="11677"/>
                  </a:lnTo>
                  <a:cubicBezTo>
                    <a:pt x="23098" y="11663"/>
                    <a:pt x="23112" y="11650"/>
                    <a:pt x="23112" y="11622"/>
                  </a:cubicBezTo>
                  <a:cubicBezTo>
                    <a:pt x="23125" y="11622"/>
                    <a:pt x="23139" y="11609"/>
                    <a:pt x="23139" y="11595"/>
                  </a:cubicBezTo>
                  <a:cubicBezTo>
                    <a:pt x="23193" y="11582"/>
                    <a:pt x="23233" y="11555"/>
                    <a:pt x="23247" y="11514"/>
                  </a:cubicBezTo>
                  <a:cubicBezTo>
                    <a:pt x="23247" y="11514"/>
                    <a:pt x="23260" y="11514"/>
                    <a:pt x="23260" y="11487"/>
                  </a:cubicBezTo>
                  <a:lnTo>
                    <a:pt x="23260" y="11474"/>
                  </a:lnTo>
                  <a:cubicBezTo>
                    <a:pt x="23301" y="11474"/>
                    <a:pt x="23315" y="11447"/>
                    <a:pt x="23328" y="11406"/>
                  </a:cubicBezTo>
                  <a:cubicBezTo>
                    <a:pt x="23342" y="11406"/>
                    <a:pt x="23369" y="11406"/>
                    <a:pt x="23369" y="11379"/>
                  </a:cubicBezTo>
                  <a:cubicBezTo>
                    <a:pt x="23409" y="11271"/>
                    <a:pt x="23382" y="11217"/>
                    <a:pt x="23369" y="11189"/>
                  </a:cubicBezTo>
                  <a:cubicBezTo>
                    <a:pt x="23328" y="11149"/>
                    <a:pt x="23315" y="11108"/>
                    <a:pt x="23328" y="11000"/>
                  </a:cubicBezTo>
                  <a:cubicBezTo>
                    <a:pt x="23369" y="10973"/>
                    <a:pt x="23409" y="10946"/>
                    <a:pt x="23450" y="10946"/>
                  </a:cubicBezTo>
                  <a:cubicBezTo>
                    <a:pt x="23459" y="10944"/>
                    <a:pt x="23469" y="10943"/>
                    <a:pt x="23478" y="10943"/>
                  </a:cubicBezTo>
                  <a:cubicBezTo>
                    <a:pt x="23536" y="10943"/>
                    <a:pt x="23593" y="10975"/>
                    <a:pt x="23639" y="10986"/>
                  </a:cubicBezTo>
                  <a:cubicBezTo>
                    <a:pt x="23666" y="10986"/>
                    <a:pt x="23707" y="11000"/>
                    <a:pt x="23721" y="11000"/>
                  </a:cubicBezTo>
                  <a:cubicBezTo>
                    <a:pt x="23748" y="11000"/>
                    <a:pt x="23775" y="10973"/>
                    <a:pt x="23775" y="10932"/>
                  </a:cubicBezTo>
                  <a:lnTo>
                    <a:pt x="23802" y="10905"/>
                  </a:lnTo>
                  <a:cubicBezTo>
                    <a:pt x="23842" y="10851"/>
                    <a:pt x="23842" y="10851"/>
                    <a:pt x="23856" y="10838"/>
                  </a:cubicBezTo>
                  <a:cubicBezTo>
                    <a:pt x="23869" y="10838"/>
                    <a:pt x="23869" y="10811"/>
                    <a:pt x="23869" y="10811"/>
                  </a:cubicBezTo>
                  <a:cubicBezTo>
                    <a:pt x="23869" y="10797"/>
                    <a:pt x="23883" y="10797"/>
                    <a:pt x="23883" y="10784"/>
                  </a:cubicBezTo>
                  <a:lnTo>
                    <a:pt x="23910" y="10784"/>
                  </a:lnTo>
                  <a:cubicBezTo>
                    <a:pt x="23937" y="10784"/>
                    <a:pt x="23978" y="10770"/>
                    <a:pt x="23991" y="10729"/>
                  </a:cubicBezTo>
                  <a:cubicBezTo>
                    <a:pt x="24005" y="10729"/>
                    <a:pt x="24005" y="10716"/>
                    <a:pt x="24005" y="10702"/>
                  </a:cubicBezTo>
                  <a:cubicBezTo>
                    <a:pt x="24018" y="10675"/>
                    <a:pt x="24045" y="10662"/>
                    <a:pt x="24072" y="10662"/>
                  </a:cubicBezTo>
                  <a:cubicBezTo>
                    <a:pt x="24079" y="10660"/>
                    <a:pt x="24086" y="10660"/>
                    <a:pt x="24094" y="10660"/>
                  </a:cubicBezTo>
                  <a:cubicBezTo>
                    <a:pt x="24156" y="10660"/>
                    <a:pt x="24225" y="10711"/>
                    <a:pt x="24262" y="10784"/>
                  </a:cubicBezTo>
                  <a:cubicBezTo>
                    <a:pt x="24262" y="10797"/>
                    <a:pt x="24275" y="10811"/>
                    <a:pt x="24275" y="10838"/>
                  </a:cubicBezTo>
                  <a:cubicBezTo>
                    <a:pt x="24289" y="10878"/>
                    <a:pt x="24316" y="10932"/>
                    <a:pt x="24357" y="10973"/>
                  </a:cubicBezTo>
                  <a:cubicBezTo>
                    <a:pt x="24357" y="11000"/>
                    <a:pt x="24384" y="11014"/>
                    <a:pt x="24411" y="11041"/>
                  </a:cubicBezTo>
                  <a:cubicBezTo>
                    <a:pt x="24451" y="11068"/>
                    <a:pt x="24478" y="11081"/>
                    <a:pt x="24519" y="11081"/>
                  </a:cubicBezTo>
                  <a:lnTo>
                    <a:pt x="24546" y="11081"/>
                  </a:lnTo>
                  <a:cubicBezTo>
                    <a:pt x="24559" y="11081"/>
                    <a:pt x="24559" y="11108"/>
                    <a:pt x="24559" y="11108"/>
                  </a:cubicBezTo>
                  <a:lnTo>
                    <a:pt x="24587" y="11108"/>
                  </a:lnTo>
                  <a:lnTo>
                    <a:pt x="24587" y="11122"/>
                  </a:lnTo>
                  <a:lnTo>
                    <a:pt x="24600" y="11122"/>
                  </a:lnTo>
                  <a:lnTo>
                    <a:pt x="24600" y="11135"/>
                  </a:lnTo>
                  <a:lnTo>
                    <a:pt x="24614" y="11135"/>
                  </a:lnTo>
                  <a:cubicBezTo>
                    <a:pt x="24627" y="11189"/>
                    <a:pt x="24668" y="11217"/>
                    <a:pt x="24695" y="11244"/>
                  </a:cubicBezTo>
                  <a:lnTo>
                    <a:pt x="24722" y="11257"/>
                  </a:lnTo>
                  <a:cubicBezTo>
                    <a:pt x="24749" y="11284"/>
                    <a:pt x="24789" y="11284"/>
                    <a:pt x="24817" y="11284"/>
                  </a:cubicBezTo>
                  <a:lnTo>
                    <a:pt x="24871" y="11284"/>
                  </a:lnTo>
                  <a:cubicBezTo>
                    <a:pt x="24871" y="11325"/>
                    <a:pt x="24884" y="11338"/>
                    <a:pt x="24898" y="11338"/>
                  </a:cubicBezTo>
                  <a:cubicBezTo>
                    <a:pt x="24925" y="11352"/>
                    <a:pt x="24925" y="11379"/>
                    <a:pt x="24938" y="11379"/>
                  </a:cubicBezTo>
                  <a:cubicBezTo>
                    <a:pt x="24965" y="11406"/>
                    <a:pt x="25006" y="11406"/>
                    <a:pt x="25020" y="11406"/>
                  </a:cubicBezTo>
                  <a:lnTo>
                    <a:pt x="25033" y="11406"/>
                  </a:lnTo>
                  <a:cubicBezTo>
                    <a:pt x="25060" y="11474"/>
                    <a:pt x="25074" y="11487"/>
                    <a:pt x="25087" y="11514"/>
                  </a:cubicBezTo>
                  <a:lnTo>
                    <a:pt x="25101" y="11528"/>
                  </a:lnTo>
                  <a:cubicBezTo>
                    <a:pt x="25128" y="11528"/>
                    <a:pt x="25128" y="11541"/>
                    <a:pt x="25141" y="11541"/>
                  </a:cubicBezTo>
                  <a:cubicBezTo>
                    <a:pt x="25209" y="11582"/>
                    <a:pt x="25263" y="11663"/>
                    <a:pt x="25263" y="11744"/>
                  </a:cubicBezTo>
                  <a:cubicBezTo>
                    <a:pt x="25263" y="11825"/>
                    <a:pt x="25222" y="11880"/>
                    <a:pt x="25155" y="11893"/>
                  </a:cubicBezTo>
                  <a:cubicBezTo>
                    <a:pt x="25141" y="11893"/>
                    <a:pt x="25128" y="11920"/>
                    <a:pt x="25101" y="11920"/>
                  </a:cubicBezTo>
                  <a:cubicBezTo>
                    <a:pt x="25074" y="11920"/>
                    <a:pt x="25060" y="11934"/>
                    <a:pt x="25020" y="11934"/>
                  </a:cubicBezTo>
                  <a:cubicBezTo>
                    <a:pt x="24992" y="11934"/>
                    <a:pt x="24952" y="11934"/>
                    <a:pt x="24925" y="11920"/>
                  </a:cubicBezTo>
                  <a:lnTo>
                    <a:pt x="24871" y="11920"/>
                  </a:lnTo>
                  <a:cubicBezTo>
                    <a:pt x="24817" y="11920"/>
                    <a:pt x="24803" y="11934"/>
                    <a:pt x="24803" y="11988"/>
                  </a:cubicBezTo>
                  <a:cubicBezTo>
                    <a:pt x="24789" y="12028"/>
                    <a:pt x="24803" y="12069"/>
                    <a:pt x="24817" y="12096"/>
                  </a:cubicBezTo>
                  <a:cubicBezTo>
                    <a:pt x="24830" y="12123"/>
                    <a:pt x="24857" y="12137"/>
                    <a:pt x="24884" y="12137"/>
                  </a:cubicBezTo>
                  <a:cubicBezTo>
                    <a:pt x="24992" y="12191"/>
                    <a:pt x="25033" y="12204"/>
                    <a:pt x="25128" y="12258"/>
                  </a:cubicBezTo>
                  <a:cubicBezTo>
                    <a:pt x="25141" y="12258"/>
                    <a:pt x="25141" y="12258"/>
                    <a:pt x="25155" y="12272"/>
                  </a:cubicBezTo>
                  <a:lnTo>
                    <a:pt x="25236" y="12272"/>
                  </a:lnTo>
                  <a:cubicBezTo>
                    <a:pt x="25263" y="12272"/>
                    <a:pt x="25277" y="12272"/>
                    <a:pt x="25277" y="12258"/>
                  </a:cubicBezTo>
                  <a:cubicBezTo>
                    <a:pt x="25290" y="12218"/>
                    <a:pt x="25277" y="12164"/>
                    <a:pt x="25263" y="12082"/>
                  </a:cubicBezTo>
                  <a:lnTo>
                    <a:pt x="25263" y="12055"/>
                  </a:lnTo>
                  <a:cubicBezTo>
                    <a:pt x="25277" y="12028"/>
                    <a:pt x="25277" y="12015"/>
                    <a:pt x="25277" y="12001"/>
                  </a:cubicBezTo>
                  <a:lnTo>
                    <a:pt x="25304" y="12001"/>
                  </a:lnTo>
                  <a:cubicBezTo>
                    <a:pt x="25344" y="12001"/>
                    <a:pt x="25358" y="12001"/>
                    <a:pt x="25371" y="11961"/>
                  </a:cubicBezTo>
                  <a:cubicBezTo>
                    <a:pt x="25398" y="11934"/>
                    <a:pt x="25412" y="11880"/>
                    <a:pt x="25412" y="11825"/>
                  </a:cubicBezTo>
                  <a:cubicBezTo>
                    <a:pt x="25412" y="11785"/>
                    <a:pt x="25425" y="11731"/>
                    <a:pt x="25439" y="11690"/>
                  </a:cubicBezTo>
                  <a:cubicBezTo>
                    <a:pt x="25439" y="11690"/>
                    <a:pt x="25466" y="11663"/>
                    <a:pt x="25439" y="11622"/>
                  </a:cubicBezTo>
                  <a:cubicBezTo>
                    <a:pt x="25439" y="11609"/>
                    <a:pt x="25425" y="11595"/>
                    <a:pt x="25412" y="11568"/>
                  </a:cubicBezTo>
                  <a:cubicBezTo>
                    <a:pt x="25398" y="11541"/>
                    <a:pt x="25371" y="11528"/>
                    <a:pt x="25358" y="11528"/>
                  </a:cubicBezTo>
                  <a:cubicBezTo>
                    <a:pt x="25344" y="11487"/>
                    <a:pt x="25344" y="11433"/>
                    <a:pt x="25358" y="11406"/>
                  </a:cubicBezTo>
                  <a:cubicBezTo>
                    <a:pt x="25398" y="11406"/>
                    <a:pt x="25398" y="11419"/>
                    <a:pt x="25425" y="11419"/>
                  </a:cubicBezTo>
                  <a:lnTo>
                    <a:pt x="25439" y="11433"/>
                  </a:lnTo>
                  <a:lnTo>
                    <a:pt x="25493" y="11487"/>
                  </a:lnTo>
                  <a:lnTo>
                    <a:pt x="25507" y="11501"/>
                  </a:lnTo>
                  <a:cubicBezTo>
                    <a:pt x="25534" y="11528"/>
                    <a:pt x="25547" y="11541"/>
                    <a:pt x="25561" y="11541"/>
                  </a:cubicBezTo>
                  <a:cubicBezTo>
                    <a:pt x="25574" y="11541"/>
                    <a:pt x="25601" y="11501"/>
                    <a:pt x="25601" y="11474"/>
                  </a:cubicBezTo>
                  <a:cubicBezTo>
                    <a:pt x="25601" y="11433"/>
                    <a:pt x="25561" y="11406"/>
                    <a:pt x="25534" y="11365"/>
                  </a:cubicBezTo>
                  <a:lnTo>
                    <a:pt x="25507" y="11352"/>
                  </a:lnTo>
                  <a:cubicBezTo>
                    <a:pt x="25480" y="11271"/>
                    <a:pt x="25412" y="11230"/>
                    <a:pt x="25358" y="11217"/>
                  </a:cubicBezTo>
                  <a:cubicBezTo>
                    <a:pt x="25344" y="11203"/>
                    <a:pt x="25304" y="11203"/>
                    <a:pt x="25290" y="11189"/>
                  </a:cubicBezTo>
                  <a:cubicBezTo>
                    <a:pt x="25277" y="11189"/>
                    <a:pt x="25277" y="11162"/>
                    <a:pt x="25263" y="11162"/>
                  </a:cubicBezTo>
                  <a:cubicBezTo>
                    <a:pt x="25222" y="11149"/>
                    <a:pt x="25209" y="11149"/>
                    <a:pt x="25209" y="11081"/>
                  </a:cubicBezTo>
                  <a:cubicBezTo>
                    <a:pt x="25209" y="11068"/>
                    <a:pt x="25209" y="11054"/>
                    <a:pt x="25195" y="11027"/>
                  </a:cubicBezTo>
                  <a:cubicBezTo>
                    <a:pt x="25195" y="11014"/>
                    <a:pt x="25168" y="11014"/>
                    <a:pt x="25155" y="11014"/>
                  </a:cubicBezTo>
                  <a:lnTo>
                    <a:pt x="25141" y="11014"/>
                  </a:lnTo>
                  <a:cubicBezTo>
                    <a:pt x="25128" y="11027"/>
                    <a:pt x="25101" y="11027"/>
                    <a:pt x="25087" y="11027"/>
                  </a:cubicBezTo>
                  <a:cubicBezTo>
                    <a:pt x="25075" y="11033"/>
                    <a:pt x="25063" y="11036"/>
                    <a:pt x="25051" y="11036"/>
                  </a:cubicBezTo>
                  <a:cubicBezTo>
                    <a:pt x="25014" y="11036"/>
                    <a:pt x="24983" y="11007"/>
                    <a:pt x="24952" y="10986"/>
                  </a:cubicBezTo>
                  <a:cubicBezTo>
                    <a:pt x="24952" y="10959"/>
                    <a:pt x="24938" y="10946"/>
                    <a:pt x="24925" y="10946"/>
                  </a:cubicBezTo>
                  <a:cubicBezTo>
                    <a:pt x="24925" y="10919"/>
                    <a:pt x="24898" y="10892"/>
                    <a:pt x="24884" y="10892"/>
                  </a:cubicBezTo>
                  <a:cubicBezTo>
                    <a:pt x="24884" y="10878"/>
                    <a:pt x="24871" y="10865"/>
                    <a:pt x="24871" y="10851"/>
                  </a:cubicBezTo>
                  <a:cubicBezTo>
                    <a:pt x="24857" y="10784"/>
                    <a:pt x="24817" y="10716"/>
                    <a:pt x="24749" y="10662"/>
                  </a:cubicBezTo>
                  <a:cubicBezTo>
                    <a:pt x="24735" y="10648"/>
                    <a:pt x="24722" y="10621"/>
                    <a:pt x="24695" y="10621"/>
                  </a:cubicBezTo>
                  <a:cubicBezTo>
                    <a:pt x="24695" y="10608"/>
                    <a:pt x="24668" y="10594"/>
                    <a:pt x="24654" y="10594"/>
                  </a:cubicBezTo>
                  <a:cubicBezTo>
                    <a:pt x="24559" y="10486"/>
                    <a:pt x="24587" y="10459"/>
                    <a:pt x="24587" y="10418"/>
                  </a:cubicBezTo>
                  <a:cubicBezTo>
                    <a:pt x="24587" y="10405"/>
                    <a:pt x="24600" y="10391"/>
                    <a:pt x="24587" y="10378"/>
                  </a:cubicBezTo>
                  <a:cubicBezTo>
                    <a:pt x="24559" y="10378"/>
                    <a:pt x="24559" y="10351"/>
                    <a:pt x="24546" y="10351"/>
                  </a:cubicBezTo>
                  <a:cubicBezTo>
                    <a:pt x="24532" y="10323"/>
                    <a:pt x="24546" y="10310"/>
                    <a:pt x="24559" y="10269"/>
                  </a:cubicBezTo>
                  <a:cubicBezTo>
                    <a:pt x="24559" y="10269"/>
                    <a:pt x="24587" y="10269"/>
                    <a:pt x="24587" y="10256"/>
                  </a:cubicBezTo>
                  <a:lnTo>
                    <a:pt x="24587" y="10242"/>
                  </a:lnTo>
                  <a:close/>
                  <a:moveTo>
                    <a:pt x="731" y="13422"/>
                  </a:moveTo>
                  <a:lnTo>
                    <a:pt x="718" y="13436"/>
                  </a:lnTo>
                  <a:lnTo>
                    <a:pt x="677" y="13463"/>
                  </a:lnTo>
                  <a:cubicBezTo>
                    <a:pt x="664" y="13490"/>
                    <a:pt x="664" y="13490"/>
                    <a:pt x="650" y="13490"/>
                  </a:cubicBezTo>
                  <a:cubicBezTo>
                    <a:pt x="636" y="13490"/>
                    <a:pt x="609" y="13490"/>
                    <a:pt x="596" y="13503"/>
                  </a:cubicBezTo>
                  <a:cubicBezTo>
                    <a:pt x="569" y="13517"/>
                    <a:pt x="555" y="13557"/>
                    <a:pt x="555" y="13571"/>
                  </a:cubicBezTo>
                  <a:cubicBezTo>
                    <a:pt x="528" y="13598"/>
                    <a:pt x="555" y="13625"/>
                    <a:pt x="555" y="13652"/>
                  </a:cubicBezTo>
                  <a:cubicBezTo>
                    <a:pt x="569" y="13693"/>
                    <a:pt x="582" y="13706"/>
                    <a:pt x="596" y="13733"/>
                  </a:cubicBezTo>
                  <a:cubicBezTo>
                    <a:pt x="623" y="13774"/>
                    <a:pt x="636" y="13787"/>
                    <a:pt x="650" y="13842"/>
                  </a:cubicBezTo>
                  <a:cubicBezTo>
                    <a:pt x="696" y="13981"/>
                    <a:pt x="783" y="13991"/>
                    <a:pt x="806" y="13991"/>
                  </a:cubicBezTo>
                  <a:cubicBezTo>
                    <a:pt x="810" y="13991"/>
                    <a:pt x="812" y="13990"/>
                    <a:pt x="812" y="13990"/>
                  </a:cubicBezTo>
                  <a:cubicBezTo>
                    <a:pt x="812" y="13990"/>
                    <a:pt x="839" y="13990"/>
                    <a:pt x="839" y="13977"/>
                  </a:cubicBezTo>
                  <a:lnTo>
                    <a:pt x="839" y="13963"/>
                  </a:lnTo>
                  <a:cubicBezTo>
                    <a:pt x="772" y="13828"/>
                    <a:pt x="772" y="13652"/>
                    <a:pt x="772" y="13476"/>
                  </a:cubicBezTo>
                  <a:cubicBezTo>
                    <a:pt x="772" y="13449"/>
                    <a:pt x="772" y="13422"/>
                    <a:pt x="758" y="13422"/>
                  </a:cubicBezTo>
                  <a:close/>
                  <a:moveTo>
                    <a:pt x="20825" y="14775"/>
                  </a:moveTo>
                  <a:cubicBezTo>
                    <a:pt x="20811" y="14789"/>
                    <a:pt x="20811" y="14789"/>
                    <a:pt x="20798" y="14789"/>
                  </a:cubicBezTo>
                  <a:cubicBezTo>
                    <a:pt x="20757" y="14802"/>
                    <a:pt x="20730" y="14816"/>
                    <a:pt x="20730" y="14897"/>
                  </a:cubicBezTo>
                  <a:cubicBezTo>
                    <a:pt x="20730" y="14910"/>
                    <a:pt x="20744" y="14924"/>
                    <a:pt x="20744" y="14938"/>
                  </a:cubicBezTo>
                  <a:cubicBezTo>
                    <a:pt x="20757" y="14965"/>
                    <a:pt x="20798" y="14965"/>
                    <a:pt x="20811" y="14965"/>
                  </a:cubicBezTo>
                  <a:cubicBezTo>
                    <a:pt x="20879" y="14938"/>
                    <a:pt x="20879" y="14897"/>
                    <a:pt x="20893" y="14843"/>
                  </a:cubicBezTo>
                  <a:lnTo>
                    <a:pt x="20893" y="14829"/>
                  </a:lnTo>
                  <a:cubicBezTo>
                    <a:pt x="20893" y="14802"/>
                    <a:pt x="20893" y="14789"/>
                    <a:pt x="20879" y="14789"/>
                  </a:cubicBezTo>
                  <a:cubicBezTo>
                    <a:pt x="20879" y="14775"/>
                    <a:pt x="20865" y="14775"/>
                    <a:pt x="20852" y="14775"/>
                  </a:cubicBezTo>
                  <a:close/>
                  <a:moveTo>
                    <a:pt x="20960" y="14843"/>
                  </a:moveTo>
                  <a:cubicBezTo>
                    <a:pt x="20933" y="14856"/>
                    <a:pt x="20933" y="14897"/>
                    <a:pt x="20933" y="14924"/>
                  </a:cubicBezTo>
                  <a:lnTo>
                    <a:pt x="20933" y="14938"/>
                  </a:lnTo>
                  <a:cubicBezTo>
                    <a:pt x="20933" y="14965"/>
                    <a:pt x="20933" y="14978"/>
                    <a:pt x="20947" y="14992"/>
                  </a:cubicBezTo>
                  <a:cubicBezTo>
                    <a:pt x="20947" y="15005"/>
                    <a:pt x="20960" y="15005"/>
                    <a:pt x="20987" y="15005"/>
                  </a:cubicBezTo>
                  <a:cubicBezTo>
                    <a:pt x="21028" y="14992"/>
                    <a:pt x="21055" y="14938"/>
                    <a:pt x="21055" y="14910"/>
                  </a:cubicBezTo>
                  <a:lnTo>
                    <a:pt x="21055" y="14870"/>
                  </a:lnTo>
                  <a:cubicBezTo>
                    <a:pt x="21028" y="14856"/>
                    <a:pt x="21001" y="14843"/>
                    <a:pt x="20987" y="14843"/>
                  </a:cubicBezTo>
                  <a:close/>
                  <a:moveTo>
                    <a:pt x="27969" y="13693"/>
                  </a:moveTo>
                  <a:cubicBezTo>
                    <a:pt x="27983" y="13693"/>
                    <a:pt x="27983" y="13693"/>
                    <a:pt x="27996" y="13706"/>
                  </a:cubicBezTo>
                  <a:cubicBezTo>
                    <a:pt x="27996" y="13720"/>
                    <a:pt x="28010" y="13760"/>
                    <a:pt x="28037" y="13774"/>
                  </a:cubicBezTo>
                  <a:cubicBezTo>
                    <a:pt x="28050" y="13774"/>
                    <a:pt x="28050" y="13787"/>
                    <a:pt x="28050" y="13787"/>
                  </a:cubicBezTo>
                  <a:lnTo>
                    <a:pt x="28050" y="13814"/>
                  </a:lnTo>
                  <a:cubicBezTo>
                    <a:pt x="28050" y="13828"/>
                    <a:pt x="28064" y="13828"/>
                    <a:pt x="28064" y="13828"/>
                  </a:cubicBezTo>
                  <a:cubicBezTo>
                    <a:pt x="28064" y="13855"/>
                    <a:pt x="28064" y="13882"/>
                    <a:pt x="28078" y="13882"/>
                  </a:cubicBezTo>
                  <a:cubicBezTo>
                    <a:pt x="28105" y="13909"/>
                    <a:pt x="28118" y="13950"/>
                    <a:pt x="28145" y="13977"/>
                  </a:cubicBezTo>
                  <a:cubicBezTo>
                    <a:pt x="28145" y="14017"/>
                    <a:pt x="28172" y="14031"/>
                    <a:pt x="28186" y="14045"/>
                  </a:cubicBezTo>
                  <a:cubicBezTo>
                    <a:pt x="28199" y="14058"/>
                    <a:pt x="28199" y="14099"/>
                    <a:pt x="28213" y="14126"/>
                  </a:cubicBezTo>
                  <a:cubicBezTo>
                    <a:pt x="28253" y="14220"/>
                    <a:pt x="28281" y="14315"/>
                    <a:pt x="28375" y="14329"/>
                  </a:cubicBezTo>
                  <a:lnTo>
                    <a:pt x="28389" y="14356"/>
                  </a:lnTo>
                  <a:cubicBezTo>
                    <a:pt x="28389" y="14356"/>
                    <a:pt x="28389" y="14369"/>
                    <a:pt x="28402" y="14383"/>
                  </a:cubicBezTo>
                  <a:cubicBezTo>
                    <a:pt x="28402" y="14396"/>
                    <a:pt x="28416" y="14423"/>
                    <a:pt x="28416" y="14437"/>
                  </a:cubicBezTo>
                  <a:cubicBezTo>
                    <a:pt x="28456" y="14518"/>
                    <a:pt x="28483" y="14599"/>
                    <a:pt x="28511" y="14708"/>
                  </a:cubicBezTo>
                  <a:cubicBezTo>
                    <a:pt x="28511" y="14775"/>
                    <a:pt x="28524" y="14829"/>
                    <a:pt x="28551" y="14856"/>
                  </a:cubicBezTo>
                  <a:cubicBezTo>
                    <a:pt x="28551" y="14910"/>
                    <a:pt x="28578" y="14910"/>
                    <a:pt x="28592" y="14910"/>
                  </a:cubicBezTo>
                  <a:cubicBezTo>
                    <a:pt x="28605" y="14924"/>
                    <a:pt x="28619" y="14938"/>
                    <a:pt x="28646" y="14938"/>
                  </a:cubicBezTo>
                  <a:cubicBezTo>
                    <a:pt x="28673" y="14992"/>
                    <a:pt x="28714" y="15046"/>
                    <a:pt x="28741" y="15113"/>
                  </a:cubicBezTo>
                  <a:lnTo>
                    <a:pt x="28795" y="15208"/>
                  </a:lnTo>
                  <a:cubicBezTo>
                    <a:pt x="28795" y="15249"/>
                    <a:pt x="28795" y="15262"/>
                    <a:pt x="28808" y="15262"/>
                  </a:cubicBezTo>
                  <a:lnTo>
                    <a:pt x="28822" y="15276"/>
                  </a:lnTo>
                  <a:cubicBezTo>
                    <a:pt x="28822" y="15303"/>
                    <a:pt x="28849" y="15303"/>
                    <a:pt x="28849" y="15303"/>
                  </a:cubicBezTo>
                  <a:cubicBezTo>
                    <a:pt x="28944" y="15452"/>
                    <a:pt x="28971" y="15546"/>
                    <a:pt x="28971" y="15614"/>
                  </a:cubicBezTo>
                  <a:cubicBezTo>
                    <a:pt x="28971" y="15668"/>
                    <a:pt x="28971" y="15709"/>
                    <a:pt x="28998" y="15722"/>
                  </a:cubicBezTo>
                  <a:cubicBezTo>
                    <a:pt x="28998" y="15736"/>
                    <a:pt x="29011" y="15776"/>
                    <a:pt x="29011" y="15790"/>
                  </a:cubicBezTo>
                  <a:lnTo>
                    <a:pt x="29065" y="15993"/>
                  </a:lnTo>
                  <a:lnTo>
                    <a:pt x="29065" y="16020"/>
                  </a:lnTo>
                  <a:cubicBezTo>
                    <a:pt x="29065" y="16020"/>
                    <a:pt x="29052" y="16020"/>
                    <a:pt x="29079" y="16074"/>
                  </a:cubicBezTo>
                  <a:cubicBezTo>
                    <a:pt x="29065" y="16047"/>
                    <a:pt x="29038" y="16007"/>
                    <a:pt x="29011" y="15979"/>
                  </a:cubicBezTo>
                  <a:cubicBezTo>
                    <a:pt x="28957" y="15885"/>
                    <a:pt x="28916" y="15817"/>
                    <a:pt x="28822" y="15804"/>
                  </a:cubicBezTo>
                  <a:cubicBezTo>
                    <a:pt x="28754" y="15790"/>
                    <a:pt x="28714" y="15722"/>
                    <a:pt x="28673" y="15546"/>
                  </a:cubicBezTo>
                  <a:cubicBezTo>
                    <a:pt x="28659" y="15479"/>
                    <a:pt x="28646" y="15411"/>
                    <a:pt x="28605" y="15384"/>
                  </a:cubicBezTo>
                  <a:lnTo>
                    <a:pt x="28605" y="15371"/>
                  </a:lnTo>
                  <a:cubicBezTo>
                    <a:pt x="28592" y="15343"/>
                    <a:pt x="28592" y="15316"/>
                    <a:pt x="28578" y="15316"/>
                  </a:cubicBezTo>
                  <a:cubicBezTo>
                    <a:pt x="28551" y="15303"/>
                    <a:pt x="28538" y="15303"/>
                    <a:pt x="28538" y="15303"/>
                  </a:cubicBezTo>
                  <a:cubicBezTo>
                    <a:pt x="28538" y="15262"/>
                    <a:pt x="28524" y="15262"/>
                    <a:pt x="28511" y="15262"/>
                  </a:cubicBezTo>
                  <a:cubicBezTo>
                    <a:pt x="28511" y="15249"/>
                    <a:pt x="28483" y="15249"/>
                    <a:pt x="28483" y="15249"/>
                  </a:cubicBezTo>
                  <a:cubicBezTo>
                    <a:pt x="28456" y="15195"/>
                    <a:pt x="28456" y="15127"/>
                    <a:pt x="28443" y="15059"/>
                  </a:cubicBezTo>
                  <a:cubicBezTo>
                    <a:pt x="28416" y="15005"/>
                    <a:pt x="28416" y="14978"/>
                    <a:pt x="28402" y="14924"/>
                  </a:cubicBezTo>
                  <a:cubicBezTo>
                    <a:pt x="28402" y="14910"/>
                    <a:pt x="28389" y="14897"/>
                    <a:pt x="28389" y="14870"/>
                  </a:cubicBezTo>
                  <a:cubicBezTo>
                    <a:pt x="28375" y="14789"/>
                    <a:pt x="28348" y="14708"/>
                    <a:pt x="28281" y="14667"/>
                  </a:cubicBezTo>
                  <a:lnTo>
                    <a:pt x="28281" y="14653"/>
                  </a:lnTo>
                  <a:cubicBezTo>
                    <a:pt x="28281" y="14640"/>
                    <a:pt x="28267" y="14640"/>
                    <a:pt x="28267" y="14640"/>
                  </a:cubicBezTo>
                  <a:cubicBezTo>
                    <a:pt x="28267" y="14626"/>
                    <a:pt x="28267" y="14626"/>
                    <a:pt x="28253" y="14599"/>
                  </a:cubicBezTo>
                  <a:cubicBezTo>
                    <a:pt x="28213" y="14559"/>
                    <a:pt x="28172" y="14518"/>
                    <a:pt x="28199" y="14423"/>
                  </a:cubicBezTo>
                  <a:cubicBezTo>
                    <a:pt x="28199" y="14396"/>
                    <a:pt x="28199" y="14396"/>
                    <a:pt x="28145" y="14356"/>
                  </a:cubicBezTo>
                  <a:lnTo>
                    <a:pt x="28118" y="14315"/>
                  </a:lnTo>
                  <a:cubicBezTo>
                    <a:pt x="28105" y="14288"/>
                    <a:pt x="28105" y="14261"/>
                    <a:pt x="28078" y="14247"/>
                  </a:cubicBezTo>
                  <a:cubicBezTo>
                    <a:pt x="28050" y="14180"/>
                    <a:pt x="28050" y="14180"/>
                    <a:pt x="28037" y="14166"/>
                  </a:cubicBezTo>
                  <a:cubicBezTo>
                    <a:pt x="28010" y="14166"/>
                    <a:pt x="28010" y="14153"/>
                    <a:pt x="28010" y="14153"/>
                  </a:cubicBezTo>
                  <a:cubicBezTo>
                    <a:pt x="27996" y="14153"/>
                    <a:pt x="27996" y="14153"/>
                    <a:pt x="27996" y="14126"/>
                  </a:cubicBezTo>
                  <a:cubicBezTo>
                    <a:pt x="27996" y="14099"/>
                    <a:pt x="27996" y="14099"/>
                    <a:pt x="27983" y="14085"/>
                  </a:cubicBezTo>
                  <a:cubicBezTo>
                    <a:pt x="27969" y="14085"/>
                    <a:pt x="27969" y="14058"/>
                    <a:pt x="27969" y="14058"/>
                  </a:cubicBezTo>
                  <a:cubicBezTo>
                    <a:pt x="27969" y="14031"/>
                    <a:pt x="27969" y="14031"/>
                    <a:pt x="27942" y="14017"/>
                  </a:cubicBezTo>
                  <a:cubicBezTo>
                    <a:pt x="27942" y="13977"/>
                    <a:pt x="27942" y="13977"/>
                    <a:pt x="27929" y="13963"/>
                  </a:cubicBezTo>
                  <a:cubicBezTo>
                    <a:pt x="27929" y="13923"/>
                    <a:pt x="27915" y="13896"/>
                    <a:pt x="27902" y="13855"/>
                  </a:cubicBezTo>
                  <a:cubicBezTo>
                    <a:pt x="27875" y="13814"/>
                    <a:pt x="27861" y="13774"/>
                    <a:pt x="27861" y="13747"/>
                  </a:cubicBezTo>
                  <a:lnTo>
                    <a:pt x="27861" y="13747"/>
                  </a:lnTo>
                  <a:cubicBezTo>
                    <a:pt x="27875" y="13760"/>
                    <a:pt x="27875" y="13760"/>
                    <a:pt x="27902" y="13760"/>
                  </a:cubicBezTo>
                  <a:cubicBezTo>
                    <a:pt x="27915" y="13760"/>
                    <a:pt x="27929" y="13747"/>
                    <a:pt x="27929" y="13720"/>
                  </a:cubicBezTo>
                  <a:cubicBezTo>
                    <a:pt x="27942" y="13706"/>
                    <a:pt x="27942" y="13693"/>
                    <a:pt x="27969" y="13693"/>
                  </a:cubicBezTo>
                  <a:close/>
                  <a:moveTo>
                    <a:pt x="9499" y="17062"/>
                  </a:moveTo>
                  <a:cubicBezTo>
                    <a:pt x="9472" y="17062"/>
                    <a:pt x="9445" y="17075"/>
                    <a:pt x="9432" y="17089"/>
                  </a:cubicBezTo>
                  <a:cubicBezTo>
                    <a:pt x="9418" y="17089"/>
                    <a:pt x="9391" y="17103"/>
                    <a:pt x="9391" y="17103"/>
                  </a:cubicBezTo>
                  <a:cubicBezTo>
                    <a:pt x="9378" y="17103"/>
                    <a:pt x="9364" y="17103"/>
                    <a:pt x="9350" y="17143"/>
                  </a:cubicBezTo>
                  <a:cubicBezTo>
                    <a:pt x="9350" y="17157"/>
                    <a:pt x="9350" y="17157"/>
                    <a:pt x="9364" y="17157"/>
                  </a:cubicBezTo>
                  <a:cubicBezTo>
                    <a:pt x="9418" y="17170"/>
                    <a:pt x="9486" y="17170"/>
                    <a:pt x="9526" y="17170"/>
                  </a:cubicBezTo>
                  <a:cubicBezTo>
                    <a:pt x="9567" y="17170"/>
                    <a:pt x="9581" y="17157"/>
                    <a:pt x="9594" y="17157"/>
                  </a:cubicBezTo>
                  <a:cubicBezTo>
                    <a:pt x="9621" y="17157"/>
                    <a:pt x="9621" y="17143"/>
                    <a:pt x="9621" y="17143"/>
                  </a:cubicBezTo>
                  <a:cubicBezTo>
                    <a:pt x="9621" y="17130"/>
                    <a:pt x="9621" y="17103"/>
                    <a:pt x="9594" y="17089"/>
                  </a:cubicBezTo>
                  <a:cubicBezTo>
                    <a:pt x="9567" y="17062"/>
                    <a:pt x="9526" y="17062"/>
                    <a:pt x="9499" y="17062"/>
                  </a:cubicBezTo>
                  <a:close/>
                  <a:moveTo>
                    <a:pt x="9702" y="17075"/>
                  </a:moveTo>
                  <a:cubicBezTo>
                    <a:pt x="9689" y="17075"/>
                    <a:pt x="9662" y="17103"/>
                    <a:pt x="9648" y="17143"/>
                  </a:cubicBezTo>
                  <a:cubicBezTo>
                    <a:pt x="9648" y="17157"/>
                    <a:pt x="9648" y="17238"/>
                    <a:pt x="9729" y="17305"/>
                  </a:cubicBezTo>
                  <a:cubicBezTo>
                    <a:pt x="9783" y="17224"/>
                    <a:pt x="9783" y="17157"/>
                    <a:pt x="9729" y="17089"/>
                  </a:cubicBezTo>
                  <a:cubicBezTo>
                    <a:pt x="9729" y="17075"/>
                    <a:pt x="9716" y="17075"/>
                    <a:pt x="9702" y="17075"/>
                  </a:cubicBezTo>
                  <a:close/>
                  <a:moveTo>
                    <a:pt x="3383" y="17089"/>
                  </a:moveTo>
                  <a:cubicBezTo>
                    <a:pt x="3410" y="17103"/>
                    <a:pt x="3424" y="17103"/>
                    <a:pt x="3437" y="17130"/>
                  </a:cubicBezTo>
                  <a:cubicBezTo>
                    <a:pt x="3451" y="17143"/>
                    <a:pt x="3478" y="17170"/>
                    <a:pt x="3478" y="17211"/>
                  </a:cubicBezTo>
                  <a:cubicBezTo>
                    <a:pt x="3492" y="17265"/>
                    <a:pt x="3505" y="17305"/>
                    <a:pt x="3546" y="17346"/>
                  </a:cubicBezTo>
                  <a:cubicBezTo>
                    <a:pt x="3546" y="17400"/>
                    <a:pt x="3573" y="17414"/>
                    <a:pt x="3586" y="17427"/>
                  </a:cubicBezTo>
                  <a:cubicBezTo>
                    <a:pt x="3575" y="17482"/>
                    <a:pt x="3573" y="17528"/>
                    <a:pt x="3580" y="17551"/>
                  </a:cubicBezTo>
                  <a:lnTo>
                    <a:pt x="3580" y="17551"/>
                  </a:lnTo>
                  <a:cubicBezTo>
                    <a:pt x="3563" y="17541"/>
                    <a:pt x="3542" y="17536"/>
                    <a:pt x="3519" y="17536"/>
                  </a:cubicBezTo>
                  <a:cubicBezTo>
                    <a:pt x="3519" y="17481"/>
                    <a:pt x="3492" y="17441"/>
                    <a:pt x="3437" y="17441"/>
                  </a:cubicBezTo>
                  <a:cubicBezTo>
                    <a:pt x="3424" y="17427"/>
                    <a:pt x="3410" y="17414"/>
                    <a:pt x="3383" y="17414"/>
                  </a:cubicBezTo>
                  <a:cubicBezTo>
                    <a:pt x="3356" y="17333"/>
                    <a:pt x="3302" y="17224"/>
                    <a:pt x="3289" y="17103"/>
                  </a:cubicBezTo>
                  <a:lnTo>
                    <a:pt x="3370" y="17103"/>
                  </a:lnTo>
                  <a:cubicBezTo>
                    <a:pt x="3370" y="17103"/>
                    <a:pt x="3383" y="17103"/>
                    <a:pt x="3383" y="17089"/>
                  </a:cubicBezTo>
                  <a:close/>
                  <a:moveTo>
                    <a:pt x="9959" y="17346"/>
                  </a:moveTo>
                  <a:cubicBezTo>
                    <a:pt x="9959" y="17346"/>
                    <a:pt x="9932" y="17346"/>
                    <a:pt x="9932" y="17360"/>
                  </a:cubicBezTo>
                  <a:cubicBezTo>
                    <a:pt x="9905" y="17468"/>
                    <a:pt x="9892" y="17495"/>
                    <a:pt x="9905" y="17536"/>
                  </a:cubicBezTo>
                  <a:cubicBezTo>
                    <a:pt x="9919" y="17549"/>
                    <a:pt x="9932" y="17563"/>
                    <a:pt x="9973" y="17563"/>
                  </a:cubicBezTo>
                  <a:cubicBezTo>
                    <a:pt x="9979" y="17551"/>
                    <a:pt x="9984" y="17547"/>
                    <a:pt x="9991" y="17547"/>
                  </a:cubicBezTo>
                  <a:cubicBezTo>
                    <a:pt x="10000" y="17547"/>
                    <a:pt x="10011" y="17555"/>
                    <a:pt x="10027" y="17563"/>
                  </a:cubicBezTo>
                  <a:cubicBezTo>
                    <a:pt x="10054" y="17603"/>
                    <a:pt x="10068" y="17630"/>
                    <a:pt x="10108" y="17630"/>
                  </a:cubicBezTo>
                  <a:cubicBezTo>
                    <a:pt x="10122" y="17630"/>
                    <a:pt x="10122" y="17617"/>
                    <a:pt x="10135" y="17617"/>
                  </a:cubicBezTo>
                  <a:cubicBezTo>
                    <a:pt x="10162" y="17603"/>
                    <a:pt x="10162" y="17576"/>
                    <a:pt x="10162" y="17576"/>
                  </a:cubicBezTo>
                  <a:cubicBezTo>
                    <a:pt x="10162" y="17563"/>
                    <a:pt x="10135" y="17549"/>
                    <a:pt x="10122" y="17536"/>
                  </a:cubicBezTo>
                  <a:lnTo>
                    <a:pt x="10108" y="17508"/>
                  </a:lnTo>
                  <a:cubicBezTo>
                    <a:pt x="10095" y="17495"/>
                    <a:pt x="10095" y="17495"/>
                    <a:pt x="10041" y="17481"/>
                  </a:cubicBezTo>
                  <a:cubicBezTo>
                    <a:pt x="10000" y="17468"/>
                    <a:pt x="9959" y="17427"/>
                    <a:pt x="9959" y="17360"/>
                  </a:cubicBezTo>
                  <a:lnTo>
                    <a:pt x="9959" y="17346"/>
                  </a:lnTo>
                  <a:close/>
                  <a:moveTo>
                    <a:pt x="9578" y="17411"/>
                  </a:moveTo>
                  <a:cubicBezTo>
                    <a:pt x="9574" y="17411"/>
                    <a:pt x="9571" y="17412"/>
                    <a:pt x="9567" y="17414"/>
                  </a:cubicBezTo>
                  <a:cubicBezTo>
                    <a:pt x="9553" y="17414"/>
                    <a:pt x="9553" y="17414"/>
                    <a:pt x="9526" y="17427"/>
                  </a:cubicBezTo>
                  <a:cubicBezTo>
                    <a:pt x="9499" y="17441"/>
                    <a:pt x="9486" y="17495"/>
                    <a:pt x="9486" y="17522"/>
                  </a:cubicBezTo>
                  <a:cubicBezTo>
                    <a:pt x="9486" y="17549"/>
                    <a:pt x="9486" y="17563"/>
                    <a:pt x="9499" y="17576"/>
                  </a:cubicBezTo>
                  <a:cubicBezTo>
                    <a:pt x="9567" y="17630"/>
                    <a:pt x="9621" y="17711"/>
                    <a:pt x="9662" y="17806"/>
                  </a:cubicBezTo>
                  <a:lnTo>
                    <a:pt x="9662" y="17820"/>
                  </a:lnTo>
                  <a:lnTo>
                    <a:pt x="9689" y="17820"/>
                  </a:lnTo>
                  <a:cubicBezTo>
                    <a:pt x="9689" y="17820"/>
                    <a:pt x="9702" y="17820"/>
                    <a:pt x="9702" y="17806"/>
                  </a:cubicBezTo>
                  <a:cubicBezTo>
                    <a:pt x="9729" y="17684"/>
                    <a:pt x="9702" y="17617"/>
                    <a:pt x="9662" y="17563"/>
                  </a:cubicBezTo>
                  <a:cubicBezTo>
                    <a:pt x="9648" y="17536"/>
                    <a:pt x="9635" y="17508"/>
                    <a:pt x="9635" y="17481"/>
                  </a:cubicBezTo>
                  <a:cubicBezTo>
                    <a:pt x="9635" y="17446"/>
                    <a:pt x="9604" y="17411"/>
                    <a:pt x="9578" y="17411"/>
                  </a:cubicBezTo>
                  <a:close/>
                  <a:moveTo>
                    <a:pt x="10392" y="17795"/>
                  </a:moveTo>
                  <a:cubicBezTo>
                    <a:pt x="10382" y="17795"/>
                    <a:pt x="10373" y="17798"/>
                    <a:pt x="10365" y="17806"/>
                  </a:cubicBezTo>
                  <a:cubicBezTo>
                    <a:pt x="10338" y="17806"/>
                    <a:pt x="10311" y="17820"/>
                    <a:pt x="10298" y="17833"/>
                  </a:cubicBezTo>
                  <a:cubicBezTo>
                    <a:pt x="10271" y="17833"/>
                    <a:pt x="10271" y="17847"/>
                    <a:pt x="10298" y="17847"/>
                  </a:cubicBezTo>
                  <a:cubicBezTo>
                    <a:pt x="10379" y="17982"/>
                    <a:pt x="10379" y="17982"/>
                    <a:pt x="10392" y="17982"/>
                  </a:cubicBezTo>
                  <a:cubicBezTo>
                    <a:pt x="10460" y="17901"/>
                    <a:pt x="10447" y="17847"/>
                    <a:pt x="10447" y="17833"/>
                  </a:cubicBezTo>
                  <a:cubicBezTo>
                    <a:pt x="10437" y="17814"/>
                    <a:pt x="10414" y="17795"/>
                    <a:pt x="10392" y="17795"/>
                  </a:cubicBezTo>
                  <a:close/>
                  <a:moveTo>
                    <a:pt x="10606" y="18065"/>
                  </a:moveTo>
                  <a:cubicBezTo>
                    <a:pt x="10603" y="18065"/>
                    <a:pt x="10600" y="18068"/>
                    <a:pt x="10595" y="18077"/>
                  </a:cubicBezTo>
                  <a:lnTo>
                    <a:pt x="10582" y="18077"/>
                  </a:lnTo>
                  <a:cubicBezTo>
                    <a:pt x="10555" y="18090"/>
                    <a:pt x="10541" y="18090"/>
                    <a:pt x="10528" y="18104"/>
                  </a:cubicBezTo>
                  <a:cubicBezTo>
                    <a:pt x="10487" y="18117"/>
                    <a:pt x="10460" y="18131"/>
                    <a:pt x="10460" y="18199"/>
                  </a:cubicBezTo>
                  <a:cubicBezTo>
                    <a:pt x="10460" y="18226"/>
                    <a:pt x="10460" y="18239"/>
                    <a:pt x="10474" y="18253"/>
                  </a:cubicBezTo>
                  <a:cubicBezTo>
                    <a:pt x="10501" y="18280"/>
                    <a:pt x="10501" y="18280"/>
                    <a:pt x="10514" y="18280"/>
                  </a:cubicBezTo>
                  <a:cubicBezTo>
                    <a:pt x="10528" y="18239"/>
                    <a:pt x="10528" y="18239"/>
                    <a:pt x="10541" y="18239"/>
                  </a:cubicBezTo>
                  <a:lnTo>
                    <a:pt x="10568" y="18239"/>
                  </a:lnTo>
                  <a:cubicBezTo>
                    <a:pt x="10595" y="18226"/>
                    <a:pt x="10649" y="18212"/>
                    <a:pt x="10649" y="18117"/>
                  </a:cubicBezTo>
                  <a:cubicBezTo>
                    <a:pt x="10649" y="18104"/>
                    <a:pt x="10649" y="18090"/>
                    <a:pt x="10636" y="18077"/>
                  </a:cubicBezTo>
                  <a:cubicBezTo>
                    <a:pt x="10618" y="18077"/>
                    <a:pt x="10612" y="18065"/>
                    <a:pt x="10606" y="18065"/>
                  </a:cubicBezTo>
                  <a:close/>
                  <a:moveTo>
                    <a:pt x="8813" y="18273"/>
                  </a:moveTo>
                  <a:cubicBezTo>
                    <a:pt x="8804" y="18273"/>
                    <a:pt x="8794" y="18275"/>
                    <a:pt x="8782" y="18280"/>
                  </a:cubicBezTo>
                  <a:cubicBezTo>
                    <a:pt x="8742" y="18293"/>
                    <a:pt x="8742" y="18320"/>
                    <a:pt x="8715" y="18361"/>
                  </a:cubicBezTo>
                  <a:lnTo>
                    <a:pt x="8715" y="18374"/>
                  </a:lnTo>
                  <a:lnTo>
                    <a:pt x="8715" y="18442"/>
                  </a:lnTo>
                  <a:cubicBezTo>
                    <a:pt x="8742" y="18456"/>
                    <a:pt x="8755" y="18456"/>
                    <a:pt x="8782" y="18456"/>
                  </a:cubicBezTo>
                  <a:cubicBezTo>
                    <a:pt x="8823" y="18456"/>
                    <a:pt x="8877" y="18442"/>
                    <a:pt x="8877" y="18374"/>
                  </a:cubicBezTo>
                  <a:cubicBezTo>
                    <a:pt x="8855" y="18319"/>
                    <a:pt x="8851" y="18273"/>
                    <a:pt x="8813" y="18273"/>
                  </a:cubicBezTo>
                  <a:close/>
                  <a:moveTo>
                    <a:pt x="9076" y="17939"/>
                  </a:moveTo>
                  <a:cubicBezTo>
                    <a:pt x="9033" y="17939"/>
                    <a:pt x="8988" y="17944"/>
                    <a:pt x="8945" y="17955"/>
                  </a:cubicBezTo>
                  <a:cubicBezTo>
                    <a:pt x="8769" y="17982"/>
                    <a:pt x="8620" y="18050"/>
                    <a:pt x="8512" y="18171"/>
                  </a:cubicBezTo>
                  <a:cubicBezTo>
                    <a:pt x="8471" y="18199"/>
                    <a:pt x="8471" y="18239"/>
                    <a:pt x="8444" y="18293"/>
                  </a:cubicBezTo>
                  <a:cubicBezTo>
                    <a:pt x="8444" y="18320"/>
                    <a:pt x="8430" y="18361"/>
                    <a:pt x="8403" y="18374"/>
                  </a:cubicBezTo>
                  <a:lnTo>
                    <a:pt x="8403" y="18388"/>
                  </a:lnTo>
                  <a:lnTo>
                    <a:pt x="8403" y="18402"/>
                  </a:lnTo>
                  <a:cubicBezTo>
                    <a:pt x="8423" y="18421"/>
                    <a:pt x="8450" y="18434"/>
                    <a:pt x="8474" y="18434"/>
                  </a:cubicBezTo>
                  <a:cubicBezTo>
                    <a:pt x="8483" y="18434"/>
                    <a:pt x="8491" y="18432"/>
                    <a:pt x="8498" y="18429"/>
                  </a:cubicBezTo>
                  <a:cubicBezTo>
                    <a:pt x="8539" y="18429"/>
                    <a:pt x="8552" y="18402"/>
                    <a:pt x="8566" y="18374"/>
                  </a:cubicBezTo>
                  <a:cubicBezTo>
                    <a:pt x="8579" y="18361"/>
                    <a:pt x="8606" y="18361"/>
                    <a:pt x="8620" y="18334"/>
                  </a:cubicBezTo>
                  <a:cubicBezTo>
                    <a:pt x="8674" y="18307"/>
                    <a:pt x="8715" y="18293"/>
                    <a:pt x="8755" y="18239"/>
                  </a:cubicBezTo>
                  <a:cubicBezTo>
                    <a:pt x="8769" y="18226"/>
                    <a:pt x="8796" y="18199"/>
                    <a:pt x="8823" y="18199"/>
                  </a:cubicBezTo>
                  <a:cubicBezTo>
                    <a:pt x="8850" y="18199"/>
                    <a:pt x="8863" y="18226"/>
                    <a:pt x="8904" y="18253"/>
                  </a:cubicBezTo>
                  <a:cubicBezTo>
                    <a:pt x="8922" y="18262"/>
                    <a:pt x="8940" y="18265"/>
                    <a:pt x="8958" y="18265"/>
                  </a:cubicBezTo>
                  <a:cubicBezTo>
                    <a:pt x="8993" y="18265"/>
                    <a:pt x="9026" y="18253"/>
                    <a:pt x="9053" y="18253"/>
                  </a:cubicBezTo>
                  <a:cubicBezTo>
                    <a:pt x="9080" y="18253"/>
                    <a:pt x="9107" y="18251"/>
                    <a:pt x="9134" y="18251"/>
                  </a:cubicBezTo>
                  <a:cubicBezTo>
                    <a:pt x="9175" y="18251"/>
                    <a:pt x="9215" y="18255"/>
                    <a:pt x="9256" y="18280"/>
                  </a:cubicBezTo>
                  <a:cubicBezTo>
                    <a:pt x="9296" y="18307"/>
                    <a:pt x="9364" y="18307"/>
                    <a:pt x="9418" y="18307"/>
                  </a:cubicBezTo>
                  <a:cubicBezTo>
                    <a:pt x="9472" y="18307"/>
                    <a:pt x="9540" y="18307"/>
                    <a:pt x="9581" y="18361"/>
                  </a:cubicBezTo>
                  <a:cubicBezTo>
                    <a:pt x="9594" y="18374"/>
                    <a:pt x="9621" y="18388"/>
                    <a:pt x="9621" y="18415"/>
                  </a:cubicBezTo>
                  <a:cubicBezTo>
                    <a:pt x="9635" y="18442"/>
                    <a:pt x="9635" y="18442"/>
                    <a:pt x="9702" y="18442"/>
                  </a:cubicBezTo>
                  <a:cubicBezTo>
                    <a:pt x="9716" y="18442"/>
                    <a:pt x="9756" y="18442"/>
                    <a:pt x="9756" y="18456"/>
                  </a:cubicBezTo>
                  <a:cubicBezTo>
                    <a:pt x="9756" y="18456"/>
                    <a:pt x="9756" y="18469"/>
                    <a:pt x="9716" y="18523"/>
                  </a:cubicBezTo>
                  <a:lnTo>
                    <a:pt x="9716" y="18564"/>
                  </a:lnTo>
                  <a:cubicBezTo>
                    <a:pt x="9729" y="18577"/>
                    <a:pt x="9756" y="18591"/>
                    <a:pt x="9783" y="18591"/>
                  </a:cubicBezTo>
                  <a:cubicBezTo>
                    <a:pt x="9838" y="18591"/>
                    <a:pt x="9865" y="18577"/>
                    <a:pt x="9919" y="18577"/>
                  </a:cubicBezTo>
                  <a:cubicBezTo>
                    <a:pt x="9973" y="18577"/>
                    <a:pt x="10000" y="18564"/>
                    <a:pt x="10054" y="18564"/>
                  </a:cubicBezTo>
                  <a:cubicBezTo>
                    <a:pt x="10149" y="18537"/>
                    <a:pt x="10271" y="18510"/>
                    <a:pt x="10392" y="18442"/>
                  </a:cubicBezTo>
                  <a:cubicBezTo>
                    <a:pt x="10447" y="18429"/>
                    <a:pt x="10460" y="18388"/>
                    <a:pt x="10447" y="18374"/>
                  </a:cubicBezTo>
                  <a:cubicBezTo>
                    <a:pt x="10447" y="18361"/>
                    <a:pt x="10433" y="18320"/>
                    <a:pt x="10392" y="18320"/>
                  </a:cubicBezTo>
                  <a:cubicBezTo>
                    <a:pt x="10379" y="18320"/>
                    <a:pt x="10379" y="18307"/>
                    <a:pt x="10365" y="18307"/>
                  </a:cubicBezTo>
                  <a:cubicBezTo>
                    <a:pt x="10338" y="18293"/>
                    <a:pt x="10311" y="18293"/>
                    <a:pt x="10298" y="18280"/>
                  </a:cubicBezTo>
                  <a:cubicBezTo>
                    <a:pt x="10189" y="18253"/>
                    <a:pt x="10108" y="18226"/>
                    <a:pt x="10027" y="18185"/>
                  </a:cubicBezTo>
                  <a:cubicBezTo>
                    <a:pt x="9959" y="18171"/>
                    <a:pt x="9892" y="18144"/>
                    <a:pt x="9811" y="18117"/>
                  </a:cubicBezTo>
                  <a:cubicBezTo>
                    <a:pt x="9783" y="18104"/>
                    <a:pt x="9770" y="18090"/>
                    <a:pt x="9729" y="18077"/>
                  </a:cubicBezTo>
                  <a:cubicBezTo>
                    <a:pt x="9716" y="18050"/>
                    <a:pt x="9689" y="18023"/>
                    <a:pt x="9648" y="18009"/>
                  </a:cubicBezTo>
                  <a:cubicBezTo>
                    <a:pt x="9628" y="17996"/>
                    <a:pt x="9611" y="17989"/>
                    <a:pt x="9594" y="17989"/>
                  </a:cubicBezTo>
                  <a:cubicBezTo>
                    <a:pt x="9577" y="17989"/>
                    <a:pt x="9560" y="17996"/>
                    <a:pt x="9540" y="18009"/>
                  </a:cubicBezTo>
                  <a:cubicBezTo>
                    <a:pt x="9526" y="18009"/>
                    <a:pt x="9513" y="18009"/>
                    <a:pt x="9499" y="18023"/>
                  </a:cubicBezTo>
                  <a:cubicBezTo>
                    <a:pt x="9472" y="18023"/>
                    <a:pt x="9459" y="18023"/>
                    <a:pt x="9445" y="18036"/>
                  </a:cubicBezTo>
                  <a:lnTo>
                    <a:pt x="9378" y="18036"/>
                  </a:lnTo>
                  <a:cubicBezTo>
                    <a:pt x="9308" y="17977"/>
                    <a:pt x="9195" y="17939"/>
                    <a:pt x="9076" y="17939"/>
                  </a:cubicBezTo>
                  <a:close/>
                  <a:moveTo>
                    <a:pt x="11991" y="18445"/>
                  </a:moveTo>
                  <a:cubicBezTo>
                    <a:pt x="11963" y="18445"/>
                    <a:pt x="11927" y="18451"/>
                    <a:pt x="11881" y="18456"/>
                  </a:cubicBezTo>
                  <a:lnTo>
                    <a:pt x="11800" y="18456"/>
                  </a:lnTo>
                  <a:cubicBezTo>
                    <a:pt x="11786" y="18456"/>
                    <a:pt x="11718" y="18483"/>
                    <a:pt x="11718" y="18564"/>
                  </a:cubicBezTo>
                  <a:cubicBezTo>
                    <a:pt x="11718" y="18632"/>
                    <a:pt x="11746" y="18659"/>
                    <a:pt x="11800" y="18659"/>
                  </a:cubicBezTo>
                  <a:lnTo>
                    <a:pt x="11894" y="18659"/>
                  </a:lnTo>
                  <a:cubicBezTo>
                    <a:pt x="11948" y="18645"/>
                    <a:pt x="11989" y="18632"/>
                    <a:pt x="12016" y="18591"/>
                  </a:cubicBezTo>
                  <a:cubicBezTo>
                    <a:pt x="12030" y="18591"/>
                    <a:pt x="12057" y="18577"/>
                    <a:pt x="12070" y="18564"/>
                  </a:cubicBezTo>
                  <a:cubicBezTo>
                    <a:pt x="12070" y="18550"/>
                    <a:pt x="12084" y="18523"/>
                    <a:pt x="12070" y="18510"/>
                  </a:cubicBezTo>
                  <a:cubicBezTo>
                    <a:pt x="12062" y="18459"/>
                    <a:pt x="12038" y="18445"/>
                    <a:pt x="11991" y="18445"/>
                  </a:cubicBezTo>
                  <a:close/>
                  <a:moveTo>
                    <a:pt x="11050" y="18302"/>
                  </a:moveTo>
                  <a:cubicBezTo>
                    <a:pt x="11025" y="18302"/>
                    <a:pt x="11000" y="18304"/>
                    <a:pt x="10974" y="18307"/>
                  </a:cubicBezTo>
                  <a:cubicBezTo>
                    <a:pt x="10920" y="18320"/>
                    <a:pt x="10852" y="18334"/>
                    <a:pt x="10798" y="18361"/>
                  </a:cubicBezTo>
                  <a:lnTo>
                    <a:pt x="10785" y="18361"/>
                  </a:lnTo>
                  <a:cubicBezTo>
                    <a:pt x="10771" y="18361"/>
                    <a:pt x="10771" y="18361"/>
                    <a:pt x="10744" y="18347"/>
                  </a:cubicBezTo>
                  <a:cubicBezTo>
                    <a:pt x="10734" y="18328"/>
                    <a:pt x="10724" y="18315"/>
                    <a:pt x="10704" y="18315"/>
                  </a:cubicBezTo>
                  <a:cubicBezTo>
                    <a:pt x="10696" y="18315"/>
                    <a:pt x="10687" y="18317"/>
                    <a:pt x="10677" y="18320"/>
                  </a:cubicBezTo>
                  <a:cubicBezTo>
                    <a:pt x="10649" y="18320"/>
                    <a:pt x="10636" y="18361"/>
                    <a:pt x="10582" y="18388"/>
                  </a:cubicBezTo>
                  <a:cubicBezTo>
                    <a:pt x="10541" y="18415"/>
                    <a:pt x="10528" y="18442"/>
                    <a:pt x="10528" y="18442"/>
                  </a:cubicBezTo>
                  <a:cubicBezTo>
                    <a:pt x="10528" y="18456"/>
                    <a:pt x="10541" y="18483"/>
                    <a:pt x="10582" y="18496"/>
                  </a:cubicBezTo>
                  <a:cubicBezTo>
                    <a:pt x="10595" y="18496"/>
                    <a:pt x="10595" y="18496"/>
                    <a:pt x="10609" y="18510"/>
                  </a:cubicBezTo>
                  <a:cubicBezTo>
                    <a:pt x="10636" y="18510"/>
                    <a:pt x="10663" y="18523"/>
                    <a:pt x="10663" y="18523"/>
                  </a:cubicBezTo>
                  <a:cubicBezTo>
                    <a:pt x="10663" y="18550"/>
                    <a:pt x="10582" y="18645"/>
                    <a:pt x="10487" y="18659"/>
                  </a:cubicBezTo>
                  <a:cubicBezTo>
                    <a:pt x="10460" y="18686"/>
                    <a:pt x="10433" y="18686"/>
                    <a:pt x="10406" y="18713"/>
                  </a:cubicBezTo>
                  <a:cubicBezTo>
                    <a:pt x="10406" y="18726"/>
                    <a:pt x="10406" y="18767"/>
                    <a:pt x="10447" y="18780"/>
                  </a:cubicBezTo>
                  <a:cubicBezTo>
                    <a:pt x="10460" y="18794"/>
                    <a:pt x="10460" y="18821"/>
                    <a:pt x="10460" y="18821"/>
                  </a:cubicBezTo>
                  <a:cubicBezTo>
                    <a:pt x="10484" y="18837"/>
                    <a:pt x="10498" y="18843"/>
                    <a:pt x="10525" y="18843"/>
                  </a:cubicBezTo>
                  <a:cubicBezTo>
                    <a:pt x="10544" y="18843"/>
                    <a:pt x="10570" y="18840"/>
                    <a:pt x="10609" y="18835"/>
                  </a:cubicBezTo>
                  <a:cubicBezTo>
                    <a:pt x="10649" y="18835"/>
                    <a:pt x="10663" y="18821"/>
                    <a:pt x="10704" y="18821"/>
                  </a:cubicBezTo>
                  <a:cubicBezTo>
                    <a:pt x="10731" y="18821"/>
                    <a:pt x="10744" y="18794"/>
                    <a:pt x="10785" y="18794"/>
                  </a:cubicBezTo>
                  <a:cubicBezTo>
                    <a:pt x="10802" y="18791"/>
                    <a:pt x="10816" y="18789"/>
                    <a:pt x="10829" y="18789"/>
                  </a:cubicBezTo>
                  <a:cubicBezTo>
                    <a:pt x="10868" y="18789"/>
                    <a:pt x="10893" y="18804"/>
                    <a:pt x="10934" y="18835"/>
                  </a:cubicBezTo>
                  <a:cubicBezTo>
                    <a:pt x="10943" y="18854"/>
                    <a:pt x="10966" y="18873"/>
                    <a:pt x="10984" y="18873"/>
                  </a:cubicBezTo>
                  <a:cubicBezTo>
                    <a:pt x="10991" y="18873"/>
                    <a:pt x="10997" y="18870"/>
                    <a:pt x="11001" y="18862"/>
                  </a:cubicBezTo>
                  <a:cubicBezTo>
                    <a:pt x="11015" y="18862"/>
                    <a:pt x="11042" y="18835"/>
                    <a:pt x="11055" y="18807"/>
                  </a:cubicBezTo>
                  <a:cubicBezTo>
                    <a:pt x="11055" y="18794"/>
                    <a:pt x="11069" y="18794"/>
                    <a:pt x="11069" y="18780"/>
                  </a:cubicBezTo>
                  <a:cubicBezTo>
                    <a:pt x="11069" y="18767"/>
                    <a:pt x="11082" y="18767"/>
                    <a:pt x="11082" y="18753"/>
                  </a:cubicBezTo>
                  <a:lnTo>
                    <a:pt x="11231" y="18699"/>
                  </a:lnTo>
                  <a:cubicBezTo>
                    <a:pt x="11285" y="18686"/>
                    <a:pt x="11340" y="18645"/>
                    <a:pt x="11394" y="18645"/>
                  </a:cubicBezTo>
                  <a:lnTo>
                    <a:pt x="11502" y="18645"/>
                  </a:lnTo>
                  <a:cubicBezTo>
                    <a:pt x="11529" y="18645"/>
                    <a:pt x="11543" y="18632"/>
                    <a:pt x="11556" y="18618"/>
                  </a:cubicBezTo>
                  <a:cubicBezTo>
                    <a:pt x="11570" y="18591"/>
                    <a:pt x="11597" y="18564"/>
                    <a:pt x="11597" y="18523"/>
                  </a:cubicBezTo>
                  <a:cubicBezTo>
                    <a:pt x="11597" y="18510"/>
                    <a:pt x="11570" y="18496"/>
                    <a:pt x="11543" y="18469"/>
                  </a:cubicBezTo>
                  <a:cubicBezTo>
                    <a:pt x="11529" y="18456"/>
                    <a:pt x="11488" y="18456"/>
                    <a:pt x="11475" y="18442"/>
                  </a:cubicBezTo>
                  <a:cubicBezTo>
                    <a:pt x="11368" y="18383"/>
                    <a:pt x="11229" y="18302"/>
                    <a:pt x="11050" y="18302"/>
                  </a:cubicBezTo>
                  <a:close/>
                  <a:moveTo>
                    <a:pt x="12920" y="18721"/>
                  </a:moveTo>
                  <a:cubicBezTo>
                    <a:pt x="12913" y="18721"/>
                    <a:pt x="12905" y="18723"/>
                    <a:pt x="12896" y="18726"/>
                  </a:cubicBezTo>
                  <a:cubicBezTo>
                    <a:pt x="12855" y="18726"/>
                    <a:pt x="12842" y="18753"/>
                    <a:pt x="12828" y="18780"/>
                  </a:cubicBezTo>
                  <a:cubicBezTo>
                    <a:pt x="12814" y="18794"/>
                    <a:pt x="12814" y="18835"/>
                    <a:pt x="12814" y="18862"/>
                  </a:cubicBezTo>
                  <a:cubicBezTo>
                    <a:pt x="12814" y="18885"/>
                    <a:pt x="12825" y="18918"/>
                    <a:pt x="12845" y="18918"/>
                  </a:cubicBezTo>
                  <a:cubicBezTo>
                    <a:pt x="12848" y="18918"/>
                    <a:pt x="12851" y="18918"/>
                    <a:pt x="12855" y="18916"/>
                  </a:cubicBezTo>
                  <a:cubicBezTo>
                    <a:pt x="12855" y="18916"/>
                    <a:pt x="12882" y="18916"/>
                    <a:pt x="12896" y="18902"/>
                  </a:cubicBezTo>
                  <a:lnTo>
                    <a:pt x="12909" y="18889"/>
                  </a:lnTo>
                  <a:cubicBezTo>
                    <a:pt x="12950" y="18862"/>
                    <a:pt x="12977" y="18848"/>
                    <a:pt x="12977" y="18780"/>
                  </a:cubicBezTo>
                  <a:cubicBezTo>
                    <a:pt x="12956" y="18739"/>
                    <a:pt x="12943" y="18721"/>
                    <a:pt x="12920" y="18721"/>
                  </a:cubicBezTo>
                  <a:close/>
                  <a:moveTo>
                    <a:pt x="9892" y="18789"/>
                  </a:moveTo>
                  <a:cubicBezTo>
                    <a:pt x="9874" y="18789"/>
                    <a:pt x="9856" y="18790"/>
                    <a:pt x="9838" y="18794"/>
                  </a:cubicBezTo>
                  <a:cubicBezTo>
                    <a:pt x="9797" y="18794"/>
                    <a:pt x="9756" y="18821"/>
                    <a:pt x="9716" y="18848"/>
                  </a:cubicBezTo>
                  <a:cubicBezTo>
                    <a:pt x="9675" y="18862"/>
                    <a:pt x="9662" y="18902"/>
                    <a:pt x="9662" y="18916"/>
                  </a:cubicBezTo>
                  <a:cubicBezTo>
                    <a:pt x="9662" y="18956"/>
                    <a:pt x="9702" y="18970"/>
                    <a:pt x="9729" y="18983"/>
                  </a:cubicBezTo>
                  <a:lnTo>
                    <a:pt x="9756" y="18997"/>
                  </a:lnTo>
                  <a:cubicBezTo>
                    <a:pt x="9797" y="19037"/>
                    <a:pt x="9838" y="19051"/>
                    <a:pt x="9878" y="19051"/>
                  </a:cubicBezTo>
                  <a:cubicBezTo>
                    <a:pt x="9919" y="19051"/>
                    <a:pt x="9946" y="19037"/>
                    <a:pt x="9973" y="19024"/>
                  </a:cubicBezTo>
                  <a:cubicBezTo>
                    <a:pt x="10000" y="18997"/>
                    <a:pt x="10014" y="18997"/>
                    <a:pt x="10054" y="18983"/>
                  </a:cubicBezTo>
                  <a:cubicBezTo>
                    <a:pt x="10095" y="18983"/>
                    <a:pt x="10122" y="18970"/>
                    <a:pt x="10122" y="18916"/>
                  </a:cubicBezTo>
                  <a:cubicBezTo>
                    <a:pt x="10135" y="18835"/>
                    <a:pt x="10095" y="18821"/>
                    <a:pt x="10041" y="18821"/>
                  </a:cubicBezTo>
                  <a:cubicBezTo>
                    <a:pt x="9991" y="18801"/>
                    <a:pt x="9942" y="18789"/>
                    <a:pt x="9892" y="18789"/>
                  </a:cubicBezTo>
                  <a:close/>
                  <a:moveTo>
                    <a:pt x="12961" y="19867"/>
                  </a:moveTo>
                  <a:cubicBezTo>
                    <a:pt x="12960" y="19880"/>
                    <a:pt x="12961" y="19897"/>
                    <a:pt x="12963" y="19917"/>
                  </a:cubicBezTo>
                  <a:cubicBezTo>
                    <a:pt x="12963" y="19931"/>
                    <a:pt x="12950" y="19985"/>
                    <a:pt x="12923" y="19998"/>
                  </a:cubicBezTo>
                  <a:cubicBezTo>
                    <a:pt x="12909" y="19998"/>
                    <a:pt x="12896" y="19998"/>
                    <a:pt x="12882" y="19971"/>
                  </a:cubicBezTo>
                  <a:cubicBezTo>
                    <a:pt x="12882" y="19944"/>
                    <a:pt x="12896" y="19944"/>
                    <a:pt x="12909" y="19931"/>
                  </a:cubicBezTo>
                  <a:cubicBezTo>
                    <a:pt x="12932" y="19919"/>
                    <a:pt x="12954" y="19908"/>
                    <a:pt x="12961" y="19867"/>
                  </a:cubicBezTo>
                  <a:close/>
                  <a:moveTo>
                    <a:pt x="14979" y="0"/>
                  </a:moveTo>
                  <a:cubicBezTo>
                    <a:pt x="14085" y="0"/>
                    <a:pt x="13169" y="83"/>
                    <a:pt x="12233" y="256"/>
                  </a:cubicBezTo>
                  <a:cubicBezTo>
                    <a:pt x="11001" y="459"/>
                    <a:pt x="9838" y="838"/>
                    <a:pt x="8742" y="1312"/>
                  </a:cubicBezTo>
                  <a:cubicBezTo>
                    <a:pt x="8755" y="1325"/>
                    <a:pt x="8769" y="1366"/>
                    <a:pt x="8755" y="1379"/>
                  </a:cubicBezTo>
                  <a:cubicBezTo>
                    <a:pt x="8742" y="1393"/>
                    <a:pt x="8715" y="1406"/>
                    <a:pt x="8715" y="1434"/>
                  </a:cubicBezTo>
                  <a:cubicBezTo>
                    <a:pt x="8701" y="1461"/>
                    <a:pt x="8755" y="1474"/>
                    <a:pt x="8755" y="1515"/>
                  </a:cubicBezTo>
                  <a:cubicBezTo>
                    <a:pt x="8742" y="1542"/>
                    <a:pt x="8701" y="1569"/>
                    <a:pt x="8701" y="1596"/>
                  </a:cubicBezTo>
                  <a:cubicBezTo>
                    <a:pt x="8701" y="1609"/>
                    <a:pt x="8715" y="1609"/>
                    <a:pt x="8715" y="1636"/>
                  </a:cubicBezTo>
                  <a:cubicBezTo>
                    <a:pt x="8742" y="1664"/>
                    <a:pt x="8701" y="1718"/>
                    <a:pt x="8687" y="1772"/>
                  </a:cubicBezTo>
                  <a:cubicBezTo>
                    <a:pt x="8647" y="1839"/>
                    <a:pt x="8620" y="1921"/>
                    <a:pt x="8579" y="1988"/>
                  </a:cubicBezTo>
                  <a:cubicBezTo>
                    <a:pt x="8552" y="2056"/>
                    <a:pt x="8539" y="2124"/>
                    <a:pt x="8539" y="2191"/>
                  </a:cubicBezTo>
                  <a:cubicBezTo>
                    <a:pt x="8539" y="2259"/>
                    <a:pt x="8552" y="2313"/>
                    <a:pt x="8539" y="2354"/>
                  </a:cubicBezTo>
                  <a:cubicBezTo>
                    <a:pt x="8512" y="2408"/>
                    <a:pt x="8444" y="2421"/>
                    <a:pt x="8417" y="2475"/>
                  </a:cubicBezTo>
                  <a:cubicBezTo>
                    <a:pt x="8376" y="2530"/>
                    <a:pt x="8376" y="2597"/>
                    <a:pt x="8349" y="2651"/>
                  </a:cubicBezTo>
                  <a:cubicBezTo>
                    <a:pt x="8309" y="2733"/>
                    <a:pt x="8241" y="2787"/>
                    <a:pt x="8173" y="2814"/>
                  </a:cubicBezTo>
                  <a:cubicBezTo>
                    <a:pt x="8106" y="2854"/>
                    <a:pt x="8038" y="2868"/>
                    <a:pt x="7970" y="2895"/>
                  </a:cubicBezTo>
                  <a:cubicBezTo>
                    <a:pt x="7970" y="2922"/>
                    <a:pt x="7957" y="2922"/>
                    <a:pt x="7957" y="2922"/>
                  </a:cubicBezTo>
                  <a:lnTo>
                    <a:pt x="7943" y="2922"/>
                  </a:lnTo>
                  <a:cubicBezTo>
                    <a:pt x="7889" y="2935"/>
                    <a:pt x="7862" y="2949"/>
                    <a:pt x="7808" y="2963"/>
                  </a:cubicBezTo>
                  <a:lnTo>
                    <a:pt x="7808" y="2949"/>
                  </a:lnTo>
                  <a:cubicBezTo>
                    <a:pt x="7808" y="2939"/>
                    <a:pt x="7808" y="2930"/>
                    <a:pt x="7794" y="2930"/>
                  </a:cubicBezTo>
                  <a:cubicBezTo>
                    <a:pt x="7788" y="2930"/>
                    <a:pt x="7779" y="2932"/>
                    <a:pt x="7767" y="2935"/>
                  </a:cubicBezTo>
                  <a:cubicBezTo>
                    <a:pt x="7754" y="2935"/>
                    <a:pt x="7740" y="2935"/>
                    <a:pt x="7727" y="2949"/>
                  </a:cubicBezTo>
                  <a:cubicBezTo>
                    <a:pt x="7686" y="2949"/>
                    <a:pt x="7659" y="2963"/>
                    <a:pt x="7605" y="3003"/>
                  </a:cubicBezTo>
                  <a:cubicBezTo>
                    <a:pt x="7402" y="3098"/>
                    <a:pt x="7361" y="3125"/>
                    <a:pt x="7253" y="3233"/>
                  </a:cubicBezTo>
                  <a:cubicBezTo>
                    <a:pt x="7213" y="3287"/>
                    <a:pt x="7158" y="3328"/>
                    <a:pt x="7131" y="3341"/>
                  </a:cubicBezTo>
                  <a:cubicBezTo>
                    <a:pt x="7077" y="3355"/>
                    <a:pt x="7064" y="3368"/>
                    <a:pt x="7050" y="3396"/>
                  </a:cubicBezTo>
                  <a:cubicBezTo>
                    <a:pt x="7023" y="3423"/>
                    <a:pt x="7023" y="3463"/>
                    <a:pt x="7050" y="3463"/>
                  </a:cubicBezTo>
                  <a:cubicBezTo>
                    <a:pt x="7050" y="3463"/>
                    <a:pt x="7064" y="3477"/>
                    <a:pt x="7050" y="3477"/>
                  </a:cubicBezTo>
                  <a:cubicBezTo>
                    <a:pt x="6996" y="3504"/>
                    <a:pt x="6983" y="3531"/>
                    <a:pt x="6983" y="3544"/>
                  </a:cubicBezTo>
                  <a:lnTo>
                    <a:pt x="7050" y="3544"/>
                  </a:lnTo>
                  <a:cubicBezTo>
                    <a:pt x="7050" y="3544"/>
                    <a:pt x="7050" y="3558"/>
                    <a:pt x="7023" y="3558"/>
                  </a:cubicBezTo>
                  <a:cubicBezTo>
                    <a:pt x="7010" y="3571"/>
                    <a:pt x="7010" y="3571"/>
                    <a:pt x="6996" y="3571"/>
                  </a:cubicBezTo>
                  <a:cubicBezTo>
                    <a:pt x="6983" y="3598"/>
                    <a:pt x="6983" y="3598"/>
                    <a:pt x="6955" y="3598"/>
                  </a:cubicBezTo>
                  <a:cubicBezTo>
                    <a:pt x="6928" y="3612"/>
                    <a:pt x="6915" y="3626"/>
                    <a:pt x="6915" y="3639"/>
                  </a:cubicBezTo>
                  <a:lnTo>
                    <a:pt x="6915" y="3680"/>
                  </a:lnTo>
                  <a:cubicBezTo>
                    <a:pt x="6888" y="3734"/>
                    <a:pt x="6888" y="3801"/>
                    <a:pt x="6942" y="3801"/>
                  </a:cubicBezTo>
                  <a:cubicBezTo>
                    <a:pt x="7023" y="3801"/>
                    <a:pt x="6996" y="3829"/>
                    <a:pt x="6955" y="3869"/>
                  </a:cubicBezTo>
                  <a:cubicBezTo>
                    <a:pt x="6942" y="3883"/>
                    <a:pt x="6928" y="3883"/>
                    <a:pt x="6928" y="3896"/>
                  </a:cubicBezTo>
                  <a:cubicBezTo>
                    <a:pt x="6915" y="3910"/>
                    <a:pt x="6888" y="3937"/>
                    <a:pt x="6888" y="3950"/>
                  </a:cubicBezTo>
                  <a:cubicBezTo>
                    <a:pt x="6874" y="3950"/>
                    <a:pt x="6874" y="3964"/>
                    <a:pt x="6861" y="3964"/>
                  </a:cubicBezTo>
                  <a:lnTo>
                    <a:pt x="6847" y="3964"/>
                  </a:lnTo>
                  <a:cubicBezTo>
                    <a:pt x="6847" y="3964"/>
                    <a:pt x="6847" y="3950"/>
                    <a:pt x="6861" y="3896"/>
                  </a:cubicBezTo>
                  <a:cubicBezTo>
                    <a:pt x="6888" y="3815"/>
                    <a:pt x="6861" y="3815"/>
                    <a:pt x="6847" y="3801"/>
                  </a:cubicBezTo>
                  <a:cubicBezTo>
                    <a:pt x="6807" y="3774"/>
                    <a:pt x="6780" y="3761"/>
                    <a:pt x="6847" y="3626"/>
                  </a:cubicBezTo>
                  <a:cubicBezTo>
                    <a:pt x="6874" y="3598"/>
                    <a:pt x="6888" y="3544"/>
                    <a:pt x="6915" y="3504"/>
                  </a:cubicBezTo>
                  <a:cubicBezTo>
                    <a:pt x="6928" y="3477"/>
                    <a:pt x="6942" y="3463"/>
                    <a:pt x="6942" y="3436"/>
                  </a:cubicBezTo>
                  <a:cubicBezTo>
                    <a:pt x="7023" y="3396"/>
                    <a:pt x="7064" y="3341"/>
                    <a:pt x="7091" y="3287"/>
                  </a:cubicBezTo>
                  <a:lnTo>
                    <a:pt x="7131" y="3260"/>
                  </a:lnTo>
                  <a:cubicBezTo>
                    <a:pt x="7158" y="3220"/>
                    <a:pt x="7186" y="3193"/>
                    <a:pt x="7158" y="3193"/>
                  </a:cubicBezTo>
                  <a:cubicBezTo>
                    <a:pt x="7158" y="3184"/>
                    <a:pt x="7156" y="3181"/>
                    <a:pt x="7151" y="3181"/>
                  </a:cubicBezTo>
                  <a:cubicBezTo>
                    <a:pt x="7139" y="3181"/>
                    <a:pt x="7115" y="3197"/>
                    <a:pt x="7077" y="3206"/>
                  </a:cubicBezTo>
                  <a:cubicBezTo>
                    <a:pt x="6996" y="3233"/>
                    <a:pt x="6928" y="3274"/>
                    <a:pt x="6874" y="3287"/>
                  </a:cubicBezTo>
                  <a:cubicBezTo>
                    <a:pt x="6671" y="3368"/>
                    <a:pt x="6604" y="3409"/>
                    <a:pt x="6577" y="3436"/>
                  </a:cubicBezTo>
                  <a:lnTo>
                    <a:pt x="6577" y="3477"/>
                  </a:lnTo>
                  <a:cubicBezTo>
                    <a:pt x="6455" y="3571"/>
                    <a:pt x="6347" y="3680"/>
                    <a:pt x="6265" y="3801"/>
                  </a:cubicBezTo>
                  <a:cubicBezTo>
                    <a:pt x="6198" y="3815"/>
                    <a:pt x="6198" y="3842"/>
                    <a:pt x="6198" y="3869"/>
                  </a:cubicBezTo>
                  <a:lnTo>
                    <a:pt x="6198" y="3883"/>
                  </a:lnTo>
                  <a:cubicBezTo>
                    <a:pt x="6117" y="4045"/>
                    <a:pt x="6062" y="4207"/>
                    <a:pt x="6049" y="4343"/>
                  </a:cubicBezTo>
                  <a:cubicBezTo>
                    <a:pt x="6049" y="4370"/>
                    <a:pt x="6062" y="4410"/>
                    <a:pt x="6062" y="4437"/>
                  </a:cubicBezTo>
                  <a:cubicBezTo>
                    <a:pt x="6062" y="4478"/>
                    <a:pt x="6076" y="4505"/>
                    <a:pt x="6076" y="4559"/>
                  </a:cubicBezTo>
                  <a:lnTo>
                    <a:pt x="6117" y="4559"/>
                  </a:lnTo>
                  <a:cubicBezTo>
                    <a:pt x="6117" y="4564"/>
                    <a:pt x="6118" y="4565"/>
                    <a:pt x="6121" y="4565"/>
                  </a:cubicBezTo>
                  <a:cubicBezTo>
                    <a:pt x="6126" y="4565"/>
                    <a:pt x="6135" y="4559"/>
                    <a:pt x="6144" y="4559"/>
                  </a:cubicBezTo>
                  <a:cubicBezTo>
                    <a:pt x="6238" y="4546"/>
                    <a:pt x="6252" y="4546"/>
                    <a:pt x="6265" y="4546"/>
                  </a:cubicBezTo>
                  <a:cubicBezTo>
                    <a:pt x="6304" y="4546"/>
                    <a:pt x="6318" y="4522"/>
                    <a:pt x="6387" y="4519"/>
                  </a:cubicBezTo>
                  <a:lnTo>
                    <a:pt x="6387" y="4519"/>
                  </a:lnTo>
                  <a:cubicBezTo>
                    <a:pt x="6373" y="4546"/>
                    <a:pt x="6333" y="4546"/>
                    <a:pt x="6320" y="4559"/>
                  </a:cubicBezTo>
                  <a:cubicBezTo>
                    <a:pt x="6265" y="4573"/>
                    <a:pt x="6198" y="4613"/>
                    <a:pt x="6198" y="4681"/>
                  </a:cubicBezTo>
                  <a:cubicBezTo>
                    <a:pt x="6198" y="4695"/>
                    <a:pt x="6198" y="4722"/>
                    <a:pt x="6252" y="4722"/>
                  </a:cubicBezTo>
                  <a:cubicBezTo>
                    <a:pt x="6252" y="4741"/>
                    <a:pt x="6259" y="4754"/>
                    <a:pt x="6279" y="4754"/>
                  </a:cubicBezTo>
                  <a:cubicBezTo>
                    <a:pt x="6286" y="4754"/>
                    <a:pt x="6295" y="4752"/>
                    <a:pt x="6306" y="4749"/>
                  </a:cubicBezTo>
                  <a:cubicBezTo>
                    <a:pt x="6316" y="4768"/>
                    <a:pt x="6333" y="4781"/>
                    <a:pt x="6363" y="4781"/>
                  </a:cubicBezTo>
                  <a:cubicBezTo>
                    <a:pt x="6374" y="4781"/>
                    <a:pt x="6386" y="4779"/>
                    <a:pt x="6401" y="4776"/>
                  </a:cubicBezTo>
                  <a:cubicBezTo>
                    <a:pt x="6422" y="4805"/>
                    <a:pt x="6456" y="4818"/>
                    <a:pt x="6497" y="4818"/>
                  </a:cubicBezTo>
                  <a:cubicBezTo>
                    <a:pt x="6532" y="4818"/>
                    <a:pt x="6573" y="4808"/>
                    <a:pt x="6617" y="4789"/>
                  </a:cubicBezTo>
                  <a:cubicBezTo>
                    <a:pt x="6671" y="4776"/>
                    <a:pt x="6725" y="4749"/>
                    <a:pt x="6780" y="4708"/>
                  </a:cubicBezTo>
                  <a:cubicBezTo>
                    <a:pt x="6793" y="4708"/>
                    <a:pt x="6793" y="4708"/>
                    <a:pt x="6807" y="4722"/>
                  </a:cubicBezTo>
                  <a:cubicBezTo>
                    <a:pt x="6820" y="4749"/>
                    <a:pt x="6820" y="4749"/>
                    <a:pt x="6861" y="4749"/>
                  </a:cubicBezTo>
                  <a:cubicBezTo>
                    <a:pt x="6861" y="4762"/>
                    <a:pt x="6874" y="4762"/>
                    <a:pt x="6888" y="4762"/>
                  </a:cubicBezTo>
                  <a:lnTo>
                    <a:pt x="6928" y="4762"/>
                  </a:lnTo>
                  <a:cubicBezTo>
                    <a:pt x="6955" y="4762"/>
                    <a:pt x="6996" y="4762"/>
                    <a:pt x="7023" y="4749"/>
                  </a:cubicBezTo>
                  <a:cubicBezTo>
                    <a:pt x="7050" y="4749"/>
                    <a:pt x="7050" y="4722"/>
                    <a:pt x="7064" y="4722"/>
                  </a:cubicBezTo>
                  <a:cubicBezTo>
                    <a:pt x="6996" y="4695"/>
                    <a:pt x="6996" y="4627"/>
                    <a:pt x="7010" y="4573"/>
                  </a:cubicBezTo>
                  <a:lnTo>
                    <a:pt x="7010" y="4546"/>
                  </a:lnTo>
                  <a:cubicBezTo>
                    <a:pt x="7010" y="4519"/>
                    <a:pt x="7010" y="4505"/>
                    <a:pt x="7037" y="4492"/>
                  </a:cubicBezTo>
                  <a:cubicBezTo>
                    <a:pt x="7064" y="4478"/>
                    <a:pt x="7064" y="4478"/>
                    <a:pt x="7077" y="4478"/>
                  </a:cubicBezTo>
                  <a:lnTo>
                    <a:pt x="7091" y="4478"/>
                  </a:lnTo>
                  <a:cubicBezTo>
                    <a:pt x="7145" y="4478"/>
                    <a:pt x="7172" y="4451"/>
                    <a:pt x="7226" y="4437"/>
                  </a:cubicBezTo>
                  <a:cubicBezTo>
                    <a:pt x="7307" y="4410"/>
                    <a:pt x="7402" y="4383"/>
                    <a:pt x="7483" y="4356"/>
                  </a:cubicBezTo>
                  <a:cubicBezTo>
                    <a:pt x="7513" y="4334"/>
                    <a:pt x="7535" y="4324"/>
                    <a:pt x="7555" y="4324"/>
                  </a:cubicBezTo>
                  <a:cubicBezTo>
                    <a:pt x="7571" y="4324"/>
                    <a:pt x="7587" y="4331"/>
                    <a:pt x="7605" y="4343"/>
                  </a:cubicBezTo>
                  <a:cubicBezTo>
                    <a:pt x="7632" y="4356"/>
                    <a:pt x="7632" y="4383"/>
                    <a:pt x="7632" y="4424"/>
                  </a:cubicBezTo>
                  <a:cubicBezTo>
                    <a:pt x="7619" y="4437"/>
                    <a:pt x="7632" y="4437"/>
                    <a:pt x="7632" y="4451"/>
                  </a:cubicBezTo>
                  <a:lnTo>
                    <a:pt x="7632" y="4478"/>
                  </a:lnTo>
                  <a:lnTo>
                    <a:pt x="7686" y="4478"/>
                  </a:lnTo>
                  <a:cubicBezTo>
                    <a:pt x="7740" y="4478"/>
                    <a:pt x="7786" y="4469"/>
                    <a:pt x="7814" y="4469"/>
                  </a:cubicBezTo>
                  <a:cubicBezTo>
                    <a:pt x="7836" y="4469"/>
                    <a:pt x="7849" y="4474"/>
                    <a:pt x="7849" y="4492"/>
                  </a:cubicBezTo>
                  <a:cubicBezTo>
                    <a:pt x="7849" y="4493"/>
                    <a:pt x="7848" y="4495"/>
                    <a:pt x="7848" y="4497"/>
                  </a:cubicBezTo>
                  <a:lnTo>
                    <a:pt x="7848" y="4497"/>
                  </a:lnTo>
                  <a:cubicBezTo>
                    <a:pt x="7835" y="4495"/>
                    <a:pt x="7821" y="4492"/>
                    <a:pt x="7808" y="4492"/>
                  </a:cubicBezTo>
                  <a:lnTo>
                    <a:pt x="7767" y="4492"/>
                  </a:lnTo>
                  <a:cubicBezTo>
                    <a:pt x="7767" y="4492"/>
                    <a:pt x="7754" y="4492"/>
                    <a:pt x="7740" y="4505"/>
                  </a:cubicBezTo>
                  <a:lnTo>
                    <a:pt x="7727" y="4519"/>
                  </a:lnTo>
                  <a:cubicBezTo>
                    <a:pt x="7700" y="4519"/>
                    <a:pt x="7686" y="4546"/>
                    <a:pt x="7686" y="4546"/>
                  </a:cubicBezTo>
                  <a:cubicBezTo>
                    <a:pt x="7659" y="4559"/>
                    <a:pt x="7619" y="4559"/>
                    <a:pt x="7591" y="4559"/>
                  </a:cubicBezTo>
                  <a:lnTo>
                    <a:pt x="7497" y="4559"/>
                  </a:lnTo>
                  <a:cubicBezTo>
                    <a:pt x="7429" y="4573"/>
                    <a:pt x="7361" y="4586"/>
                    <a:pt x="7321" y="4613"/>
                  </a:cubicBezTo>
                  <a:cubicBezTo>
                    <a:pt x="7294" y="4627"/>
                    <a:pt x="7267" y="4627"/>
                    <a:pt x="7253" y="4640"/>
                  </a:cubicBezTo>
                  <a:cubicBezTo>
                    <a:pt x="7226" y="4654"/>
                    <a:pt x="7199" y="4654"/>
                    <a:pt x="7186" y="4681"/>
                  </a:cubicBezTo>
                  <a:cubicBezTo>
                    <a:pt x="7145" y="4695"/>
                    <a:pt x="7091" y="4708"/>
                    <a:pt x="7091" y="4708"/>
                  </a:cubicBezTo>
                  <a:cubicBezTo>
                    <a:pt x="7077" y="4708"/>
                    <a:pt x="7077" y="4722"/>
                    <a:pt x="7064" y="4722"/>
                  </a:cubicBezTo>
                  <a:lnTo>
                    <a:pt x="7064" y="4749"/>
                  </a:lnTo>
                  <a:lnTo>
                    <a:pt x="7077" y="4749"/>
                  </a:lnTo>
                  <a:cubicBezTo>
                    <a:pt x="7077" y="4762"/>
                    <a:pt x="7091" y="4762"/>
                    <a:pt x="7104" y="4762"/>
                  </a:cubicBezTo>
                  <a:cubicBezTo>
                    <a:pt x="7131" y="4776"/>
                    <a:pt x="7145" y="4776"/>
                    <a:pt x="7131" y="4789"/>
                  </a:cubicBezTo>
                  <a:cubicBezTo>
                    <a:pt x="7023" y="4897"/>
                    <a:pt x="6969" y="5019"/>
                    <a:pt x="6942" y="5128"/>
                  </a:cubicBezTo>
                  <a:cubicBezTo>
                    <a:pt x="6928" y="5168"/>
                    <a:pt x="6928" y="5195"/>
                    <a:pt x="6901" y="5236"/>
                  </a:cubicBezTo>
                  <a:cubicBezTo>
                    <a:pt x="6901" y="5222"/>
                    <a:pt x="6888" y="5222"/>
                    <a:pt x="6888" y="5195"/>
                  </a:cubicBezTo>
                  <a:cubicBezTo>
                    <a:pt x="6888" y="5184"/>
                    <a:pt x="6879" y="5164"/>
                    <a:pt x="6847" y="5164"/>
                  </a:cubicBezTo>
                  <a:cubicBezTo>
                    <a:pt x="6839" y="5164"/>
                    <a:pt x="6831" y="5166"/>
                    <a:pt x="6820" y="5168"/>
                  </a:cubicBezTo>
                  <a:cubicBezTo>
                    <a:pt x="6793" y="5182"/>
                    <a:pt x="6766" y="5182"/>
                    <a:pt x="6753" y="5195"/>
                  </a:cubicBezTo>
                  <a:cubicBezTo>
                    <a:pt x="6739" y="5222"/>
                    <a:pt x="6739" y="5249"/>
                    <a:pt x="6739" y="5263"/>
                  </a:cubicBezTo>
                  <a:lnTo>
                    <a:pt x="6739" y="5290"/>
                  </a:lnTo>
                  <a:cubicBezTo>
                    <a:pt x="6739" y="5317"/>
                    <a:pt x="6739" y="5371"/>
                    <a:pt x="6807" y="5385"/>
                  </a:cubicBezTo>
                  <a:cubicBezTo>
                    <a:pt x="6834" y="5398"/>
                    <a:pt x="6834" y="5425"/>
                    <a:pt x="6820" y="5452"/>
                  </a:cubicBezTo>
                  <a:cubicBezTo>
                    <a:pt x="6807" y="5493"/>
                    <a:pt x="6766" y="5520"/>
                    <a:pt x="6753" y="5533"/>
                  </a:cubicBezTo>
                  <a:lnTo>
                    <a:pt x="6698" y="5533"/>
                  </a:lnTo>
                  <a:lnTo>
                    <a:pt x="6685" y="5520"/>
                  </a:lnTo>
                  <a:cubicBezTo>
                    <a:pt x="6671" y="5493"/>
                    <a:pt x="6631" y="5452"/>
                    <a:pt x="6590" y="5452"/>
                  </a:cubicBezTo>
                  <a:cubicBezTo>
                    <a:pt x="6590" y="5439"/>
                    <a:pt x="6563" y="5425"/>
                    <a:pt x="6563" y="5398"/>
                  </a:cubicBezTo>
                  <a:cubicBezTo>
                    <a:pt x="6550" y="5358"/>
                    <a:pt x="6536" y="5317"/>
                    <a:pt x="6617" y="5263"/>
                  </a:cubicBezTo>
                  <a:cubicBezTo>
                    <a:pt x="6631" y="5249"/>
                    <a:pt x="6631" y="5222"/>
                    <a:pt x="6631" y="5222"/>
                  </a:cubicBezTo>
                  <a:cubicBezTo>
                    <a:pt x="6617" y="5195"/>
                    <a:pt x="6617" y="5182"/>
                    <a:pt x="6604" y="5155"/>
                  </a:cubicBezTo>
                  <a:cubicBezTo>
                    <a:pt x="6590" y="5114"/>
                    <a:pt x="6563" y="5060"/>
                    <a:pt x="6522" y="5046"/>
                  </a:cubicBezTo>
                  <a:cubicBezTo>
                    <a:pt x="6522" y="5033"/>
                    <a:pt x="6522" y="5019"/>
                    <a:pt x="6482" y="5019"/>
                  </a:cubicBezTo>
                  <a:cubicBezTo>
                    <a:pt x="6468" y="4979"/>
                    <a:pt x="6428" y="4979"/>
                    <a:pt x="6387" y="4965"/>
                  </a:cubicBezTo>
                  <a:cubicBezTo>
                    <a:pt x="6367" y="4958"/>
                    <a:pt x="6350" y="4955"/>
                    <a:pt x="6333" y="4955"/>
                  </a:cubicBezTo>
                  <a:cubicBezTo>
                    <a:pt x="6316" y="4955"/>
                    <a:pt x="6299" y="4958"/>
                    <a:pt x="6279" y="4965"/>
                  </a:cubicBezTo>
                  <a:cubicBezTo>
                    <a:pt x="6252" y="4979"/>
                    <a:pt x="6198" y="5019"/>
                    <a:pt x="6157" y="5087"/>
                  </a:cubicBezTo>
                  <a:cubicBezTo>
                    <a:pt x="6130" y="5155"/>
                    <a:pt x="6130" y="5182"/>
                    <a:pt x="6130" y="5236"/>
                  </a:cubicBezTo>
                  <a:lnTo>
                    <a:pt x="6130" y="5290"/>
                  </a:lnTo>
                  <a:cubicBezTo>
                    <a:pt x="6117" y="5303"/>
                    <a:pt x="6090" y="5317"/>
                    <a:pt x="6090" y="5330"/>
                  </a:cubicBezTo>
                  <a:cubicBezTo>
                    <a:pt x="6076" y="5330"/>
                    <a:pt x="6076" y="5358"/>
                    <a:pt x="6062" y="5358"/>
                  </a:cubicBezTo>
                  <a:cubicBezTo>
                    <a:pt x="6062" y="5358"/>
                    <a:pt x="6049" y="5358"/>
                    <a:pt x="6062" y="5317"/>
                  </a:cubicBezTo>
                  <a:cubicBezTo>
                    <a:pt x="6076" y="5290"/>
                    <a:pt x="6076" y="5249"/>
                    <a:pt x="6062" y="5222"/>
                  </a:cubicBezTo>
                  <a:cubicBezTo>
                    <a:pt x="6049" y="5195"/>
                    <a:pt x="6022" y="5182"/>
                    <a:pt x="5981" y="5182"/>
                  </a:cubicBezTo>
                  <a:cubicBezTo>
                    <a:pt x="5981" y="5155"/>
                    <a:pt x="5941" y="5128"/>
                    <a:pt x="5914" y="5128"/>
                  </a:cubicBezTo>
                  <a:cubicBezTo>
                    <a:pt x="5954" y="5046"/>
                    <a:pt x="5954" y="5019"/>
                    <a:pt x="5941" y="4992"/>
                  </a:cubicBezTo>
                  <a:cubicBezTo>
                    <a:pt x="5937" y="4989"/>
                    <a:pt x="5930" y="4987"/>
                    <a:pt x="5922" y="4987"/>
                  </a:cubicBezTo>
                  <a:cubicBezTo>
                    <a:pt x="5897" y="4987"/>
                    <a:pt x="5855" y="4999"/>
                    <a:pt x="5805" y="5019"/>
                  </a:cubicBezTo>
                  <a:cubicBezTo>
                    <a:pt x="5792" y="5019"/>
                    <a:pt x="5751" y="5033"/>
                    <a:pt x="5738" y="5033"/>
                  </a:cubicBezTo>
                  <a:cubicBezTo>
                    <a:pt x="5724" y="5033"/>
                    <a:pt x="5711" y="5046"/>
                    <a:pt x="5684" y="5046"/>
                  </a:cubicBezTo>
                  <a:cubicBezTo>
                    <a:pt x="5657" y="5060"/>
                    <a:pt x="5643" y="5060"/>
                    <a:pt x="5643" y="5060"/>
                  </a:cubicBezTo>
                  <a:cubicBezTo>
                    <a:pt x="5643" y="5060"/>
                    <a:pt x="5643" y="5046"/>
                    <a:pt x="5657" y="5019"/>
                  </a:cubicBezTo>
                  <a:cubicBezTo>
                    <a:pt x="5711" y="4979"/>
                    <a:pt x="5711" y="4965"/>
                    <a:pt x="5711" y="4925"/>
                  </a:cubicBezTo>
                  <a:cubicBezTo>
                    <a:pt x="5711" y="4911"/>
                    <a:pt x="5711" y="4897"/>
                    <a:pt x="5724" y="4897"/>
                  </a:cubicBezTo>
                  <a:cubicBezTo>
                    <a:pt x="5778" y="4857"/>
                    <a:pt x="5792" y="4843"/>
                    <a:pt x="5792" y="4830"/>
                  </a:cubicBezTo>
                  <a:cubicBezTo>
                    <a:pt x="5792" y="4816"/>
                    <a:pt x="5778" y="4816"/>
                    <a:pt x="5738" y="4816"/>
                  </a:cubicBezTo>
                  <a:lnTo>
                    <a:pt x="5724" y="4816"/>
                  </a:lnTo>
                  <a:cubicBezTo>
                    <a:pt x="5714" y="4796"/>
                    <a:pt x="5712" y="4784"/>
                    <a:pt x="5690" y="4784"/>
                  </a:cubicBezTo>
                  <a:cubicBezTo>
                    <a:pt x="5682" y="4784"/>
                    <a:pt x="5671" y="4786"/>
                    <a:pt x="5657" y="4789"/>
                  </a:cubicBezTo>
                  <a:cubicBezTo>
                    <a:pt x="5616" y="4749"/>
                    <a:pt x="5575" y="4722"/>
                    <a:pt x="5521" y="4708"/>
                  </a:cubicBezTo>
                  <a:cubicBezTo>
                    <a:pt x="5508" y="4681"/>
                    <a:pt x="5481" y="4627"/>
                    <a:pt x="5481" y="4586"/>
                  </a:cubicBezTo>
                  <a:cubicBezTo>
                    <a:pt x="5481" y="4546"/>
                    <a:pt x="5467" y="4492"/>
                    <a:pt x="5413" y="4492"/>
                  </a:cubicBezTo>
                  <a:cubicBezTo>
                    <a:pt x="5399" y="4492"/>
                    <a:pt x="5399" y="4478"/>
                    <a:pt x="5386" y="4451"/>
                  </a:cubicBezTo>
                  <a:cubicBezTo>
                    <a:pt x="5376" y="4432"/>
                    <a:pt x="5374" y="4407"/>
                    <a:pt x="5354" y="4407"/>
                  </a:cubicBezTo>
                  <a:cubicBezTo>
                    <a:pt x="5346" y="4407"/>
                    <a:pt x="5335" y="4412"/>
                    <a:pt x="5318" y="4424"/>
                  </a:cubicBezTo>
                  <a:cubicBezTo>
                    <a:pt x="5305" y="4424"/>
                    <a:pt x="5278" y="4437"/>
                    <a:pt x="5264" y="4451"/>
                  </a:cubicBezTo>
                  <a:lnTo>
                    <a:pt x="5264" y="4437"/>
                  </a:lnTo>
                  <a:cubicBezTo>
                    <a:pt x="5251" y="4410"/>
                    <a:pt x="5264" y="4370"/>
                    <a:pt x="5318" y="4343"/>
                  </a:cubicBezTo>
                  <a:cubicBezTo>
                    <a:pt x="5332" y="4316"/>
                    <a:pt x="5345" y="4302"/>
                    <a:pt x="5332" y="4289"/>
                  </a:cubicBezTo>
                  <a:cubicBezTo>
                    <a:pt x="5345" y="4275"/>
                    <a:pt x="5345" y="4248"/>
                    <a:pt x="5345" y="4234"/>
                  </a:cubicBezTo>
                  <a:cubicBezTo>
                    <a:pt x="5345" y="4221"/>
                    <a:pt x="5372" y="4221"/>
                    <a:pt x="5372" y="4207"/>
                  </a:cubicBezTo>
                  <a:cubicBezTo>
                    <a:pt x="5386" y="4167"/>
                    <a:pt x="5399" y="4140"/>
                    <a:pt x="5399" y="4113"/>
                  </a:cubicBezTo>
                  <a:cubicBezTo>
                    <a:pt x="5399" y="4099"/>
                    <a:pt x="5386" y="4099"/>
                    <a:pt x="5345" y="4099"/>
                  </a:cubicBezTo>
                  <a:lnTo>
                    <a:pt x="5345" y="4086"/>
                  </a:lnTo>
                  <a:lnTo>
                    <a:pt x="5332" y="4086"/>
                  </a:lnTo>
                  <a:cubicBezTo>
                    <a:pt x="5332" y="4072"/>
                    <a:pt x="5332" y="4072"/>
                    <a:pt x="5345" y="4072"/>
                  </a:cubicBezTo>
                  <a:cubicBezTo>
                    <a:pt x="5345" y="4072"/>
                    <a:pt x="5372" y="4072"/>
                    <a:pt x="5372" y="4045"/>
                  </a:cubicBezTo>
                  <a:cubicBezTo>
                    <a:pt x="5386" y="4045"/>
                    <a:pt x="5386" y="4031"/>
                    <a:pt x="5399" y="4031"/>
                  </a:cubicBezTo>
                  <a:cubicBezTo>
                    <a:pt x="5440" y="4018"/>
                    <a:pt x="5454" y="4018"/>
                    <a:pt x="5481" y="4004"/>
                  </a:cubicBezTo>
                  <a:cubicBezTo>
                    <a:pt x="5508" y="4004"/>
                    <a:pt x="5508" y="4004"/>
                    <a:pt x="5521" y="3977"/>
                  </a:cubicBezTo>
                  <a:cubicBezTo>
                    <a:pt x="5589" y="3950"/>
                    <a:pt x="5616" y="3883"/>
                    <a:pt x="5657" y="3829"/>
                  </a:cubicBezTo>
                  <a:cubicBezTo>
                    <a:pt x="5670" y="3801"/>
                    <a:pt x="5670" y="3774"/>
                    <a:pt x="5711" y="3747"/>
                  </a:cubicBezTo>
                  <a:cubicBezTo>
                    <a:pt x="5751" y="3693"/>
                    <a:pt x="5792" y="3626"/>
                    <a:pt x="5819" y="3558"/>
                  </a:cubicBezTo>
                  <a:cubicBezTo>
                    <a:pt x="5836" y="3532"/>
                    <a:pt x="5852" y="3510"/>
                    <a:pt x="5866" y="3489"/>
                  </a:cubicBezTo>
                  <a:lnTo>
                    <a:pt x="5866" y="3489"/>
                  </a:lnTo>
                  <a:cubicBezTo>
                    <a:pt x="5897" y="3477"/>
                    <a:pt x="5932" y="3463"/>
                    <a:pt x="5968" y="3450"/>
                  </a:cubicBezTo>
                  <a:cubicBezTo>
                    <a:pt x="5995" y="3436"/>
                    <a:pt x="6049" y="3423"/>
                    <a:pt x="6062" y="3409"/>
                  </a:cubicBezTo>
                  <a:cubicBezTo>
                    <a:pt x="6076" y="3409"/>
                    <a:pt x="6103" y="3409"/>
                    <a:pt x="6117" y="3396"/>
                  </a:cubicBezTo>
                  <a:lnTo>
                    <a:pt x="6238" y="3396"/>
                  </a:lnTo>
                  <a:cubicBezTo>
                    <a:pt x="6265" y="3368"/>
                    <a:pt x="6279" y="3355"/>
                    <a:pt x="6320" y="3328"/>
                  </a:cubicBezTo>
                  <a:cubicBezTo>
                    <a:pt x="6333" y="3301"/>
                    <a:pt x="6347" y="3301"/>
                    <a:pt x="6347" y="3287"/>
                  </a:cubicBezTo>
                  <a:cubicBezTo>
                    <a:pt x="6374" y="3274"/>
                    <a:pt x="6387" y="3247"/>
                    <a:pt x="6401" y="3247"/>
                  </a:cubicBezTo>
                  <a:cubicBezTo>
                    <a:pt x="6414" y="3247"/>
                    <a:pt x="6414" y="3247"/>
                    <a:pt x="6414" y="3274"/>
                  </a:cubicBezTo>
                  <a:cubicBezTo>
                    <a:pt x="6414" y="3283"/>
                    <a:pt x="6421" y="3288"/>
                    <a:pt x="6432" y="3288"/>
                  </a:cubicBezTo>
                  <a:cubicBezTo>
                    <a:pt x="6453" y="3288"/>
                    <a:pt x="6488" y="3273"/>
                    <a:pt x="6522" y="3247"/>
                  </a:cubicBezTo>
                  <a:cubicBezTo>
                    <a:pt x="6550" y="3233"/>
                    <a:pt x="6604" y="3206"/>
                    <a:pt x="6671" y="3179"/>
                  </a:cubicBezTo>
                  <a:cubicBezTo>
                    <a:pt x="6793" y="3111"/>
                    <a:pt x="6955" y="3030"/>
                    <a:pt x="7199" y="2935"/>
                  </a:cubicBezTo>
                  <a:cubicBezTo>
                    <a:pt x="7213" y="2935"/>
                    <a:pt x="7226" y="2908"/>
                    <a:pt x="7226" y="2908"/>
                  </a:cubicBezTo>
                  <a:cubicBezTo>
                    <a:pt x="7334" y="2881"/>
                    <a:pt x="7456" y="2814"/>
                    <a:pt x="7537" y="2760"/>
                  </a:cubicBezTo>
                  <a:cubicBezTo>
                    <a:pt x="7551" y="2746"/>
                    <a:pt x="7564" y="2746"/>
                    <a:pt x="7591" y="2733"/>
                  </a:cubicBezTo>
                  <a:cubicBezTo>
                    <a:pt x="7591" y="2746"/>
                    <a:pt x="7591" y="2746"/>
                    <a:pt x="7605" y="2746"/>
                  </a:cubicBezTo>
                  <a:lnTo>
                    <a:pt x="7659" y="2746"/>
                  </a:lnTo>
                  <a:cubicBezTo>
                    <a:pt x="7700" y="2746"/>
                    <a:pt x="7754" y="2733"/>
                    <a:pt x="7808" y="2705"/>
                  </a:cubicBezTo>
                  <a:cubicBezTo>
                    <a:pt x="7876" y="2678"/>
                    <a:pt x="7943" y="2638"/>
                    <a:pt x="8024" y="2597"/>
                  </a:cubicBezTo>
                  <a:cubicBezTo>
                    <a:pt x="8065" y="2570"/>
                    <a:pt x="8079" y="2557"/>
                    <a:pt x="8092" y="2543"/>
                  </a:cubicBezTo>
                  <a:cubicBezTo>
                    <a:pt x="8173" y="2489"/>
                    <a:pt x="8200" y="2475"/>
                    <a:pt x="8173" y="2435"/>
                  </a:cubicBezTo>
                  <a:cubicBezTo>
                    <a:pt x="8173" y="2421"/>
                    <a:pt x="8160" y="2421"/>
                    <a:pt x="8173" y="2408"/>
                  </a:cubicBezTo>
                  <a:cubicBezTo>
                    <a:pt x="8200" y="2408"/>
                    <a:pt x="8200" y="2394"/>
                    <a:pt x="8214" y="2394"/>
                  </a:cubicBezTo>
                  <a:cubicBezTo>
                    <a:pt x="8227" y="2394"/>
                    <a:pt x="8227" y="2394"/>
                    <a:pt x="8241" y="2367"/>
                  </a:cubicBezTo>
                  <a:cubicBezTo>
                    <a:pt x="8282" y="2354"/>
                    <a:pt x="8295" y="2340"/>
                    <a:pt x="8336" y="2327"/>
                  </a:cubicBezTo>
                  <a:cubicBezTo>
                    <a:pt x="8363" y="2286"/>
                    <a:pt x="8349" y="2272"/>
                    <a:pt x="8336" y="2272"/>
                  </a:cubicBezTo>
                  <a:lnTo>
                    <a:pt x="8268" y="2272"/>
                  </a:lnTo>
                  <a:cubicBezTo>
                    <a:pt x="8241" y="2286"/>
                    <a:pt x="8214" y="2286"/>
                    <a:pt x="8200" y="2313"/>
                  </a:cubicBezTo>
                  <a:cubicBezTo>
                    <a:pt x="8173" y="2327"/>
                    <a:pt x="8160" y="2327"/>
                    <a:pt x="8160" y="2327"/>
                  </a:cubicBezTo>
                  <a:lnTo>
                    <a:pt x="8146" y="2327"/>
                  </a:lnTo>
                  <a:cubicBezTo>
                    <a:pt x="8146" y="2327"/>
                    <a:pt x="8160" y="2327"/>
                    <a:pt x="8160" y="2313"/>
                  </a:cubicBezTo>
                  <a:lnTo>
                    <a:pt x="8160" y="2286"/>
                  </a:lnTo>
                  <a:cubicBezTo>
                    <a:pt x="8173" y="2286"/>
                    <a:pt x="8173" y="2272"/>
                    <a:pt x="8173" y="2272"/>
                  </a:cubicBezTo>
                  <a:lnTo>
                    <a:pt x="8173" y="2259"/>
                  </a:lnTo>
                  <a:cubicBezTo>
                    <a:pt x="8200" y="2259"/>
                    <a:pt x="8200" y="2245"/>
                    <a:pt x="8200" y="2245"/>
                  </a:cubicBezTo>
                  <a:lnTo>
                    <a:pt x="8200" y="2218"/>
                  </a:lnTo>
                  <a:cubicBezTo>
                    <a:pt x="8214" y="2218"/>
                    <a:pt x="8214" y="2205"/>
                    <a:pt x="8214" y="2205"/>
                  </a:cubicBezTo>
                  <a:lnTo>
                    <a:pt x="8214" y="2191"/>
                  </a:lnTo>
                  <a:cubicBezTo>
                    <a:pt x="8227" y="2191"/>
                    <a:pt x="8227" y="2178"/>
                    <a:pt x="8227" y="2178"/>
                  </a:cubicBezTo>
                  <a:lnTo>
                    <a:pt x="8227" y="2151"/>
                  </a:lnTo>
                  <a:cubicBezTo>
                    <a:pt x="8241" y="2137"/>
                    <a:pt x="8241" y="2124"/>
                    <a:pt x="8241" y="2124"/>
                  </a:cubicBezTo>
                  <a:cubicBezTo>
                    <a:pt x="8241" y="2069"/>
                    <a:pt x="8207" y="2053"/>
                    <a:pt x="8156" y="2053"/>
                  </a:cubicBezTo>
                  <a:cubicBezTo>
                    <a:pt x="8106" y="2053"/>
                    <a:pt x="8038" y="2069"/>
                    <a:pt x="7970" y="2083"/>
                  </a:cubicBezTo>
                  <a:cubicBezTo>
                    <a:pt x="7957" y="2083"/>
                    <a:pt x="7943" y="2110"/>
                    <a:pt x="7930" y="2110"/>
                  </a:cubicBezTo>
                  <a:cubicBezTo>
                    <a:pt x="7930" y="2101"/>
                    <a:pt x="7925" y="2098"/>
                    <a:pt x="7919" y="2098"/>
                  </a:cubicBezTo>
                  <a:cubicBezTo>
                    <a:pt x="7906" y="2098"/>
                    <a:pt x="7885" y="2110"/>
                    <a:pt x="7876" y="2110"/>
                  </a:cubicBezTo>
                  <a:lnTo>
                    <a:pt x="7767" y="2110"/>
                  </a:lnTo>
                  <a:cubicBezTo>
                    <a:pt x="7767" y="2110"/>
                    <a:pt x="7754" y="2110"/>
                    <a:pt x="7754" y="2124"/>
                  </a:cubicBezTo>
                  <a:cubicBezTo>
                    <a:pt x="7740" y="2124"/>
                    <a:pt x="7727" y="2137"/>
                    <a:pt x="7686" y="2137"/>
                  </a:cubicBezTo>
                  <a:cubicBezTo>
                    <a:pt x="7619" y="2178"/>
                    <a:pt x="7551" y="2205"/>
                    <a:pt x="7497" y="2259"/>
                  </a:cubicBezTo>
                  <a:cubicBezTo>
                    <a:pt x="7483" y="2272"/>
                    <a:pt x="7456" y="2286"/>
                    <a:pt x="7429" y="2286"/>
                  </a:cubicBezTo>
                  <a:cubicBezTo>
                    <a:pt x="7267" y="2381"/>
                    <a:pt x="7077" y="2475"/>
                    <a:pt x="6955" y="2584"/>
                  </a:cubicBezTo>
                  <a:cubicBezTo>
                    <a:pt x="6928" y="2611"/>
                    <a:pt x="6888" y="2624"/>
                    <a:pt x="6861" y="2651"/>
                  </a:cubicBezTo>
                  <a:cubicBezTo>
                    <a:pt x="6847" y="2665"/>
                    <a:pt x="6807" y="2665"/>
                    <a:pt x="6793" y="2665"/>
                  </a:cubicBezTo>
                  <a:cubicBezTo>
                    <a:pt x="6780" y="2665"/>
                    <a:pt x="6780" y="2665"/>
                    <a:pt x="6753" y="2678"/>
                  </a:cubicBezTo>
                  <a:cubicBezTo>
                    <a:pt x="6739" y="2678"/>
                    <a:pt x="6712" y="2678"/>
                    <a:pt x="6671" y="2692"/>
                  </a:cubicBezTo>
                  <a:cubicBezTo>
                    <a:pt x="6658" y="2692"/>
                    <a:pt x="6658" y="2719"/>
                    <a:pt x="6644" y="2719"/>
                  </a:cubicBezTo>
                  <a:cubicBezTo>
                    <a:pt x="6604" y="2746"/>
                    <a:pt x="6577" y="2760"/>
                    <a:pt x="6536" y="2787"/>
                  </a:cubicBezTo>
                  <a:cubicBezTo>
                    <a:pt x="6509" y="2793"/>
                    <a:pt x="6489" y="2797"/>
                    <a:pt x="6470" y="2797"/>
                  </a:cubicBezTo>
                  <a:cubicBezTo>
                    <a:pt x="6451" y="2797"/>
                    <a:pt x="6435" y="2793"/>
                    <a:pt x="6414" y="2787"/>
                  </a:cubicBezTo>
                  <a:lnTo>
                    <a:pt x="6401" y="2787"/>
                  </a:lnTo>
                  <a:cubicBezTo>
                    <a:pt x="6401" y="2787"/>
                    <a:pt x="6387" y="2787"/>
                    <a:pt x="6387" y="2800"/>
                  </a:cubicBezTo>
                  <a:cubicBezTo>
                    <a:pt x="6374" y="2814"/>
                    <a:pt x="6374" y="2814"/>
                    <a:pt x="6374" y="2827"/>
                  </a:cubicBezTo>
                  <a:cubicBezTo>
                    <a:pt x="6347" y="2854"/>
                    <a:pt x="6347" y="2868"/>
                    <a:pt x="6333" y="2868"/>
                  </a:cubicBezTo>
                  <a:cubicBezTo>
                    <a:pt x="6333" y="2881"/>
                    <a:pt x="6320" y="2881"/>
                    <a:pt x="6320" y="2881"/>
                  </a:cubicBezTo>
                  <a:cubicBezTo>
                    <a:pt x="6320" y="2895"/>
                    <a:pt x="6292" y="2895"/>
                    <a:pt x="6292" y="2895"/>
                  </a:cubicBezTo>
                  <a:lnTo>
                    <a:pt x="6265" y="2895"/>
                  </a:lnTo>
                  <a:cubicBezTo>
                    <a:pt x="6265" y="2895"/>
                    <a:pt x="6279" y="2881"/>
                    <a:pt x="6279" y="2868"/>
                  </a:cubicBezTo>
                  <a:cubicBezTo>
                    <a:pt x="6320" y="2827"/>
                    <a:pt x="6347" y="2787"/>
                    <a:pt x="6320" y="2787"/>
                  </a:cubicBezTo>
                  <a:cubicBezTo>
                    <a:pt x="6292" y="2787"/>
                    <a:pt x="6225" y="2800"/>
                    <a:pt x="6184" y="2814"/>
                  </a:cubicBezTo>
                  <a:cubicBezTo>
                    <a:pt x="6145" y="2837"/>
                    <a:pt x="6106" y="2852"/>
                    <a:pt x="6080" y="2852"/>
                  </a:cubicBezTo>
                  <a:cubicBezTo>
                    <a:pt x="6061" y="2852"/>
                    <a:pt x="6049" y="2844"/>
                    <a:pt x="6049" y="2827"/>
                  </a:cubicBezTo>
                  <a:lnTo>
                    <a:pt x="6062" y="2814"/>
                  </a:lnTo>
                  <a:cubicBezTo>
                    <a:pt x="6076" y="2814"/>
                    <a:pt x="6103" y="2800"/>
                    <a:pt x="6117" y="2800"/>
                  </a:cubicBezTo>
                  <a:cubicBezTo>
                    <a:pt x="6130" y="2800"/>
                    <a:pt x="6144" y="2787"/>
                    <a:pt x="6157" y="2787"/>
                  </a:cubicBezTo>
                  <a:cubicBezTo>
                    <a:pt x="6211" y="2760"/>
                    <a:pt x="6252" y="2733"/>
                    <a:pt x="6265" y="2719"/>
                  </a:cubicBezTo>
                  <a:cubicBezTo>
                    <a:pt x="6320" y="2678"/>
                    <a:pt x="6333" y="2651"/>
                    <a:pt x="6333" y="2624"/>
                  </a:cubicBezTo>
                  <a:cubicBezTo>
                    <a:pt x="6320" y="2611"/>
                    <a:pt x="6333" y="2597"/>
                    <a:pt x="6333" y="2597"/>
                  </a:cubicBezTo>
                  <a:cubicBezTo>
                    <a:pt x="6333" y="2597"/>
                    <a:pt x="6347" y="2597"/>
                    <a:pt x="6347" y="2584"/>
                  </a:cubicBezTo>
                  <a:cubicBezTo>
                    <a:pt x="6374" y="2584"/>
                    <a:pt x="6387" y="2557"/>
                    <a:pt x="6414" y="2557"/>
                  </a:cubicBezTo>
                  <a:cubicBezTo>
                    <a:pt x="6428" y="2557"/>
                    <a:pt x="6455" y="2543"/>
                    <a:pt x="6468" y="2543"/>
                  </a:cubicBezTo>
                  <a:cubicBezTo>
                    <a:pt x="6482" y="2543"/>
                    <a:pt x="6536" y="2530"/>
                    <a:pt x="6590" y="2516"/>
                  </a:cubicBezTo>
                  <a:cubicBezTo>
                    <a:pt x="6617" y="2489"/>
                    <a:pt x="6671" y="2462"/>
                    <a:pt x="6685" y="2421"/>
                  </a:cubicBezTo>
                  <a:lnTo>
                    <a:pt x="6712" y="2421"/>
                  </a:lnTo>
                  <a:cubicBezTo>
                    <a:pt x="6725" y="2421"/>
                    <a:pt x="6739" y="2421"/>
                    <a:pt x="6753" y="2408"/>
                  </a:cubicBezTo>
                  <a:cubicBezTo>
                    <a:pt x="6753" y="2411"/>
                    <a:pt x="6754" y="2412"/>
                    <a:pt x="6759" y="2412"/>
                  </a:cubicBezTo>
                  <a:cubicBezTo>
                    <a:pt x="6777" y="2412"/>
                    <a:pt x="6841" y="2388"/>
                    <a:pt x="7023" y="2313"/>
                  </a:cubicBezTo>
                  <a:cubicBezTo>
                    <a:pt x="7077" y="2286"/>
                    <a:pt x="7145" y="2259"/>
                    <a:pt x="7226" y="2218"/>
                  </a:cubicBezTo>
                  <a:cubicBezTo>
                    <a:pt x="7253" y="2218"/>
                    <a:pt x="7253" y="2205"/>
                    <a:pt x="7267" y="2205"/>
                  </a:cubicBezTo>
                  <a:cubicBezTo>
                    <a:pt x="7280" y="2191"/>
                    <a:pt x="7294" y="2191"/>
                    <a:pt x="7321" y="2178"/>
                  </a:cubicBezTo>
                  <a:cubicBezTo>
                    <a:pt x="7334" y="2151"/>
                    <a:pt x="7334" y="2137"/>
                    <a:pt x="7334" y="2124"/>
                  </a:cubicBezTo>
                  <a:cubicBezTo>
                    <a:pt x="7334" y="2110"/>
                    <a:pt x="7334" y="2083"/>
                    <a:pt x="7348" y="2083"/>
                  </a:cubicBezTo>
                  <a:cubicBezTo>
                    <a:pt x="7348" y="2083"/>
                    <a:pt x="7361" y="2069"/>
                    <a:pt x="7388" y="2069"/>
                  </a:cubicBezTo>
                  <a:cubicBezTo>
                    <a:pt x="7402" y="2069"/>
                    <a:pt x="7416" y="2056"/>
                    <a:pt x="7429" y="2056"/>
                  </a:cubicBezTo>
                  <a:cubicBezTo>
                    <a:pt x="7443" y="2063"/>
                    <a:pt x="7456" y="2066"/>
                    <a:pt x="7471" y="2066"/>
                  </a:cubicBezTo>
                  <a:cubicBezTo>
                    <a:pt x="7487" y="2066"/>
                    <a:pt x="7504" y="2063"/>
                    <a:pt x="7524" y="2056"/>
                  </a:cubicBezTo>
                  <a:cubicBezTo>
                    <a:pt x="7551" y="2042"/>
                    <a:pt x="7564" y="2015"/>
                    <a:pt x="7605" y="1988"/>
                  </a:cubicBezTo>
                  <a:cubicBezTo>
                    <a:pt x="7619" y="1995"/>
                    <a:pt x="7632" y="1998"/>
                    <a:pt x="7646" y="1998"/>
                  </a:cubicBezTo>
                  <a:cubicBezTo>
                    <a:pt x="7659" y="1998"/>
                    <a:pt x="7673" y="1995"/>
                    <a:pt x="7686" y="1988"/>
                  </a:cubicBezTo>
                  <a:cubicBezTo>
                    <a:pt x="7700" y="1975"/>
                    <a:pt x="7740" y="1948"/>
                    <a:pt x="7767" y="1921"/>
                  </a:cubicBezTo>
                  <a:cubicBezTo>
                    <a:pt x="7794" y="1907"/>
                    <a:pt x="7808" y="1907"/>
                    <a:pt x="7821" y="1907"/>
                  </a:cubicBezTo>
                  <a:cubicBezTo>
                    <a:pt x="7835" y="1907"/>
                    <a:pt x="7862" y="1880"/>
                    <a:pt x="7876" y="1880"/>
                  </a:cubicBezTo>
                  <a:cubicBezTo>
                    <a:pt x="7889" y="1880"/>
                    <a:pt x="7903" y="1867"/>
                    <a:pt x="7916" y="1867"/>
                  </a:cubicBezTo>
                  <a:lnTo>
                    <a:pt x="7957" y="1867"/>
                  </a:lnTo>
                  <a:cubicBezTo>
                    <a:pt x="7970" y="1867"/>
                    <a:pt x="7997" y="1853"/>
                    <a:pt x="7997" y="1853"/>
                  </a:cubicBezTo>
                  <a:lnTo>
                    <a:pt x="7997" y="1853"/>
                  </a:lnTo>
                  <a:cubicBezTo>
                    <a:pt x="7997" y="1853"/>
                    <a:pt x="8011" y="1867"/>
                    <a:pt x="7970" y="1880"/>
                  </a:cubicBezTo>
                  <a:cubicBezTo>
                    <a:pt x="7959" y="1913"/>
                    <a:pt x="7939" y="1938"/>
                    <a:pt x="7955" y="1938"/>
                  </a:cubicBezTo>
                  <a:cubicBezTo>
                    <a:pt x="7958" y="1938"/>
                    <a:pt x="7963" y="1937"/>
                    <a:pt x="7970" y="1934"/>
                  </a:cubicBezTo>
                  <a:cubicBezTo>
                    <a:pt x="7997" y="1934"/>
                    <a:pt x="8011" y="1934"/>
                    <a:pt x="8011" y="1921"/>
                  </a:cubicBezTo>
                  <a:cubicBezTo>
                    <a:pt x="8038" y="1907"/>
                    <a:pt x="8079" y="1880"/>
                    <a:pt x="8092" y="1867"/>
                  </a:cubicBezTo>
                  <a:cubicBezTo>
                    <a:pt x="8106" y="1867"/>
                    <a:pt x="8106" y="1853"/>
                    <a:pt x="8133" y="1853"/>
                  </a:cubicBezTo>
                  <a:cubicBezTo>
                    <a:pt x="8146" y="1853"/>
                    <a:pt x="8146" y="1839"/>
                    <a:pt x="8160" y="1839"/>
                  </a:cubicBezTo>
                  <a:cubicBezTo>
                    <a:pt x="8200" y="1812"/>
                    <a:pt x="8227" y="1785"/>
                    <a:pt x="8241" y="1772"/>
                  </a:cubicBezTo>
                  <a:cubicBezTo>
                    <a:pt x="8295" y="1745"/>
                    <a:pt x="8336" y="1718"/>
                    <a:pt x="8349" y="1704"/>
                  </a:cubicBezTo>
                  <a:cubicBezTo>
                    <a:pt x="8376" y="1677"/>
                    <a:pt x="8417" y="1664"/>
                    <a:pt x="8430" y="1636"/>
                  </a:cubicBezTo>
                  <a:cubicBezTo>
                    <a:pt x="8606" y="1528"/>
                    <a:pt x="8674" y="1447"/>
                    <a:pt x="8620" y="1393"/>
                  </a:cubicBezTo>
                  <a:cubicBezTo>
                    <a:pt x="8620" y="1393"/>
                    <a:pt x="8614" y="1387"/>
                    <a:pt x="8598" y="1387"/>
                  </a:cubicBezTo>
                  <a:cubicBezTo>
                    <a:pt x="8590" y="1387"/>
                    <a:pt x="8579" y="1388"/>
                    <a:pt x="8566" y="1393"/>
                  </a:cubicBezTo>
                  <a:cubicBezTo>
                    <a:pt x="8552" y="1406"/>
                    <a:pt x="8539" y="1406"/>
                    <a:pt x="8498" y="1447"/>
                  </a:cubicBezTo>
                  <a:cubicBezTo>
                    <a:pt x="8471" y="1461"/>
                    <a:pt x="8444" y="1461"/>
                    <a:pt x="8444" y="1474"/>
                  </a:cubicBezTo>
                  <a:cubicBezTo>
                    <a:pt x="8444" y="1461"/>
                    <a:pt x="8444" y="1461"/>
                    <a:pt x="8430" y="1447"/>
                  </a:cubicBezTo>
                  <a:lnTo>
                    <a:pt x="8471" y="1406"/>
                  </a:lnTo>
                  <a:cubicBezTo>
                    <a:pt x="8471" y="1393"/>
                    <a:pt x="8444" y="1393"/>
                    <a:pt x="8430" y="1393"/>
                  </a:cubicBezTo>
                  <a:lnTo>
                    <a:pt x="8417" y="1393"/>
                  </a:lnTo>
                  <a:cubicBezTo>
                    <a:pt x="8417" y="1393"/>
                    <a:pt x="8416" y="1393"/>
                    <a:pt x="8416" y="1393"/>
                  </a:cubicBezTo>
                  <a:lnTo>
                    <a:pt x="8416" y="1393"/>
                  </a:lnTo>
                  <a:cubicBezTo>
                    <a:pt x="8442" y="1381"/>
                    <a:pt x="8468" y="1373"/>
                    <a:pt x="8498" y="1366"/>
                  </a:cubicBezTo>
                  <a:cubicBezTo>
                    <a:pt x="8512" y="1366"/>
                    <a:pt x="8512" y="1339"/>
                    <a:pt x="8539" y="1339"/>
                  </a:cubicBezTo>
                  <a:cubicBezTo>
                    <a:pt x="8566" y="1325"/>
                    <a:pt x="8620" y="1312"/>
                    <a:pt x="8633" y="1271"/>
                  </a:cubicBezTo>
                  <a:lnTo>
                    <a:pt x="8633" y="1271"/>
                  </a:lnTo>
                  <a:cubicBezTo>
                    <a:pt x="8579" y="1312"/>
                    <a:pt x="8512" y="1325"/>
                    <a:pt x="8471" y="1366"/>
                  </a:cubicBezTo>
                  <a:cubicBezTo>
                    <a:pt x="8450" y="1375"/>
                    <a:pt x="8429" y="1384"/>
                    <a:pt x="8408" y="1393"/>
                  </a:cubicBezTo>
                  <a:lnTo>
                    <a:pt x="8408" y="1393"/>
                  </a:lnTo>
                  <a:cubicBezTo>
                    <a:pt x="8394" y="1393"/>
                    <a:pt x="8374" y="1395"/>
                    <a:pt x="8363" y="1406"/>
                  </a:cubicBezTo>
                  <a:cubicBezTo>
                    <a:pt x="8363" y="1406"/>
                    <a:pt x="8355" y="1406"/>
                    <a:pt x="8351" y="1419"/>
                  </a:cubicBezTo>
                  <a:lnTo>
                    <a:pt x="8351" y="1419"/>
                  </a:lnTo>
                  <a:cubicBezTo>
                    <a:pt x="8234" y="1473"/>
                    <a:pt x="8122" y="1532"/>
                    <a:pt x="8011" y="1582"/>
                  </a:cubicBezTo>
                  <a:cubicBezTo>
                    <a:pt x="7835" y="1664"/>
                    <a:pt x="7673" y="1745"/>
                    <a:pt x="7497" y="1853"/>
                  </a:cubicBezTo>
                  <a:lnTo>
                    <a:pt x="7402" y="1907"/>
                  </a:lnTo>
                  <a:cubicBezTo>
                    <a:pt x="7010" y="2124"/>
                    <a:pt x="6617" y="2354"/>
                    <a:pt x="6252" y="2624"/>
                  </a:cubicBezTo>
                  <a:cubicBezTo>
                    <a:pt x="6252" y="2651"/>
                    <a:pt x="6252" y="2651"/>
                    <a:pt x="6265" y="2651"/>
                  </a:cubicBezTo>
                  <a:cubicBezTo>
                    <a:pt x="6265" y="2651"/>
                    <a:pt x="6252" y="2651"/>
                    <a:pt x="6252" y="2665"/>
                  </a:cubicBezTo>
                  <a:cubicBezTo>
                    <a:pt x="6238" y="2665"/>
                    <a:pt x="6198" y="2678"/>
                    <a:pt x="6184" y="2692"/>
                  </a:cubicBezTo>
                  <a:cubicBezTo>
                    <a:pt x="6171" y="2719"/>
                    <a:pt x="6144" y="2719"/>
                    <a:pt x="6130" y="2719"/>
                  </a:cubicBezTo>
                  <a:cubicBezTo>
                    <a:pt x="5927" y="2854"/>
                    <a:pt x="5738" y="3003"/>
                    <a:pt x="5562" y="3138"/>
                  </a:cubicBezTo>
                  <a:cubicBezTo>
                    <a:pt x="5562" y="3152"/>
                    <a:pt x="5575" y="3166"/>
                    <a:pt x="5575" y="3166"/>
                  </a:cubicBezTo>
                  <a:cubicBezTo>
                    <a:pt x="5589" y="3206"/>
                    <a:pt x="5602" y="3220"/>
                    <a:pt x="5589" y="3260"/>
                  </a:cubicBezTo>
                  <a:cubicBezTo>
                    <a:pt x="5645" y="3317"/>
                    <a:pt x="5645" y="3354"/>
                    <a:pt x="5651" y="3381"/>
                  </a:cubicBezTo>
                  <a:lnTo>
                    <a:pt x="5651" y="3381"/>
                  </a:lnTo>
                  <a:cubicBezTo>
                    <a:pt x="5607" y="3396"/>
                    <a:pt x="5565" y="3412"/>
                    <a:pt x="5530" y="3423"/>
                  </a:cubicBezTo>
                  <a:lnTo>
                    <a:pt x="5530" y="3423"/>
                  </a:lnTo>
                  <a:cubicBezTo>
                    <a:pt x="5527" y="3423"/>
                    <a:pt x="5524" y="3423"/>
                    <a:pt x="5521" y="3423"/>
                  </a:cubicBezTo>
                  <a:cubicBezTo>
                    <a:pt x="5494" y="3409"/>
                    <a:pt x="5454" y="3409"/>
                    <a:pt x="5440" y="3409"/>
                  </a:cubicBezTo>
                  <a:lnTo>
                    <a:pt x="5399" y="3409"/>
                  </a:lnTo>
                  <a:cubicBezTo>
                    <a:pt x="5320" y="3477"/>
                    <a:pt x="5250" y="3536"/>
                    <a:pt x="5173" y="3601"/>
                  </a:cubicBezTo>
                  <a:lnTo>
                    <a:pt x="5173" y="3601"/>
                  </a:lnTo>
                  <a:cubicBezTo>
                    <a:pt x="5174" y="3598"/>
                    <a:pt x="5174" y="3596"/>
                    <a:pt x="5175" y="3593"/>
                  </a:cubicBezTo>
                  <a:lnTo>
                    <a:pt x="5175" y="3593"/>
                  </a:lnTo>
                  <a:cubicBezTo>
                    <a:pt x="5167" y="3601"/>
                    <a:pt x="5160" y="3610"/>
                    <a:pt x="5154" y="3617"/>
                  </a:cubicBezTo>
                  <a:lnTo>
                    <a:pt x="5154" y="3617"/>
                  </a:lnTo>
                  <a:cubicBezTo>
                    <a:pt x="5146" y="3624"/>
                    <a:pt x="5137" y="3632"/>
                    <a:pt x="5129" y="3639"/>
                  </a:cubicBezTo>
                  <a:lnTo>
                    <a:pt x="5140" y="3639"/>
                  </a:lnTo>
                  <a:cubicBezTo>
                    <a:pt x="5139" y="3642"/>
                    <a:pt x="5138" y="3644"/>
                    <a:pt x="5137" y="3647"/>
                  </a:cubicBezTo>
                  <a:lnTo>
                    <a:pt x="5137" y="3647"/>
                  </a:lnTo>
                  <a:cubicBezTo>
                    <a:pt x="5117" y="3673"/>
                    <a:pt x="5108" y="3703"/>
                    <a:pt x="5115" y="3734"/>
                  </a:cubicBezTo>
                  <a:cubicBezTo>
                    <a:pt x="5129" y="3761"/>
                    <a:pt x="5129" y="3761"/>
                    <a:pt x="5102" y="3774"/>
                  </a:cubicBezTo>
                  <a:cubicBezTo>
                    <a:pt x="5075" y="3801"/>
                    <a:pt x="5048" y="3815"/>
                    <a:pt x="5048" y="3842"/>
                  </a:cubicBezTo>
                  <a:cubicBezTo>
                    <a:pt x="5061" y="3950"/>
                    <a:pt x="5048" y="4018"/>
                    <a:pt x="5048" y="4086"/>
                  </a:cubicBezTo>
                  <a:cubicBezTo>
                    <a:pt x="5048" y="4158"/>
                    <a:pt x="5048" y="4209"/>
                    <a:pt x="5096" y="4209"/>
                  </a:cubicBezTo>
                  <a:cubicBezTo>
                    <a:pt x="5102" y="4209"/>
                    <a:pt x="5108" y="4209"/>
                    <a:pt x="5115" y="4207"/>
                  </a:cubicBezTo>
                  <a:cubicBezTo>
                    <a:pt x="5129" y="4221"/>
                    <a:pt x="5129" y="4221"/>
                    <a:pt x="5129" y="4234"/>
                  </a:cubicBezTo>
                  <a:cubicBezTo>
                    <a:pt x="5102" y="4289"/>
                    <a:pt x="5102" y="4343"/>
                    <a:pt x="5129" y="4356"/>
                  </a:cubicBezTo>
                  <a:cubicBezTo>
                    <a:pt x="5115" y="4383"/>
                    <a:pt x="5115" y="4410"/>
                    <a:pt x="5129" y="4424"/>
                  </a:cubicBezTo>
                  <a:lnTo>
                    <a:pt x="5129" y="4478"/>
                  </a:lnTo>
                  <a:cubicBezTo>
                    <a:pt x="5118" y="4494"/>
                    <a:pt x="5102" y="4515"/>
                    <a:pt x="5089" y="4537"/>
                  </a:cubicBezTo>
                  <a:lnTo>
                    <a:pt x="5089" y="4537"/>
                  </a:lnTo>
                  <a:cubicBezTo>
                    <a:pt x="5090" y="4528"/>
                    <a:pt x="5093" y="4514"/>
                    <a:pt x="5102" y="4505"/>
                  </a:cubicBezTo>
                  <a:cubicBezTo>
                    <a:pt x="5102" y="4492"/>
                    <a:pt x="5115" y="4492"/>
                    <a:pt x="5115" y="4478"/>
                  </a:cubicBezTo>
                  <a:cubicBezTo>
                    <a:pt x="5129" y="4437"/>
                    <a:pt x="5129" y="4410"/>
                    <a:pt x="5102" y="4383"/>
                  </a:cubicBezTo>
                  <a:lnTo>
                    <a:pt x="5061" y="4383"/>
                  </a:lnTo>
                  <a:cubicBezTo>
                    <a:pt x="5034" y="4410"/>
                    <a:pt x="5021" y="4437"/>
                    <a:pt x="5021" y="4451"/>
                  </a:cubicBezTo>
                  <a:cubicBezTo>
                    <a:pt x="5021" y="4478"/>
                    <a:pt x="4993" y="4492"/>
                    <a:pt x="4980" y="4505"/>
                  </a:cubicBezTo>
                  <a:cubicBezTo>
                    <a:pt x="4966" y="4505"/>
                    <a:pt x="4953" y="4519"/>
                    <a:pt x="4953" y="4546"/>
                  </a:cubicBezTo>
                  <a:lnTo>
                    <a:pt x="4926" y="4559"/>
                  </a:lnTo>
                  <a:lnTo>
                    <a:pt x="4926" y="4546"/>
                  </a:lnTo>
                  <a:cubicBezTo>
                    <a:pt x="4953" y="4519"/>
                    <a:pt x="4953" y="4505"/>
                    <a:pt x="4953" y="4492"/>
                  </a:cubicBezTo>
                  <a:cubicBezTo>
                    <a:pt x="5021" y="4424"/>
                    <a:pt x="5034" y="4370"/>
                    <a:pt x="5034" y="4316"/>
                  </a:cubicBezTo>
                  <a:cubicBezTo>
                    <a:pt x="5048" y="4234"/>
                    <a:pt x="5061" y="4221"/>
                    <a:pt x="5061" y="4221"/>
                  </a:cubicBezTo>
                  <a:lnTo>
                    <a:pt x="5061" y="4207"/>
                  </a:lnTo>
                  <a:lnTo>
                    <a:pt x="5048" y="4180"/>
                  </a:lnTo>
                  <a:lnTo>
                    <a:pt x="5021" y="4180"/>
                  </a:lnTo>
                  <a:cubicBezTo>
                    <a:pt x="5003" y="4180"/>
                    <a:pt x="4996" y="4174"/>
                    <a:pt x="4990" y="4174"/>
                  </a:cubicBezTo>
                  <a:cubicBezTo>
                    <a:pt x="4987" y="4174"/>
                    <a:pt x="4984" y="4176"/>
                    <a:pt x="4980" y="4180"/>
                  </a:cubicBezTo>
                  <a:cubicBezTo>
                    <a:pt x="4966" y="4180"/>
                    <a:pt x="4939" y="4207"/>
                    <a:pt x="4939" y="4221"/>
                  </a:cubicBezTo>
                  <a:cubicBezTo>
                    <a:pt x="4926" y="4234"/>
                    <a:pt x="4926" y="4234"/>
                    <a:pt x="4912" y="4234"/>
                  </a:cubicBezTo>
                  <a:cubicBezTo>
                    <a:pt x="4912" y="4234"/>
                    <a:pt x="4912" y="4221"/>
                    <a:pt x="4926" y="4207"/>
                  </a:cubicBezTo>
                  <a:cubicBezTo>
                    <a:pt x="4939" y="4180"/>
                    <a:pt x="4966" y="4153"/>
                    <a:pt x="4966" y="4140"/>
                  </a:cubicBezTo>
                  <a:lnTo>
                    <a:pt x="4966" y="4140"/>
                  </a:lnTo>
                  <a:cubicBezTo>
                    <a:pt x="4939" y="4153"/>
                    <a:pt x="4926" y="4153"/>
                    <a:pt x="4926" y="4153"/>
                  </a:cubicBezTo>
                  <a:cubicBezTo>
                    <a:pt x="4872" y="4180"/>
                    <a:pt x="4872" y="4207"/>
                    <a:pt x="4831" y="4248"/>
                  </a:cubicBezTo>
                  <a:cubicBezTo>
                    <a:pt x="4791" y="4289"/>
                    <a:pt x="4736" y="4343"/>
                    <a:pt x="4709" y="4356"/>
                  </a:cubicBezTo>
                  <a:cubicBezTo>
                    <a:pt x="4696" y="4370"/>
                    <a:pt x="4669" y="4370"/>
                    <a:pt x="4655" y="4370"/>
                  </a:cubicBezTo>
                  <a:lnTo>
                    <a:pt x="4642" y="4370"/>
                  </a:lnTo>
                  <a:cubicBezTo>
                    <a:pt x="4628" y="4370"/>
                    <a:pt x="4628" y="4383"/>
                    <a:pt x="4601" y="4410"/>
                  </a:cubicBezTo>
                  <a:cubicBezTo>
                    <a:pt x="4588" y="4424"/>
                    <a:pt x="4588" y="4437"/>
                    <a:pt x="4601" y="4437"/>
                  </a:cubicBezTo>
                  <a:lnTo>
                    <a:pt x="4601" y="4451"/>
                  </a:lnTo>
                  <a:lnTo>
                    <a:pt x="4588" y="4464"/>
                  </a:lnTo>
                  <a:lnTo>
                    <a:pt x="4574" y="4492"/>
                  </a:lnTo>
                  <a:cubicBezTo>
                    <a:pt x="4574" y="4492"/>
                    <a:pt x="4560" y="4492"/>
                    <a:pt x="4560" y="4505"/>
                  </a:cubicBezTo>
                  <a:cubicBezTo>
                    <a:pt x="4533" y="4505"/>
                    <a:pt x="4533" y="4519"/>
                    <a:pt x="4520" y="4532"/>
                  </a:cubicBezTo>
                  <a:cubicBezTo>
                    <a:pt x="4520" y="4559"/>
                    <a:pt x="4506" y="4559"/>
                    <a:pt x="4520" y="4573"/>
                  </a:cubicBezTo>
                  <a:cubicBezTo>
                    <a:pt x="4520" y="4580"/>
                    <a:pt x="4523" y="4583"/>
                    <a:pt x="4532" y="4583"/>
                  </a:cubicBezTo>
                  <a:cubicBezTo>
                    <a:pt x="4540" y="4583"/>
                    <a:pt x="4554" y="4580"/>
                    <a:pt x="4574" y="4573"/>
                  </a:cubicBezTo>
                  <a:lnTo>
                    <a:pt x="4588" y="4586"/>
                  </a:lnTo>
                  <a:cubicBezTo>
                    <a:pt x="4588" y="4586"/>
                    <a:pt x="4574" y="4586"/>
                    <a:pt x="4574" y="4600"/>
                  </a:cubicBezTo>
                  <a:cubicBezTo>
                    <a:pt x="4574" y="4600"/>
                    <a:pt x="4560" y="4600"/>
                    <a:pt x="4560" y="4627"/>
                  </a:cubicBezTo>
                  <a:cubicBezTo>
                    <a:pt x="4533" y="4640"/>
                    <a:pt x="4520" y="4640"/>
                    <a:pt x="4520" y="4654"/>
                  </a:cubicBezTo>
                  <a:lnTo>
                    <a:pt x="4520" y="4695"/>
                  </a:lnTo>
                  <a:lnTo>
                    <a:pt x="4560" y="4695"/>
                  </a:lnTo>
                  <a:cubicBezTo>
                    <a:pt x="4567" y="4701"/>
                    <a:pt x="4574" y="4705"/>
                    <a:pt x="4581" y="4705"/>
                  </a:cubicBezTo>
                  <a:cubicBezTo>
                    <a:pt x="4588" y="4705"/>
                    <a:pt x="4594" y="4701"/>
                    <a:pt x="4601" y="4695"/>
                  </a:cubicBezTo>
                  <a:lnTo>
                    <a:pt x="4628" y="4708"/>
                  </a:lnTo>
                  <a:cubicBezTo>
                    <a:pt x="4642" y="4735"/>
                    <a:pt x="4642" y="4762"/>
                    <a:pt x="4655" y="4776"/>
                  </a:cubicBezTo>
                  <a:cubicBezTo>
                    <a:pt x="4669" y="4789"/>
                    <a:pt x="4655" y="4830"/>
                    <a:pt x="4642" y="4857"/>
                  </a:cubicBezTo>
                  <a:cubicBezTo>
                    <a:pt x="4628" y="4870"/>
                    <a:pt x="4601" y="4911"/>
                    <a:pt x="4588" y="4911"/>
                  </a:cubicBezTo>
                  <a:cubicBezTo>
                    <a:pt x="4579" y="4911"/>
                    <a:pt x="4576" y="4917"/>
                    <a:pt x="4571" y="4917"/>
                  </a:cubicBezTo>
                  <a:cubicBezTo>
                    <a:pt x="4568" y="4917"/>
                    <a:pt x="4565" y="4916"/>
                    <a:pt x="4560" y="4911"/>
                  </a:cubicBezTo>
                  <a:cubicBezTo>
                    <a:pt x="4533" y="4897"/>
                    <a:pt x="4520" y="4870"/>
                    <a:pt x="4506" y="4870"/>
                  </a:cubicBezTo>
                  <a:cubicBezTo>
                    <a:pt x="4500" y="4864"/>
                    <a:pt x="4489" y="4860"/>
                    <a:pt x="4479" y="4860"/>
                  </a:cubicBezTo>
                  <a:cubicBezTo>
                    <a:pt x="4469" y="4860"/>
                    <a:pt x="4459" y="4864"/>
                    <a:pt x="4452" y="4870"/>
                  </a:cubicBezTo>
                  <a:cubicBezTo>
                    <a:pt x="4439" y="4897"/>
                    <a:pt x="4425" y="4911"/>
                    <a:pt x="4385" y="4965"/>
                  </a:cubicBezTo>
                  <a:cubicBezTo>
                    <a:pt x="4358" y="4979"/>
                    <a:pt x="4385" y="5019"/>
                    <a:pt x="4425" y="5033"/>
                  </a:cubicBezTo>
                  <a:cubicBezTo>
                    <a:pt x="4439" y="5087"/>
                    <a:pt x="4479" y="5100"/>
                    <a:pt x="4493" y="5100"/>
                  </a:cubicBezTo>
                  <a:cubicBezTo>
                    <a:pt x="4506" y="5100"/>
                    <a:pt x="4547" y="5100"/>
                    <a:pt x="4574" y="5087"/>
                  </a:cubicBezTo>
                  <a:cubicBezTo>
                    <a:pt x="4596" y="5072"/>
                    <a:pt x="4614" y="5061"/>
                    <a:pt x="4629" y="5061"/>
                  </a:cubicBezTo>
                  <a:cubicBezTo>
                    <a:pt x="4640" y="5061"/>
                    <a:pt x="4649" y="5069"/>
                    <a:pt x="4655" y="5087"/>
                  </a:cubicBezTo>
                  <a:cubicBezTo>
                    <a:pt x="4682" y="5100"/>
                    <a:pt x="4696" y="5128"/>
                    <a:pt x="4709" y="5155"/>
                  </a:cubicBezTo>
                  <a:cubicBezTo>
                    <a:pt x="4750" y="5182"/>
                    <a:pt x="4763" y="5222"/>
                    <a:pt x="4791" y="5249"/>
                  </a:cubicBezTo>
                  <a:cubicBezTo>
                    <a:pt x="4791" y="5256"/>
                    <a:pt x="4801" y="5259"/>
                    <a:pt x="4814" y="5259"/>
                  </a:cubicBezTo>
                  <a:cubicBezTo>
                    <a:pt x="4828" y="5259"/>
                    <a:pt x="4845" y="5256"/>
                    <a:pt x="4858" y="5249"/>
                  </a:cubicBezTo>
                  <a:lnTo>
                    <a:pt x="4926" y="5182"/>
                  </a:lnTo>
                  <a:cubicBezTo>
                    <a:pt x="4953" y="5168"/>
                    <a:pt x="4953" y="5168"/>
                    <a:pt x="4953" y="5155"/>
                  </a:cubicBezTo>
                  <a:cubicBezTo>
                    <a:pt x="4968" y="5125"/>
                    <a:pt x="4986" y="5096"/>
                    <a:pt x="5007" y="5066"/>
                  </a:cubicBezTo>
                  <a:lnTo>
                    <a:pt x="5007" y="5066"/>
                  </a:lnTo>
                  <a:cubicBezTo>
                    <a:pt x="5007" y="5073"/>
                    <a:pt x="5007" y="5080"/>
                    <a:pt x="5007" y="5087"/>
                  </a:cubicBezTo>
                  <a:cubicBezTo>
                    <a:pt x="4980" y="5128"/>
                    <a:pt x="4966" y="5168"/>
                    <a:pt x="4980" y="5195"/>
                  </a:cubicBezTo>
                  <a:cubicBezTo>
                    <a:pt x="4980" y="5249"/>
                    <a:pt x="5048" y="5263"/>
                    <a:pt x="5102" y="5263"/>
                  </a:cubicBezTo>
                  <a:lnTo>
                    <a:pt x="5115" y="5263"/>
                  </a:lnTo>
                  <a:cubicBezTo>
                    <a:pt x="5129" y="5303"/>
                    <a:pt x="5169" y="5303"/>
                    <a:pt x="5196" y="5303"/>
                  </a:cubicBezTo>
                  <a:cubicBezTo>
                    <a:pt x="5206" y="5313"/>
                    <a:pt x="5222" y="5323"/>
                    <a:pt x="5241" y="5323"/>
                  </a:cubicBezTo>
                  <a:cubicBezTo>
                    <a:pt x="5248" y="5323"/>
                    <a:pt x="5256" y="5321"/>
                    <a:pt x="5264" y="5317"/>
                  </a:cubicBezTo>
                  <a:lnTo>
                    <a:pt x="5278" y="5317"/>
                  </a:lnTo>
                  <a:cubicBezTo>
                    <a:pt x="5372" y="5358"/>
                    <a:pt x="5345" y="5439"/>
                    <a:pt x="5332" y="5506"/>
                  </a:cubicBezTo>
                  <a:lnTo>
                    <a:pt x="5332" y="5520"/>
                  </a:lnTo>
                  <a:cubicBezTo>
                    <a:pt x="5318" y="5574"/>
                    <a:pt x="5318" y="5588"/>
                    <a:pt x="5332" y="5601"/>
                  </a:cubicBezTo>
                  <a:lnTo>
                    <a:pt x="5386" y="5601"/>
                  </a:lnTo>
                  <a:cubicBezTo>
                    <a:pt x="5399" y="5588"/>
                    <a:pt x="5413" y="5588"/>
                    <a:pt x="5440" y="5574"/>
                  </a:cubicBezTo>
                  <a:lnTo>
                    <a:pt x="5454" y="5561"/>
                  </a:lnTo>
                  <a:lnTo>
                    <a:pt x="5467" y="5561"/>
                  </a:lnTo>
                  <a:cubicBezTo>
                    <a:pt x="5481" y="5574"/>
                    <a:pt x="5467" y="5574"/>
                    <a:pt x="5467" y="5588"/>
                  </a:cubicBezTo>
                  <a:lnTo>
                    <a:pt x="5467" y="5601"/>
                  </a:lnTo>
                  <a:cubicBezTo>
                    <a:pt x="5467" y="5628"/>
                    <a:pt x="5454" y="5642"/>
                    <a:pt x="5454" y="5642"/>
                  </a:cubicBezTo>
                  <a:cubicBezTo>
                    <a:pt x="5440" y="5655"/>
                    <a:pt x="5413" y="5696"/>
                    <a:pt x="5413" y="5723"/>
                  </a:cubicBezTo>
                  <a:lnTo>
                    <a:pt x="5399" y="5736"/>
                  </a:lnTo>
                  <a:cubicBezTo>
                    <a:pt x="5372" y="5777"/>
                    <a:pt x="5332" y="5804"/>
                    <a:pt x="5305" y="5831"/>
                  </a:cubicBezTo>
                  <a:cubicBezTo>
                    <a:pt x="5278" y="5831"/>
                    <a:pt x="5278" y="5845"/>
                    <a:pt x="5264" y="5845"/>
                  </a:cubicBezTo>
                  <a:lnTo>
                    <a:pt x="5251" y="5845"/>
                  </a:lnTo>
                  <a:cubicBezTo>
                    <a:pt x="5237" y="5845"/>
                    <a:pt x="5210" y="5858"/>
                    <a:pt x="5210" y="5872"/>
                  </a:cubicBezTo>
                  <a:lnTo>
                    <a:pt x="5210" y="5899"/>
                  </a:lnTo>
                  <a:cubicBezTo>
                    <a:pt x="5237" y="5912"/>
                    <a:pt x="5210" y="5926"/>
                    <a:pt x="5210" y="5966"/>
                  </a:cubicBezTo>
                  <a:cubicBezTo>
                    <a:pt x="5210" y="5994"/>
                    <a:pt x="5210" y="6034"/>
                    <a:pt x="5237" y="6048"/>
                  </a:cubicBezTo>
                  <a:cubicBezTo>
                    <a:pt x="5237" y="6061"/>
                    <a:pt x="5237" y="6061"/>
                    <a:pt x="5251" y="6061"/>
                  </a:cubicBezTo>
                  <a:cubicBezTo>
                    <a:pt x="5251" y="6075"/>
                    <a:pt x="5264" y="6075"/>
                    <a:pt x="5251" y="6075"/>
                  </a:cubicBezTo>
                  <a:cubicBezTo>
                    <a:pt x="5251" y="6075"/>
                    <a:pt x="5251" y="6102"/>
                    <a:pt x="5237" y="6102"/>
                  </a:cubicBezTo>
                  <a:cubicBezTo>
                    <a:pt x="5210" y="6075"/>
                    <a:pt x="5196" y="6075"/>
                    <a:pt x="5196" y="6048"/>
                  </a:cubicBezTo>
                  <a:lnTo>
                    <a:pt x="5196" y="5858"/>
                  </a:lnTo>
                  <a:cubicBezTo>
                    <a:pt x="5196" y="5845"/>
                    <a:pt x="5196" y="5831"/>
                    <a:pt x="5183" y="5804"/>
                  </a:cubicBezTo>
                  <a:lnTo>
                    <a:pt x="5142" y="5804"/>
                  </a:lnTo>
                  <a:cubicBezTo>
                    <a:pt x="5142" y="5804"/>
                    <a:pt x="5129" y="5804"/>
                    <a:pt x="5129" y="5831"/>
                  </a:cubicBezTo>
                  <a:lnTo>
                    <a:pt x="5115" y="5831"/>
                  </a:lnTo>
                  <a:cubicBezTo>
                    <a:pt x="5106" y="5831"/>
                    <a:pt x="5073" y="5843"/>
                    <a:pt x="5044" y="5843"/>
                  </a:cubicBezTo>
                  <a:cubicBezTo>
                    <a:pt x="5030" y="5843"/>
                    <a:pt x="5016" y="5840"/>
                    <a:pt x="5007" y="5831"/>
                  </a:cubicBezTo>
                  <a:lnTo>
                    <a:pt x="5048" y="5831"/>
                  </a:lnTo>
                  <a:cubicBezTo>
                    <a:pt x="5061" y="5831"/>
                    <a:pt x="5075" y="5831"/>
                    <a:pt x="5102" y="5804"/>
                  </a:cubicBezTo>
                  <a:lnTo>
                    <a:pt x="5142" y="5763"/>
                  </a:lnTo>
                  <a:cubicBezTo>
                    <a:pt x="5183" y="5723"/>
                    <a:pt x="5196" y="5709"/>
                    <a:pt x="5196" y="5669"/>
                  </a:cubicBezTo>
                  <a:cubicBezTo>
                    <a:pt x="5237" y="5655"/>
                    <a:pt x="5264" y="5601"/>
                    <a:pt x="5264" y="5574"/>
                  </a:cubicBezTo>
                  <a:cubicBezTo>
                    <a:pt x="5264" y="5557"/>
                    <a:pt x="5259" y="5552"/>
                    <a:pt x="5251" y="5552"/>
                  </a:cubicBezTo>
                  <a:cubicBezTo>
                    <a:pt x="5241" y="5552"/>
                    <a:pt x="5225" y="5561"/>
                    <a:pt x="5210" y="5561"/>
                  </a:cubicBezTo>
                  <a:cubicBezTo>
                    <a:pt x="5201" y="5561"/>
                    <a:pt x="5198" y="5567"/>
                    <a:pt x="5193" y="5567"/>
                  </a:cubicBezTo>
                  <a:cubicBezTo>
                    <a:pt x="5190" y="5567"/>
                    <a:pt x="5187" y="5565"/>
                    <a:pt x="5183" y="5561"/>
                  </a:cubicBezTo>
                  <a:cubicBezTo>
                    <a:pt x="5142" y="5533"/>
                    <a:pt x="5129" y="5520"/>
                    <a:pt x="5115" y="5506"/>
                  </a:cubicBezTo>
                  <a:cubicBezTo>
                    <a:pt x="5075" y="5493"/>
                    <a:pt x="5048" y="5452"/>
                    <a:pt x="4980" y="5398"/>
                  </a:cubicBezTo>
                  <a:cubicBezTo>
                    <a:pt x="4926" y="5385"/>
                    <a:pt x="4912" y="5385"/>
                    <a:pt x="4872" y="5371"/>
                  </a:cubicBezTo>
                  <a:cubicBezTo>
                    <a:pt x="4858" y="5358"/>
                    <a:pt x="4845" y="5358"/>
                    <a:pt x="4831" y="5358"/>
                  </a:cubicBezTo>
                  <a:cubicBezTo>
                    <a:pt x="4791" y="5371"/>
                    <a:pt x="4791" y="5398"/>
                    <a:pt x="4777" y="5439"/>
                  </a:cubicBezTo>
                  <a:cubicBezTo>
                    <a:pt x="4777" y="5452"/>
                    <a:pt x="4777" y="5452"/>
                    <a:pt x="4763" y="5466"/>
                  </a:cubicBezTo>
                  <a:cubicBezTo>
                    <a:pt x="4736" y="5506"/>
                    <a:pt x="4736" y="5506"/>
                    <a:pt x="4736" y="5520"/>
                  </a:cubicBezTo>
                  <a:lnTo>
                    <a:pt x="4736" y="5533"/>
                  </a:lnTo>
                  <a:cubicBezTo>
                    <a:pt x="4736" y="5588"/>
                    <a:pt x="4723" y="5642"/>
                    <a:pt x="4669" y="5696"/>
                  </a:cubicBezTo>
                  <a:cubicBezTo>
                    <a:pt x="4642" y="5723"/>
                    <a:pt x="4588" y="5777"/>
                    <a:pt x="4588" y="5845"/>
                  </a:cubicBezTo>
                  <a:cubicBezTo>
                    <a:pt x="4588" y="5872"/>
                    <a:pt x="4598" y="5878"/>
                    <a:pt x="4611" y="5878"/>
                  </a:cubicBezTo>
                  <a:cubicBezTo>
                    <a:pt x="4625" y="5878"/>
                    <a:pt x="4642" y="5872"/>
                    <a:pt x="4655" y="5872"/>
                  </a:cubicBezTo>
                  <a:lnTo>
                    <a:pt x="4696" y="5872"/>
                  </a:lnTo>
                  <a:cubicBezTo>
                    <a:pt x="4709" y="5872"/>
                    <a:pt x="4736" y="5872"/>
                    <a:pt x="4763" y="5858"/>
                  </a:cubicBezTo>
                  <a:cubicBezTo>
                    <a:pt x="4791" y="5858"/>
                    <a:pt x="4831" y="5845"/>
                    <a:pt x="4858" y="5845"/>
                  </a:cubicBezTo>
                  <a:cubicBezTo>
                    <a:pt x="4763" y="5912"/>
                    <a:pt x="4736" y="5926"/>
                    <a:pt x="4723" y="5966"/>
                  </a:cubicBezTo>
                  <a:cubicBezTo>
                    <a:pt x="4709" y="5994"/>
                    <a:pt x="4723" y="6007"/>
                    <a:pt x="4723" y="6034"/>
                  </a:cubicBezTo>
                  <a:cubicBezTo>
                    <a:pt x="4736" y="6048"/>
                    <a:pt x="4736" y="6075"/>
                    <a:pt x="4723" y="6115"/>
                  </a:cubicBezTo>
                  <a:cubicBezTo>
                    <a:pt x="4709" y="6142"/>
                    <a:pt x="4696" y="6169"/>
                    <a:pt x="4655" y="6183"/>
                  </a:cubicBezTo>
                  <a:cubicBezTo>
                    <a:pt x="4642" y="6183"/>
                    <a:pt x="4642" y="6196"/>
                    <a:pt x="4628" y="6196"/>
                  </a:cubicBezTo>
                  <a:cubicBezTo>
                    <a:pt x="4588" y="6196"/>
                    <a:pt x="4574" y="6210"/>
                    <a:pt x="4533" y="6237"/>
                  </a:cubicBezTo>
                  <a:lnTo>
                    <a:pt x="4385" y="6332"/>
                  </a:lnTo>
                  <a:cubicBezTo>
                    <a:pt x="4358" y="6372"/>
                    <a:pt x="4303" y="6399"/>
                    <a:pt x="4290" y="6413"/>
                  </a:cubicBezTo>
                  <a:cubicBezTo>
                    <a:pt x="4263" y="6413"/>
                    <a:pt x="4249" y="6440"/>
                    <a:pt x="4249" y="6440"/>
                  </a:cubicBezTo>
                  <a:cubicBezTo>
                    <a:pt x="4249" y="6399"/>
                    <a:pt x="4236" y="6399"/>
                    <a:pt x="4222" y="6399"/>
                  </a:cubicBezTo>
                  <a:lnTo>
                    <a:pt x="4195" y="6399"/>
                  </a:lnTo>
                  <a:cubicBezTo>
                    <a:pt x="4179" y="6368"/>
                    <a:pt x="4168" y="6355"/>
                    <a:pt x="4153" y="6355"/>
                  </a:cubicBezTo>
                  <a:cubicBezTo>
                    <a:pt x="4143" y="6355"/>
                    <a:pt x="4131" y="6361"/>
                    <a:pt x="4114" y="6372"/>
                  </a:cubicBezTo>
                  <a:cubicBezTo>
                    <a:pt x="4114" y="6372"/>
                    <a:pt x="4100" y="6372"/>
                    <a:pt x="4100" y="6386"/>
                  </a:cubicBezTo>
                  <a:cubicBezTo>
                    <a:pt x="4087" y="6386"/>
                    <a:pt x="4087" y="6399"/>
                    <a:pt x="4060" y="6399"/>
                  </a:cubicBezTo>
                  <a:cubicBezTo>
                    <a:pt x="4016" y="6425"/>
                    <a:pt x="3983" y="6435"/>
                    <a:pt x="3959" y="6435"/>
                  </a:cubicBezTo>
                  <a:cubicBezTo>
                    <a:pt x="3930" y="6435"/>
                    <a:pt x="3912" y="6421"/>
                    <a:pt x="3897" y="6399"/>
                  </a:cubicBezTo>
                  <a:cubicBezTo>
                    <a:pt x="3857" y="6386"/>
                    <a:pt x="3843" y="6345"/>
                    <a:pt x="3843" y="6305"/>
                  </a:cubicBezTo>
                  <a:lnTo>
                    <a:pt x="3843" y="6278"/>
                  </a:lnTo>
                  <a:cubicBezTo>
                    <a:pt x="3857" y="6278"/>
                    <a:pt x="3897" y="6264"/>
                    <a:pt x="3911" y="6264"/>
                  </a:cubicBezTo>
                  <a:cubicBezTo>
                    <a:pt x="3979" y="6251"/>
                    <a:pt x="4033" y="6210"/>
                    <a:pt x="4100" y="6196"/>
                  </a:cubicBezTo>
                  <a:cubicBezTo>
                    <a:pt x="4114" y="6196"/>
                    <a:pt x="4127" y="6183"/>
                    <a:pt x="4155" y="6183"/>
                  </a:cubicBezTo>
                  <a:cubicBezTo>
                    <a:pt x="4182" y="6169"/>
                    <a:pt x="4195" y="6129"/>
                    <a:pt x="4249" y="6075"/>
                  </a:cubicBezTo>
                  <a:cubicBezTo>
                    <a:pt x="4263" y="6061"/>
                    <a:pt x="4290" y="6048"/>
                    <a:pt x="4303" y="6007"/>
                  </a:cubicBezTo>
                  <a:cubicBezTo>
                    <a:pt x="4371" y="5939"/>
                    <a:pt x="4371" y="5926"/>
                    <a:pt x="4371" y="5912"/>
                  </a:cubicBezTo>
                  <a:cubicBezTo>
                    <a:pt x="4330" y="5899"/>
                    <a:pt x="4303" y="5872"/>
                    <a:pt x="4317" y="5804"/>
                  </a:cubicBezTo>
                  <a:lnTo>
                    <a:pt x="4317" y="5791"/>
                  </a:lnTo>
                  <a:cubicBezTo>
                    <a:pt x="4317" y="5791"/>
                    <a:pt x="4311" y="5785"/>
                    <a:pt x="4303" y="5785"/>
                  </a:cubicBezTo>
                  <a:cubicBezTo>
                    <a:pt x="4299" y="5785"/>
                    <a:pt x="4294" y="5786"/>
                    <a:pt x="4290" y="5791"/>
                  </a:cubicBezTo>
                  <a:cubicBezTo>
                    <a:pt x="4263" y="5804"/>
                    <a:pt x="4249" y="5804"/>
                    <a:pt x="4249" y="5804"/>
                  </a:cubicBezTo>
                  <a:lnTo>
                    <a:pt x="4249" y="5777"/>
                  </a:lnTo>
                  <a:lnTo>
                    <a:pt x="4249" y="5736"/>
                  </a:lnTo>
                  <a:cubicBezTo>
                    <a:pt x="4256" y="5757"/>
                    <a:pt x="4270" y="5767"/>
                    <a:pt x="4288" y="5767"/>
                  </a:cubicBezTo>
                  <a:cubicBezTo>
                    <a:pt x="4307" y="5767"/>
                    <a:pt x="4330" y="5757"/>
                    <a:pt x="4358" y="5736"/>
                  </a:cubicBezTo>
                  <a:cubicBezTo>
                    <a:pt x="4371" y="5723"/>
                    <a:pt x="4385" y="5723"/>
                    <a:pt x="4425" y="5709"/>
                  </a:cubicBezTo>
                  <a:cubicBezTo>
                    <a:pt x="4466" y="5669"/>
                    <a:pt x="4452" y="5642"/>
                    <a:pt x="4452" y="5601"/>
                  </a:cubicBezTo>
                  <a:lnTo>
                    <a:pt x="4452" y="5574"/>
                  </a:lnTo>
                  <a:cubicBezTo>
                    <a:pt x="4479" y="5502"/>
                    <a:pt x="4458" y="5490"/>
                    <a:pt x="4429" y="5490"/>
                  </a:cubicBezTo>
                  <a:cubicBezTo>
                    <a:pt x="4415" y="5490"/>
                    <a:pt x="4398" y="5493"/>
                    <a:pt x="4385" y="5493"/>
                  </a:cubicBezTo>
                  <a:lnTo>
                    <a:pt x="4358" y="5493"/>
                  </a:lnTo>
                  <a:cubicBezTo>
                    <a:pt x="4330" y="5493"/>
                    <a:pt x="4330" y="5493"/>
                    <a:pt x="4317" y="5466"/>
                  </a:cubicBezTo>
                  <a:cubicBezTo>
                    <a:pt x="4303" y="5466"/>
                    <a:pt x="4303" y="5466"/>
                    <a:pt x="4303" y="5452"/>
                  </a:cubicBezTo>
                  <a:cubicBezTo>
                    <a:pt x="4297" y="5428"/>
                    <a:pt x="4280" y="5420"/>
                    <a:pt x="4258" y="5420"/>
                  </a:cubicBezTo>
                  <a:cubicBezTo>
                    <a:pt x="4231" y="5420"/>
                    <a:pt x="4198" y="5431"/>
                    <a:pt x="4168" y="5439"/>
                  </a:cubicBezTo>
                  <a:cubicBezTo>
                    <a:pt x="4155" y="5439"/>
                    <a:pt x="4127" y="5452"/>
                    <a:pt x="4114" y="5452"/>
                  </a:cubicBezTo>
                  <a:cubicBezTo>
                    <a:pt x="4100" y="5439"/>
                    <a:pt x="4060" y="5398"/>
                    <a:pt x="4033" y="5398"/>
                  </a:cubicBezTo>
                  <a:lnTo>
                    <a:pt x="4033" y="5385"/>
                  </a:lnTo>
                  <a:lnTo>
                    <a:pt x="4033" y="5358"/>
                  </a:lnTo>
                  <a:cubicBezTo>
                    <a:pt x="4046" y="5249"/>
                    <a:pt x="4033" y="5168"/>
                    <a:pt x="3992" y="5087"/>
                  </a:cubicBezTo>
                  <a:cubicBezTo>
                    <a:pt x="3965" y="4979"/>
                    <a:pt x="3925" y="4884"/>
                    <a:pt x="3979" y="4749"/>
                  </a:cubicBezTo>
                  <a:cubicBezTo>
                    <a:pt x="4019" y="4708"/>
                    <a:pt x="4019" y="4695"/>
                    <a:pt x="4019" y="4654"/>
                  </a:cubicBezTo>
                  <a:lnTo>
                    <a:pt x="4019" y="4640"/>
                  </a:lnTo>
                  <a:cubicBezTo>
                    <a:pt x="4019" y="4627"/>
                    <a:pt x="4033" y="4586"/>
                    <a:pt x="4033" y="4573"/>
                  </a:cubicBezTo>
                  <a:cubicBezTo>
                    <a:pt x="4046" y="4546"/>
                    <a:pt x="4060" y="4505"/>
                    <a:pt x="4046" y="4478"/>
                  </a:cubicBezTo>
                  <a:cubicBezTo>
                    <a:pt x="4046" y="4451"/>
                    <a:pt x="4046" y="4437"/>
                    <a:pt x="4033" y="4437"/>
                  </a:cubicBezTo>
                  <a:cubicBezTo>
                    <a:pt x="3979" y="4437"/>
                    <a:pt x="3925" y="4478"/>
                    <a:pt x="3884" y="4505"/>
                  </a:cubicBezTo>
                  <a:cubicBezTo>
                    <a:pt x="3857" y="4505"/>
                    <a:pt x="3857" y="4519"/>
                    <a:pt x="3843" y="4519"/>
                  </a:cubicBezTo>
                  <a:lnTo>
                    <a:pt x="3830" y="4519"/>
                  </a:lnTo>
                  <a:lnTo>
                    <a:pt x="3816" y="4546"/>
                  </a:lnTo>
                  <a:cubicBezTo>
                    <a:pt x="3816" y="4546"/>
                    <a:pt x="3789" y="4559"/>
                    <a:pt x="3789" y="4573"/>
                  </a:cubicBezTo>
                  <a:cubicBezTo>
                    <a:pt x="3776" y="4586"/>
                    <a:pt x="3762" y="4627"/>
                    <a:pt x="3762" y="4640"/>
                  </a:cubicBezTo>
                  <a:cubicBezTo>
                    <a:pt x="3749" y="4654"/>
                    <a:pt x="3722" y="4695"/>
                    <a:pt x="3722" y="4708"/>
                  </a:cubicBezTo>
                  <a:lnTo>
                    <a:pt x="3722" y="4762"/>
                  </a:lnTo>
                  <a:cubicBezTo>
                    <a:pt x="3708" y="4776"/>
                    <a:pt x="3694" y="4776"/>
                    <a:pt x="3654" y="4776"/>
                  </a:cubicBezTo>
                  <a:cubicBezTo>
                    <a:pt x="3640" y="4776"/>
                    <a:pt x="3640" y="4776"/>
                    <a:pt x="3627" y="4789"/>
                  </a:cubicBezTo>
                  <a:lnTo>
                    <a:pt x="3613" y="4816"/>
                  </a:lnTo>
                  <a:lnTo>
                    <a:pt x="3613" y="4830"/>
                  </a:lnTo>
                  <a:cubicBezTo>
                    <a:pt x="3613" y="4843"/>
                    <a:pt x="3613" y="4857"/>
                    <a:pt x="3586" y="4884"/>
                  </a:cubicBezTo>
                  <a:cubicBezTo>
                    <a:pt x="3573" y="4911"/>
                    <a:pt x="3573" y="4925"/>
                    <a:pt x="3573" y="4965"/>
                  </a:cubicBezTo>
                  <a:lnTo>
                    <a:pt x="3573" y="5060"/>
                  </a:lnTo>
                  <a:cubicBezTo>
                    <a:pt x="3573" y="5128"/>
                    <a:pt x="3573" y="5195"/>
                    <a:pt x="3586" y="5263"/>
                  </a:cubicBezTo>
                  <a:cubicBezTo>
                    <a:pt x="3586" y="5290"/>
                    <a:pt x="3586" y="5317"/>
                    <a:pt x="3573" y="5358"/>
                  </a:cubicBezTo>
                  <a:lnTo>
                    <a:pt x="3559" y="5371"/>
                  </a:lnTo>
                  <a:lnTo>
                    <a:pt x="3559" y="5358"/>
                  </a:lnTo>
                  <a:cubicBezTo>
                    <a:pt x="3559" y="5290"/>
                    <a:pt x="3546" y="5236"/>
                    <a:pt x="3546" y="5168"/>
                  </a:cubicBezTo>
                  <a:lnTo>
                    <a:pt x="3546" y="5100"/>
                  </a:lnTo>
                  <a:lnTo>
                    <a:pt x="3519" y="5087"/>
                  </a:lnTo>
                  <a:lnTo>
                    <a:pt x="3492" y="5046"/>
                  </a:lnTo>
                  <a:lnTo>
                    <a:pt x="3478" y="5033"/>
                  </a:lnTo>
                  <a:lnTo>
                    <a:pt x="3424" y="5033"/>
                  </a:lnTo>
                  <a:cubicBezTo>
                    <a:pt x="3410" y="5033"/>
                    <a:pt x="3383" y="5033"/>
                    <a:pt x="3370" y="5046"/>
                  </a:cubicBezTo>
                  <a:cubicBezTo>
                    <a:pt x="3356" y="5046"/>
                    <a:pt x="3356" y="5060"/>
                    <a:pt x="3356" y="5087"/>
                  </a:cubicBezTo>
                  <a:cubicBezTo>
                    <a:pt x="3316" y="5128"/>
                    <a:pt x="3356" y="5155"/>
                    <a:pt x="3370" y="5155"/>
                  </a:cubicBezTo>
                  <a:cubicBezTo>
                    <a:pt x="3356" y="5222"/>
                    <a:pt x="3316" y="5263"/>
                    <a:pt x="3234" y="5330"/>
                  </a:cubicBezTo>
                  <a:cubicBezTo>
                    <a:pt x="3275" y="5290"/>
                    <a:pt x="3275" y="5263"/>
                    <a:pt x="3275" y="5236"/>
                  </a:cubicBezTo>
                  <a:cubicBezTo>
                    <a:pt x="3275" y="5222"/>
                    <a:pt x="3248" y="5222"/>
                    <a:pt x="3221" y="5222"/>
                  </a:cubicBezTo>
                  <a:lnTo>
                    <a:pt x="3153" y="5222"/>
                  </a:lnTo>
                  <a:cubicBezTo>
                    <a:pt x="3140" y="5222"/>
                    <a:pt x="3113" y="5222"/>
                    <a:pt x="3099" y="5236"/>
                  </a:cubicBezTo>
                  <a:cubicBezTo>
                    <a:pt x="3086" y="5249"/>
                    <a:pt x="3072" y="5263"/>
                    <a:pt x="3045" y="5303"/>
                  </a:cubicBezTo>
                  <a:cubicBezTo>
                    <a:pt x="3018" y="5330"/>
                    <a:pt x="3018" y="5371"/>
                    <a:pt x="3018" y="5385"/>
                  </a:cubicBezTo>
                  <a:cubicBezTo>
                    <a:pt x="3018" y="5398"/>
                    <a:pt x="3018" y="5398"/>
                    <a:pt x="3004" y="5425"/>
                  </a:cubicBezTo>
                  <a:lnTo>
                    <a:pt x="2977" y="5439"/>
                  </a:lnTo>
                  <a:lnTo>
                    <a:pt x="2964" y="5439"/>
                  </a:lnTo>
                  <a:cubicBezTo>
                    <a:pt x="2964" y="5439"/>
                    <a:pt x="2964" y="5425"/>
                    <a:pt x="2977" y="5398"/>
                  </a:cubicBezTo>
                  <a:cubicBezTo>
                    <a:pt x="3004" y="5358"/>
                    <a:pt x="3018" y="5330"/>
                    <a:pt x="3018" y="5303"/>
                  </a:cubicBezTo>
                  <a:lnTo>
                    <a:pt x="3018" y="5303"/>
                  </a:lnTo>
                  <a:cubicBezTo>
                    <a:pt x="2829" y="5520"/>
                    <a:pt x="2666" y="5763"/>
                    <a:pt x="2490" y="5994"/>
                  </a:cubicBezTo>
                  <a:cubicBezTo>
                    <a:pt x="2463" y="6061"/>
                    <a:pt x="2409" y="6169"/>
                    <a:pt x="2423" y="6196"/>
                  </a:cubicBezTo>
                  <a:cubicBezTo>
                    <a:pt x="2423" y="6200"/>
                    <a:pt x="2425" y="6202"/>
                    <a:pt x="2431" y="6202"/>
                  </a:cubicBezTo>
                  <a:cubicBezTo>
                    <a:pt x="2444" y="6202"/>
                    <a:pt x="2474" y="6189"/>
                    <a:pt x="2504" y="6169"/>
                  </a:cubicBezTo>
                  <a:cubicBezTo>
                    <a:pt x="2517" y="6156"/>
                    <a:pt x="2524" y="6149"/>
                    <a:pt x="2527" y="6149"/>
                  </a:cubicBezTo>
                  <a:cubicBezTo>
                    <a:pt x="2531" y="6149"/>
                    <a:pt x="2531" y="6156"/>
                    <a:pt x="2531" y="6169"/>
                  </a:cubicBezTo>
                  <a:cubicBezTo>
                    <a:pt x="2504" y="6196"/>
                    <a:pt x="2477" y="6237"/>
                    <a:pt x="2477" y="6264"/>
                  </a:cubicBezTo>
                  <a:cubicBezTo>
                    <a:pt x="2477" y="6271"/>
                    <a:pt x="2480" y="6274"/>
                    <a:pt x="2485" y="6274"/>
                  </a:cubicBezTo>
                  <a:cubicBezTo>
                    <a:pt x="2490" y="6274"/>
                    <a:pt x="2497" y="6271"/>
                    <a:pt x="2504" y="6264"/>
                  </a:cubicBezTo>
                  <a:lnTo>
                    <a:pt x="2531" y="6251"/>
                  </a:lnTo>
                  <a:lnTo>
                    <a:pt x="2544" y="6237"/>
                  </a:lnTo>
                  <a:lnTo>
                    <a:pt x="2598" y="6183"/>
                  </a:lnTo>
                  <a:lnTo>
                    <a:pt x="2680" y="6102"/>
                  </a:lnTo>
                  <a:lnTo>
                    <a:pt x="2680" y="6102"/>
                  </a:lnTo>
                  <a:cubicBezTo>
                    <a:pt x="2626" y="6169"/>
                    <a:pt x="2571" y="6210"/>
                    <a:pt x="2544" y="6264"/>
                  </a:cubicBezTo>
                  <a:cubicBezTo>
                    <a:pt x="2490" y="6318"/>
                    <a:pt x="2463" y="6372"/>
                    <a:pt x="2436" y="6399"/>
                  </a:cubicBezTo>
                  <a:cubicBezTo>
                    <a:pt x="2436" y="6413"/>
                    <a:pt x="2436" y="6440"/>
                    <a:pt x="2463" y="6454"/>
                  </a:cubicBezTo>
                  <a:lnTo>
                    <a:pt x="2463" y="6467"/>
                  </a:lnTo>
                  <a:cubicBezTo>
                    <a:pt x="2463" y="6500"/>
                    <a:pt x="2472" y="6525"/>
                    <a:pt x="2491" y="6525"/>
                  </a:cubicBezTo>
                  <a:cubicBezTo>
                    <a:pt x="2495" y="6525"/>
                    <a:pt x="2499" y="6524"/>
                    <a:pt x="2504" y="6521"/>
                  </a:cubicBezTo>
                  <a:cubicBezTo>
                    <a:pt x="2531" y="6508"/>
                    <a:pt x="2544" y="6508"/>
                    <a:pt x="2571" y="6481"/>
                  </a:cubicBezTo>
                  <a:cubicBezTo>
                    <a:pt x="2612" y="6467"/>
                    <a:pt x="2666" y="6454"/>
                    <a:pt x="2693" y="6413"/>
                  </a:cubicBezTo>
                  <a:cubicBezTo>
                    <a:pt x="2747" y="6386"/>
                    <a:pt x="2761" y="6345"/>
                    <a:pt x="2801" y="6318"/>
                  </a:cubicBezTo>
                  <a:cubicBezTo>
                    <a:pt x="2815" y="6278"/>
                    <a:pt x="2842" y="6264"/>
                    <a:pt x="2883" y="6237"/>
                  </a:cubicBezTo>
                  <a:cubicBezTo>
                    <a:pt x="2937" y="6196"/>
                    <a:pt x="2977" y="6196"/>
                    <a:pt x="3004" y="6196"/>
                  </a:cubicBezTo>
                  <a:lnTo>
                    <a:pt x="3031" y="6196"/>
                  </a:lnTo>
                  <a:cubicBezTo>
                    <a:pt x="3031" y="6210"/>
                    <a:pt x="3031" y="6210"/>
                    <a:pt x="3018" y="6210"/>
                  </a:cubicBezTo>
                  <a:lnTo>
                    <a:pt x="3004" y="6210"/>
                  </a:lnTo>
                  <a:cubicBezTo>
                    <a:pt x="2964" y="6237"/>
                    <a:pt x="2937" y="6251"/>
                    <a:pt x="2883" y="6278"/>
                  </a:cubicBezTo>
                  <a:cubicBezTo>
                    <a:pt x="2815" y="6332"/>
                    <a:pt x="2747" y="6399"/>
                    <a:pt x="2639" y="6508"/>
                  </a:cubicBezTo>
                  <a:cubicBezTo>
                    <a:pt x="2612" y="6548"/>
                    <a:pt x="2571" y="6575"/>
                    <a:pt x="2558" y="6589"/>
                  </a:cubicBezTo>
                  <a:cubicBezTo>
                    <a:pt x="2531" y="6616"/>
                    <a:pt x="2504" y="6643"/>
                    <a:pt x="2490" y="6670"/>
                  </a:cubicBezTo>
                  <a:cubicBezTo>
                    <a:pt x="2490" y="6684"/>
                    <a:pt x="2490" y="6724"/>
                    <a:pt x="2504" y="6724"/>
                  </a:cubicBezTo>
                  <a:cubicBezTo>
                    <a:pt x="2504" y="6738"/>
                    <a:pt x="2504" y="6751"/>
                    <a:pt x="2531" y="6751"/>
                  </a:cubicBezTo>
                  <a:cubicBezTo>
                    <a:pt x="2531" y="6778"/>
                    <a:pt x="2531" y="6778"/>
                    <a:pt x="2544" y="6792"/>
                  </a:cubicBezTo>
                  <a:cubicBezTo>
                    <a:pt x="2544" y="6805"/>
                    <a:pt x="2544" y="6805"/>
                    <a:pt x="2558" y="6819"/>
                  </a:cubicBezTo>
                  <a:cubicBezTo>
                    <a:pt x="2558" y="6846"/>
                    <a:pt x="2558" y="6859"/>
                    <a:pt x="2571" y="6859"/>
                  </a:cubicBezTo>
                  <a:cubicBezTo>
                    <a:pt x="2612" y="6859"/>
                    <a:pt x="2639" y="6859"/>
                    <a:pt x="2680" y="6846"/>
                  </a:cubicBezTo>
                  <a:cubicBezTo>
                    <a:pt x="2693" y="6846"/>
                    <a:pt x="2707" y="6819"/>
                    <a:pt x="2734" y="6819"/>
                  </a:cubicBezTo>
                  <a:cubicBezTo>
                    <a:pt x="2747" y="6819"/>
                    <a:pt x="2747" y="6819"/>
                    <a:pt x="2761" y="6805"/>
                  </a:cubicBezTo>
                  <a:cubicBezTo>
                    <a:pt x="2783" y="6801"/>
                    <a:pt x="2804" y="6796"/>
                    <a:pt x="2822" y="6796"/>
                  </a:cubicBezTo>
                  <a:cubicBezTo>
                    <a:pt x="2859" y="6796"/>
                    <a:pt x="2883" y="6814"/>
                    <a:pt x="2883" y="6887"/>
                  </a:cubicBezTo>
                  <a:cubicBezTo>
                    <a:pt x="2883" y="6914"/>
                    <a:pt x="2883" y="6914"/>
                    <a:pt x="2896" y="6914"/>
                  </a:cubicBezTo>
                  <a:cubicBezTo>
                    <a:pt x="2896" y="6924"/>
                    <a:pt x="2899" y="6933"/>
                    <a:pt x="2903" y="6941"/>
                  </a:cubicBezTo>
                  <a:lnTo>
                    <a:pt x="2896" y="6941"/>
                  </a:lnTo>
                  <a:cubicBezTo>
                    <a:pt x="2896" y="6927"/>
                    <a:pt x="2883" y="6927"/>
                    <a:pt x="2883" y="6927"/>
                  </a:cubicBezTo>
                  <a:lnTo>
                    <a:pt x="2869" y="6927"/>
                  </a:lnTo>
                  <a:cubicBezTo>
                    <a:pt x="2855" y="6898"/>
                    <a:pt x="2836" y="6885"/>
                    <a:pt x="2814" y="6885"/>
                  </a:cubicBezTo>
                  <a:cubicBezTo>
                    <a:pt x="2795" y="6885"/>
                    <a:pt x="2772" y="6895"/>
                    <a:pt x="2747" y="6914"/>
                  </a:cubicBezTo>
                  <a:lnTo>
                    <a:pt x="2693" y="6954"/>
                  </a:lnTo>
                  <a:lnTo>
                    <a:pt x="2639" y="7008"/>
                  </a:lnTo>
                  <a:cubicBezTo>
                    <a:pt x="2612" y="7022"/>
                    <a:pt x="2436" y="7062"/>
                    <a:pt x="2341" y="7076"/>
                  </a:cubicBezTo>
                  <a:cubicBezTo>
                    <a:pt x="2328" y="7076"/>
                    <a:pt x="2301" y="7076"/>
                    <a:pt x="2287" y="7090"/>
                  </a:cubicBezTo>
                  <a:cubicBezTo>
                    <a:pt x="2279" y="7082"/>
                    <a:pt x="2272" y="7074"/>
                    <a:pt x="2259" y="7074"/>
                  </a:cubicBezTo>
                  <a:cubicBezTo>
                    <a:pt x="2249" y="7074"/>
                    <a:pt x="2237" y="7078"/>
                    <a:pt x="2220" y="7090"/>
                  </a:cubicBezTo>
                  <a:cubicBezTo>
                    <a:pt x="2220" y="7076"/>
                    <a:pt x="2206" y="7076"/>
                    <a:pt x="2193" y="7076"/>
                  </a:cubicBezTo>
                  <a:cubicBezTo>
                    <a:pt x="2184" y="7068"/>
                    <a:pt x="2176" y="7064"/>
                    <a:pt x="2167" y="7064"/>
                  </a:cubicBezTo>
                  <a:cubicBezTo>
                    <a:pt x="2147" y="7064"/>
                    <a:pt x="2126" y="7080"/>
                    <a:pt x="2098" y="7090"/>
                  </a:cubicBezTo>
                  <a:cubicBezTo>
                    <a:pt x="2084" y="7117"/>
                    <a:pt x="2071" y="7117"/>
                    <a:pt x="2071" y="7130"/>
                  </a:cubicBezTo>
                  <a:cubicBezTo>
                    <a:pt x="2057" y="7130"/>
                    <a:pt x="2057" y="7144"/>
                    <a:pt x="2057" y="7144"/>
                  </a:cubicBezTo>
                  <a:cubicBezTo>
                    <a:pt x="2017" y="7184"/>
                    <a:pt x="2003" y="7198"/>
                    <a:pt x="1963" y="7279"/>
                  </a:cubicBezTo>
                  <a:cubicBezTo>
                    <a:pt x="1949" y="7333"/>
                    <a:pt x="1935" y="7360"/>
                    <a:pt x="1895" y="7401"/>
                  </a:cubicBezTo>
                  <a:lnTo>
                    <a:pt x="1881" y="7401"/>
                  </a:lnTo>
                  <a:lnTo>
                    <a:pt x="1881" y="7387"/>
                  </a:lnTo>
                  <a:lnTo>
                    <a:pt x="1881" y="7360"/>
                  </a:lnTo>
                  <a:lnTo>
                    <a:pt x="1881" y="7347"/>
                  </a:lnTo>
                  <a:cubicBezTo>
                    <a:pt x="1895" y="7333"/>
                    <a:pt x="1922" y="7292"/>
                    <a:pt x="1922" y="7279"/>
                  </a:cubicBezTo>
                  <a:cubicBezTo>
                    <a:pt x="1922" y="7265"/>
                    <a:pt x="1895" y="7265"/>
                    <a:pt x="1881" y="7265"/>
                  </a:cubicBezTo>
                  <a:lnTo>
                    <a:pt x="1881" y="7252"/>
                  </a:lnTo>
                  <a:lnTo>
                    <a:pt x="1881" y="7225"/>
                  </a:lnTo>
                  <a:lnTo>
                    <a:pt x="1881" y="7198"/>
                  </a:lnTo>
                  <a:cubicBezTo>
                    <a:pt x="1881" y="7164"/>
                    <a:pt x="1890" y="7140"/>
                    <a:pt x="1879" y="7140"/>
                  </a:cubicBezTo>
                  <a:cubicBezTo>
                    <a:pt x="1876" y="7140"/>
                    <a:pt x="1873" y="7141"/>
                    <a:pt x="1868" y="7144"/>
                  </a:cubicBezTo>
                  <a:lnTo>
                    <a:pt x="1854" y="7144"/>
                  </a:lnTo>
                  <a:cubicBezTo>
                    <a:pt x="1827" y="7157"/>
                    <a:pt x="1814" y="7198"/>
                    <a:pt x="1814" y="7211"/>
                  </a:cubicBezTo>
                  <a:cubicBezTo>
                    <a:pt x="1814" y="7225"/>
                    <a:pt x="1800" y="7252"/>
                    <a:pt x="1800" y="7252"/>
                  </a:cubicBezTo>
                  <a:cubicBezTo>
                    <a:pt x="1787" y="7265"/>
                    <a:pt x="1787" y="7279"/>
                    <a:pt x="1787" y="7292"/>
                  </a:cubicBezTo>
                  <a:lnTo>
                    <a:pt x="1787" y="7320"/>
                  </a:lnTo>
                  <a:cubicBezTo>
                    <a:pt x="1746" y="7360"/>
                    <a:pt x="1732" y="7414"/>
                    <a:pt x="1719" y="7468"/>
                  </a:cubicBezTo>
                  <a:cubicBezTo>
                    <a:pt x="1719" y="7495"/>
                    <a:pt x="1692" y="7523"/>
                    <a:pt x="1692" y="7523"/>
                  </a:cubicBezTo>
                  <a:lnTo>
                    <a:pt x="1678" y="7523"/>
                  </a:lnTo>
                  <a:lnTo>
                    <a:pt x="1678" y="7495"/>
                  </a:lnTo>
                  <a:cubicBezTo>
                    <a:pt x="1678" y="7486"/>
                    <a:pt x="1678" y="7476"/>
                    <a:pt x="1669" y="7476"/>
                  </a:cubicBezTo>
                  <a:cubicBezTo>
                    <a:pt x="1665" y="7476"/>
                    <a:pt x="1659" y="7478"/>
                    <a:pt x="1651" y="7482"/>
                  </a:cubicBezTo>
                  <a:lnTo>
                    <a:pt x="1651" y="7428"/>
                  </a:lnTo>
                  <a:lnTo>
                    <a:pt x="1651" y="7414"/>
                  </a:lnTo>
                  <a:cubicBezTo>
                    <a:pt x="839" y="8889"/>
                    <a:pt x="271" y="10513"/>
                    <a:pt x="1" y="12218"/>
                  </a:cubicBezTo>
                  <a:lnTo>
                    <a:pt x="28" y="12218"/>
                  </a:lnTo>
                  <a:cubicBezTo>
                    <a:pt x="28" y="12231"/>
                    <a:pt x="28" y="12258"/>
                    <a:pt x="41" y="12272"/>
                  </a:cubicBezTo>
                  <a:cubicBezTo>
                    <a:pt x="41" y="12299"/>
                    <a:pt x="55" y="12299"/>
                    <a:pt x="68" y="12299"/>
                  </a:cubicBezTo>
                  <a:lnTo>
                    <a:pt x="109" y="12299"/>
                  </a:lnTo>
                  <a:cubicBezTo>
                    <a:pt x="163" y="12299"/>
                    <a:pt x="176" y="12340"/>
                    <a:pt x="163" y="12421"/>
                  </a:cubicBezTo>
                  <a:cubicBezTo>
                    <a:pt x="163" y="12434"/>
                    <a:pt x="163" y="12434"/>
                    <a:pt x="176" y="12434"/>
                  </a:cubicBezTo>
                  <a:lnTo>
                    <a:pt x="190" y="12461"/>
                  </a:lnTo>
                  <a:cubicBezTo>
                    <a:pt x="190" y="12461"/>
                    <a:pt x="190" y="12475"/>
                    <a:pt x="203" y="12488"/>
                  </a:cubicBezTo>
                  <a:cubicBezTo>
                    <a:pt x="231" y="12488"/>
                    <a:pt x="244" y="12529"/>
                    <a:pt x="244" y="12556"/>
                  </a:cubicBezTo>
                  <a:cubicBezTo>
                    <a:pt x="244" y="12570"/>
                    <a:pt x="258" y="12610"/>
                    <a:pt x="271" y="12624"/>
                  </a:cubicBezTo>
                  <a:lnTo>
                    <a:pt x="271" y="12664"/>
                  </a:lnTo>
                  <a:cubicBezTo>
                    <a:pt x="271" y="12705"/>
                    <a:pt x="298" y="12759"/>
                    <a:pt x="325" y="12773"/>
                  </a:cubicBezTo>
                  <a:cubicBezTo>
                    <a:pt x="325" y="12773"/>
                    <a:pt x="339" y="12773"/>
                    <a:pt x="339" y="12759"/>
                  </a:cubicBezTo>
                  <a:cubicBezTo>
                    <a:pt x="366" y="12705"/>
                    <a:pt x="366" y="12678"/>
                    <a:pt x="366" y="12637"/>
                  </a:cubicBezTo>
                  <a:cubicBezTo>
                    <a:pt x="366" y="12678"/>
                    <a:pt x="366" y="12732"/>
                    <a:pt x="379" y="12732"/>
                  </a:cubicBezTo>
                  <a:cubicBezTo>
                    <a:pt x="433" y="12746"/>
                    <a:pt x="474" y="12800"/>
                    <a:pt x="461" y="12935"/>
                  </a:cubicBezTo>
                  <a:cubicBezTo>
                    <a:pt x="461" y="13003"/>
                    <a:pt x="474" y="13016"/>
                    <a:pt x="515" y="13030"/>
                  </a:cubicBezTo>
                  <a:lnTo>
                    <a:pt x="528" y="13030"/>
                  </a:lnTo>
                  <a:cubicBezTo>
                    <a:pt x="542" y="13016"/>
                    <a:pt x="542" y="13003"/>
                    <a:pt x="542" y="12976"/>
                  </a:cubicBezTo>
                  <a:lnTo>
                    <a:pt x="542" y="12962"/>
                  </a:lnTo>
                  <a:cubicBezTo>
                    <a:pt x="569" y="12976"/>
                    <a:pt x="582" y="12976"/>
                    <a:pt x="596" y="12976"/>
                  </a:cubicBezTo>
                  <a:lnTo>
                    <a:pt x="609" y="12962"/>
                  </a:lnTo>
                  <a:cubicBezTo>
                    <a:pt x="650" y="12935"/>
                    <a:pt x="650" y="12894"/>
                    <a:pt x="636" y="12827"/>
                  </a:cubicBezTo>
                  <a:lnTo>
                    <a:pt x="636" y="12800"/>
                  </a:lnTo>
                  <a:lnTo>
                    <a:pt x="650" y="12773"/>
                  </a:lnTo>
                  <a:cubicBezTo>
                    <a:pt x="656" y="12767"/>
                    <a:pt x="668" y="12760"/>
                    <a:pt x="678" y="12760"/>
                  </a:cubicBezTo>
                  <a:cubicBezTo>
                    <a:pt x="692" y="12760"/>
                    <a:pt x="704" y="12770"/>
                    <a:pt x="704" y="12800"/>
                  </a:cubicBezTo>
                  <a:lnTo>
                    <a:pt x="704" y="12813"/>
                  </a:lnTo>
                  <a:cubicBezTo>
                    <a:pt x="704" y="12837"/>
                    <a:pt x="704" y="12870"/>
                    <a:pt x="722" y="12870"/>
                  </a:cubicBezTo>
                  <a:cubicBezTo>
                    <a:pt x="724" y="12870"/>
                    <a:pt x="727" y="12869"/>
                    <a:pt x="731" y="12867"/>
                  </a:cubicBezTo>
                  <a:lnTo>
                    <a:pt x="745" y="12840"/>
                  </a:lnTo>
                  <a:cubicBezTo>
                    <a:pt x="763" y="12840"/>
                    <a:pt x="769" y="12834"/>
                    <a:pt x="771" y="12834"/>
                  </a:cubicBezTo>
                  <a:cubicBezTo>
                    <a:pt x="772" y="12834"/>
                    <a:pt x="772" y="12836"/>
                    <a:pt x="772" y="12840"/>
                  </a:cubicBezTo>
                  <a:lnTo>
                    <a:pt x="772" y="12894"/>
                  </a:lnTo>
                  <a:cubicBezTo>
                    <a:pt x="772" y="12908"/>
                    <a:pt x="745" y="12948"/>
                    <a:pt x="772" y="12962"/>
                  </a:cubicBezTo>
                  <a:cubicBezTo>
                    <a:pt x="731" y="13016"/>
                    <a:pt x="745" y="13070"/>
                    <a:pt x="745" y="13097"/>
                  </a:cubicBezTo>
                  <a:cubicBezTo>
                    <a:pt x="745" y="13111"/>
                    <a:pt x="772" y="13138"/>
                    <a:pt x="772" y="13138"/>
                  </a:cubicBezTo>
                  <a:cubicBezTo>
                    <a:pt x="772" y="13165"/>
                    <a:pt x="785" y="13206"/>
                    <a:pt x="799" y="13219"/>
                  </a:cubicBezTo>
                  <a:cubicBezTo>
                    <a:pt x="806" y="13226"/>
                    <a:pt x="819" y="13229"/>
                    <a:pt x="834" y="13229"/>
                  </a:cubicBezTo>
                  <a:cubicBezTo>
                    <a:pt x="850" y="13229"/>
                    <a:pt x="866" y="13226"/>
                    <a:pt x="880" y="13219"/>
                  </a:cubicBezTo>
                  <a:lnTo>
                    <a:pt x="934" y="13165"/>
                  </a:lnTo>
                  <a:cubicBezTo>
                    <a:pt x="934" y="13287"/>
                    <a:pt x="978" y="13343"/>
                    <a:pt x="1036" y="13343"/>
                  </a:cubicBezTo>
                  <a:cubicBezTo>
                    <a:pt x="1043" y="13343"/>
                    <a:pt x="1049" y="13342"/>
                    <a:pt x="1056" y="13341"/>
                  </a:cubicBezTo>
                  <a:cubicBezTo>
                    <a:pt x="1110" y="13341"/>
                    <a:pt x="1110" y="13381"/>
                    <a:pt x="1124" y="13476"/>
                  </a:cubicBezTo>
                  <a:cubicBezTo>
                    <a:pt x="1124" y="13544"/>
                    <a:pt x="1137" y="13584"/>
                    <a:pt x="1151" y="13625"/>
                  </a:cubicBezTo>
                  <a:cubicBezTo>
                    <a:pt x="1151" y="13639"/>
                    <a:pt x="1137" y="13652"/>
                    <a:pt x="1124" y="13652"/>
                  </a:cubicBezTo>
                  <a:cubicBezTo>
                    <a:pt x="1083" y="13693"/>
                    <a:pt x="1069" y="13706"/>
                    <a:pt x="1069" y="13747"/>
                  </a:cubicBezTo>
                  <a:cubicBezTo>
                    <a:pt x="1069" y="13774"/>
                    <a:pt x="1083" y="13787"/>
                    <a:pt x="1124" y="13787"/>
                  </a:cubicBezTo>
                  <a:cubicBezTo>
                    <a:pt x="1124" y="13871"/>
                    <a:pt x="1149" y="13891"/>
                    <a:pt x="1187" y="13891"/>
                  </a:cubicBezTo>
                  <a:cubicBezTo>
                    <a:pt x="1204" y="13891"/>
                    <a:pt x="1224" y="13886"/>
                    <a:pt x="1245" y="13882"/>
                  </a:cubicBezTo>
                  <a:lnTo>
                    <a:pt x="1259" y="13896"/>
                  </a:lnTo>
                  <a:cubicBezTo>
                    <a:pt x="1286" y="13896"/>
                    <a:pt x="1327" y="13896"/>
                    <a:pt x="1327" y="13950"/>
                  </a:cubicBezTo>
                  <a:cubicBezTo>
                    <a:pt x="1557" y="13977"/>
                    <a:pt x="1611" y="14166"/>
                    <a:pt x="1651" y="14315"/>
                  </a:cubicBezTo>
                  <a:cubicBezTo>
                    <a:pt x="1651" y="14329"/>
                    <a:pt x="1665" y="14356"/>
                    <a:pt x="1665" y="14369"/>
                  </a:cubicBezTo>
                  <a:cubicBezTo>
                    <a:pt x="1692" y="14491"/>
                    <a:pt x="1719" y="14518"/>
                    <a:pt x="1692" y="14708"/>
                  </a:cubicBezTo>
                  <a:lnTo>
                    <a:pt x="1692" y="14897"/>
                  </a:lnTo>
                  <a:lnTo>
                    <a:pt x="1692" y="15100"/>
                  </a:lnTo>
                  <a:cubicBezTo>
                    <a:pt x="1678" y="15208"/>
                    <a:pt x="1678" y="15343"/>
                    <a:pt x="1719" y="15452"/>
                  </a:cubicBezTo>
                  <a:cubicBezTo>
                    <a:pt x="1746" y="15533"/>
                    <a:pt x="1746" y="15614"/>
                    <a:pt x="1732" y="15736"/>
                  </a:cubicBezTo>
                  <a:cubicBezTo>
                    <a:pt x="1719" y="15804"/>
                    <a:pt x="1854" y="16088"/>
                    <a:pt x="1895" y="16128"/>
                  </a:cubicBezTo>
                  <a:cubicBezTo>
                    <a:pt x="1922" y="16182"/>
                    <a:pt x="1949" y="16209"/>
                    <a:pt x="1990" y="16250"/>
                  </a:cubicBezTo>
                  <a:cubicBezTo>
                    <a:pt x="2017" y="16277"/>
                    <a:pt x="2057" y="16331"/>
                    <a:pt x="2071" y="16385"/>
                  </a:cubicBezTo>
                  <a:cubicBezTo>
                    <a:pt x="2071" y="16399"/>
                    <a:pt x="2084" y="16399"/>
                    <a:pt x="2125" y="16399"/>
                  </a:cubicBezTo>
                  <a:lnTo>
                    <a:pt x="2125" y="16426"/>
                  </a:lnTo>
                  <a:cubicBezTo>
                    <a:pt x="2125" y="16467"/>
                    <a:pt x="2125" y="16494"/>
                    <a:pt x="2152" y="16521"/>
                  </a:cubicBezTo>
                  <a:cubicBezTo>
                    <a:pt x="2165" y="16561"/>
                    <a:pt x="2206" y="16561"/>
                    <a:pt x="2260" y="16588"/>
                  </a:cubicBezTo>
                  <a:lnTo>
                    <a:pt x="2274" y="16588"/>
                  </a:lnTo>
                  <a:lnTo>
                    <a:pt x="2287" y="16602"/>
                  </a:lnTo>
                  <a:lnTo>
                    <a:pt x="2301" y="16615"/>
                  </a:lnTo>
                  <a:lnTo>
                    <a:pt x="2328" y="16629"/>
                  </a:lnTo>
                  <a:lnTo>
                    <a:pt x="2341" y="16629"/>
                  </a:lnTo>
                  <a:lnTo>
                    <a:pt x="2341" y="16670"/>
                  </a:lnTo>
                  <a:cubicBezTo>
                    <a:pt x="2341" y="16724"/>
                    <a:pt x="2341" y="16764"/>
                    <a:pt x="2423" y="16764"/>
                  </a:cubicBezTo>
                  <a:cubicBezTo>
                    <a:pt x="2463" y="16764"/>
                    <a:pt x="2477" y="16764"/>
                    <a:pt x="2477" y="16818"/>
                  </a:cubicBezTo>
                  <a:lnTo>
                    <a:pt x="2477" y="16832"/>
                  </a:lnTo>
                  <a:cubicBezTo>
                    <a:pt x="2477" y="16832"/>
                    <a:pt x="2483" y="16844"/>
                    <a:pt x="2491" y="16844"/>
                  </a:cubicBezTo>
                  <a:cubicBezTo>
                    <a:pt x="2495" y="16844"/>
                    <a:pt x="2499" y="16841"/>
                    <a:pt x="2504" y="16832"/>
                  </a:cubicBezTo>
                  <a:cubicBezTo>
                    <a:pt x="2531" y="16832"/>
                    <a:pt x="2531" y="16818"/>
                    <a:pt x="2544" y="16818"/>
                  </a:cubicBezTo>
                  <a:cubicBezTo>
                    <a:pt x="2558" y="16791"/>
                    <a:pt x="2571" y="16764"/>
                    <a:pt x="2598" y="16764"/>
                  </a:cubicBezTo>
                  <a:cubicBezTo>
                    <a:pt x="2612" y="16764"/>
                    <a:pt x="2626" y="16764"/>
                    <a:pt x="2666" y="16791"/>
                  </a:cubicBezTo>
                  <a:cubicBezTo>
                    <a:pt x="2774" y="16832"/>
                    <a:pt x="2869" y="16886"/>
                    <a:pt x="2883" y="17008"/>
                  </a:cubicBezTo>
                  <a:cubicBezTo>
                    <a:pt x="2883" y="17021"/>
                    <a:pt x="2896" y="17021"/>
                    <a:pt x="2896" y="17021"/>
                  </a:cubicBezTo>
                  <a:lnTo>
                    <a:pt x="2896" y="17035"/>
                  </a:lnTo>
                  <a:cubicBezTo>
                    <a:pt x="2896" y="17062"/>
                    <a:pt x="2910" y="17062"/>
                    <a:pt x="2937" y="17062"/>
                  </a:cubicBezTo>
                  <a:cubicBezTo>
                    <a:pt x="2937" y="17089"/>
                    <a:pt x="2950" y="17103"/>
                    <a:pt x="2977" y="17103"/>
                  </a:cubicBezTo>
                  <a:cubicBezTo>
                    <a:pt x="3004" y="17197"/>
                    <a:pt x="3031" y="17278"/>
                    <a:pt x="3086" y="17346"/>
                  </a:cubicBezTo>
                  <a:cubicBezTo>
                    <a:pt x="3086" y="17360"/>
                    <a:pt x="3099" y="17373"/>
                    <a:pt x="3099" y="17373"/>
                  </a:cubicBezTo>
                  <a:cubicBezTo>
                    <a:pt x="3136" y="17435"/>
                    <a:pt x="3162" y="17497"/>
                    <a:pt x="3249" y="17497"/>
                  </a:cubicBezTo>
                  <a:cubicBezTo>
                    <a:pt x="3257" y="17497"/>
                    <a:pt x="3266" y="17496"/>
                    <a:pt x="3275" y="17495"/>
                  </a:cubicBezTo>
                  <a:lnTo>
                    <a:pt x="3289" y="17508"/>
                  </a:lnTo>
                  <a:cubicBezTo>
                    <a:pt x="3302" y="17549"/>
                    <a:pt x="3316" y="17576"/>
                    <a:pt x="3356" y="17576"/>
                  </a:cubicBezTo>
                  <a:cubicBezTo>
                    <a:pt x="3356" y="17617"/>
                    <a:pt x="3370" y="17617"/>
                    <a:pt x="3383" y="17617"/>
                  </a:cubicBezTo>
                  <a:lnTo>
                    <a:pt x="3383" y="17630"/>
                  </a:lnTo>
                  <a:cubicBezTo>
                    <a:pt x="3410" y="17671"/>
                    <a:pt x="3424" y="17698"/>
                    <a:pt x="3383" y="17738"/>
                  </a:cubicBezTo>
                  <a:cubicBezTo>
                    <a:pt x="3370" y="17738"/>
                    <a:pt x="3370" y="17752"/>
                    <a:pt x="3356" y="17752"/>
                  </a:cubicBezTo>
                  <a:cubicBezTo>
                    <a:pt x="3343" y="17752"/>
                    <a:pt x="3316" y="17752"/>
                    <a:pt x="3302" y="17711"/>
                  </a:cubicBezTo>
                  <a:cubicBezTo>
                    <a:pt x="3302" y="17700"/>
                    <a:pt x="3302" y="17681"/>
                    <a:pt x="3288" y="17681"/>
                  </a:cubicBezTo>
                  <a:cubicBezTo>
                    <a:pt x="3284" y="17681"/>
                    <a:pt x="3280" y="17682"/>
                    <a:pt x="3275" y="17684"/>
                  </a:cubicBezTo>
                  <a:cubicBezTo>
                    <a:pt x="3275" y="17684"/>
                    <a:pt x="3248" y="17684"/>
                    <a:pt x="3248" y="17698"/>
                  </a:cubicBezTo>
                  <a:cubicBezTo>
                    <a:pt x="3234" y="17711"/>
                    <a:pt x="3234" y="17738"/>
                    <a:pt x="3234" y="17752"/>
                  </a:cubicBezTo>
                  <a:cubicBezTo>
                    <a:pt x="3234" y="17766"/>
                    <a:pt x="3248" y="17779"/>
                    <a:pt x="3275" y="17806"/>
                  </a:cubicBezTo>
                  <a:cubicBezTo>
                    <a:pt x="3289" y="17806"/>
                    <a:pt x="3289" y="17820"/>
                    <a:pt x="3289" y="17833"/>
                  </a:cubicBezTo>
                  <a:cubicBezTo>
                    <a:pt x="3302" y="17847"/>
                    <a:pt x="3316" y="17887"/>
                    <a:pt x="3343" y="17887"/>
                  </a:cubicBezTo>
                  <a:lnTo>
                    <a:pt x="3356" y="17901"/>
                  </a:lnTo>
                  <a:cubicBezTo>
                    <a:pt x="3380" y="17913"/>
                    <a:pt x="3403" y="17944"/>
                    <a:pt x="3435" y="17944"/>
                  </a:cubicBezTo>
                  <a:cubicBezTo>
                    <a:pt x="3440" y="17944"/>
                    <a:pt x="3445" y="17943"/>
                    <a:pt x="3451" y="17941"/>
                  </a:cubicBezTo>
                  <a:cubicBezTo>
                    <a:pt x="3451" y="17969"/>
                    <a:pt x="3492" y="17969"/>
                    <a:pt x="3505" y="17969"/>
                  </a:cubicBezTo>
                  <a:cubicBezTo>
                    <a:pt x="3546" y="17982"/>
                    <a:pt x="3559" y="17982"/>
                    <a:pt x="3586" y="18009"/>
                  </a:cubicBezTo>
                  <a:cubicBezTo>
                    <a:pt x="3613" y="18009"/>
                    <a:pt x="3627" y="18009"/>
                    <a:pt x="3640" y="18023"/>
                  </a:cubicBezTo>
                  <a:cubicBezTo>
                    <a:pt x="3654" y="18036"/>
                    <a:pt x="3694" y="18050"/>
                    <a:pt x="3708" y="18050"/>
                  </a:cubicBezTo>
                  <a:cubicBezTo>
                    <a:pt x="3749" y="18117"/>
                    <a:pt x="3749" y="18171"/>
                    <a:pt x="3749" y="18253"/>
                  </a:cubicBezTo>
                  <a:lnTo>
                    <a:pt x="3749" y="18280"/>
                  </a:lnTo>
                  <a:cubicBezTo>
                    <a:pt x="3749" y="18293"/>
                    <a:pt x="3749" y="18320"/>
                    <a:pt x="3762" y="18347"/>
                  </a:cubicBezTo>
                  <a:cubicBezTo>
                    <a:pt x="3762" y="18347"/>
                    <a:pt x="3768" y="18353"/>
                    <a:pt x="3776" y="18353"/>
                  </a:cubicBezTo>
                  <a:cubicBezTo>
                    <a:pt x="3780" y="18353"/>
                    <a:pt x="3785" y="18352"/>
                    <a:pt x="3789" y="18347"/>
                  </a:cubicBezTo>
                  <a:cubicBezTo>
                    <a:pt x="3830" y="18347"/>
                    <a:pt x="3857" y="18361"/>
                    <a:pt x="3884" y="18374"/>
                  </a:cubicBezTo>
                  <a:cubicBezTo>
                    <a:pt x="3897" y="18388"/>
                    <a:pt x="3925" y="18415"/>
                    <a:pt x="3952" y="18415"/>
                  </a:cubicBezTo>
                  <a:lnTo>
                    <a:pt x="3965" y="18429"/>
                  </a:lnTo>
                  <a:cubicBezTo>
                    <a:pt x="3979" y="18442"/>
                    <a:pt x="3979" y="18456"/>
                    <a:pt x="3992" y="18456"/>
                  </a:cubicBezTo>
                  <a:cubicBezTo>
                    <a:pt x="4019" y="18496"/>
                    <a:pt x="4033" y="18496"/>
                    <a:pt x="4046" y="18510"/>
                  </a:cubicBezTo>
                  <a:lnTo>
                    <a:pt x="4060" y="18510"/>
                  </a:lnTo>
                  <a:cubicBezTo>
                    <a:pt x="4087" y="18523"/>
                    <a:pt x="4087" y="18550"/>
                    <a:pt x="4087" y="18564"/>
                  </a:cubicBezTo>
                  <a:cubicBezTo>
                    <a:pt x="4100" y="18591"/>
                    <a:pt x="4114" y="18632"/>
                    <a:pt x="4155" y="18632"/>
                  </a:cubicBezTo>
                  <a:cubicBezTo>
                    <a:pt x="4182" y="18632"/>
                    <a:pt x="4222" y="18564"/>
                    <a:pt x="4222" y="18550"/>
                  </a:cubicBezTo>
                  <a:cubicBezTo>
                    <a:pt x="4222" y="18523"/>
                    <a:pt x="4249" y="18483"/>
                    <a:pt x="4236" y="18442"/>
                  </a:cubicBezTo>
                  <a:cubicBezTo>
                    <a:pt x="4236" y="18429"/>
                    <a:pt x="4195" y="18415"/>
                    <a:pt x="4168" y="18388"/>
                  </a:cubicBezTo>
                  <a:lnTo>
                    <a:pt x="4168" y="18374"/>
                  </a:lnTo>
                  <a:lnTo>
                    <a:pt x="4155" y="18374"/>
                  </a:lnTo>
                  <a:cubicBezTo>
                    <a:pt x="4155" y="18347"/>
                    <a:pt x="4114" y="18347"/>
                    <a:pt x="4114" y="18347"/>
                  </a:cubicBezTo>
                  <a:cubicBezTo>
                    <a:pt x="4046" y="18347"/>
                    <a:pt x="4019" y="18280"/>
                    <a:pt x="3992" y="18212"/>
                  </a:cubicBezTo>
                  <a:cubicBezTo>
                    <a:pt x="3979" y="18171"/>
                    <a:pt x="3979" y="18171"/>
                    <a:pt x="3979" y="18158"/>
                  </a:cubicBezTo>
                  <a:cubicBezTo>
                    <a:pt x="3965" y="18144"/>
                    <a:pt x="3965" y="18117"/>
                    <a:pt x="3952" y="18077"/>
                  </a:cubicBezTo>
                  <a:cubicBezTo>
                    <a:pt x="3911" y="17982"/>
                    <a:pt x="3884" y="17887"/>
                    <a:pt x="3776" y="17847"/>
                  </a:cubicBezTo>
                  <a:cubicBezTo>
                    <a:pt x="3776" y="17833"/>
                    <a:pt x="3776" y="17820"/>
                    <a:pt x="3762" y="17820"/>
                  </a:cubicBezTo>
                  <a:cubicBezTo>
                    <a:pt x="3749" y="17738"/>
                    <a:pt x="3694" y="17684"/>
                    <a:pt x="3640" y="17630"/>
                  </a:cubicBezTo>
                  <a:cubicBezTo>
                    <a:pt x="3640" y="17617"/>
                    <a:pt x="3627" y="17617"/>
                    <a:pt x="3627" y="17617"/>
                  </a:cubicBezTo>
                  <a:cubicBezTo>
                    <a:pt x="3622" y="17598"/>
                    <a:pt x="3614" y="17582"/>
                    <a:pt x="3603" y="17570"/>
                  </a:cubicBezTo>
                  <a:lnTo>
                    <a:pt x="3603" y="17570"/>
                  </a:lnTo>
                  <a:cubicBezTo>
                    <a:pt x="3609" y="17572"/>
                    <a:pt x="3613" y="17573"/>
                    <a:pt x="3617" y="17573"/>
                  </a:cubicBezTo>
                  <a:cubicBezTo>
                    <a:pt x="3623" y="17573"/>
                    <a:pt x="3627" y="17569"/>
                    <a:pt x="3627" y="17563"/>
                  </a:cubicBezTo>
                  <a:cubicBezTo>
                    <a:pt x="3640" y="17563"/>
                    <a:pt x="3654" y="17549"/>
                    <a:pt x="3681" y="17549"/>
                  </a:cubicBezTo>
                  <a:cubicBezTo>
                    <a:pt x="3708" y="17603"/>
                    <a:pt x="3749" y="17630"/>
                    <a:pt x="3789" y="17671"/>
                  </a:cubicBezTo>
                  <a:cubicBezTo>
                    <a:pt x="3816" y="17671"/>
                    <a:pt x="3816" y="17684"/>
                    <a:pt x="3830" y="17684"/>
                  </a:cubicBezTo>
                  <a:cubicBezTo>
                    <a:pt x="3857" y="17698"/>
                    <a:pt x="3897" y="17711"/>
                    <a:pt x="3911" y="17766"/>
                  </a:cubicBezTo>
                  <a:cubicBezTo>
                    <a:pt x="3925" y="17806"/>
                    <a:pt x="3965" y="17833"/>
                    <a:pt x="4019" y="17833"/>
                  </a:cubicBezTo>
                  <a:cubicBezTo>
                    <a:pt x="4033" y="17874"/>
                    <a:pt x="4060" y="17887"/>
                    <a:pt x="4100" y="17887"/>
                  </a:cubicBezTo>
                  <a:cubicBezTo>
                    <a:pt x="4087" y="18090"/>
                    <a:pt x="4222" y="18117"/>
                    <a:pt x="4330" y="18144"/>
                  </a:cubicBezTo>
                  <a:cubicBezTo>
                    <a:pt x="4330" y="18144"/>
                    <a:pt x="4330" y="18158"/>
                    <a:pt x="4358" y="18158"/>
                  </a:cubicBezTo>
                  <a:cubicBezTo>
                    <a:pt x="4371" y="18212"/>
                    <a:pt x="4385" y="18253"/>
                    <a:pt x="4452" y="18280"/>
                  </a:cubicBezTo>
                  <a:lnTo>
                    <a:pt x="4493" y="18307"/>
                  </a:lnTo>
                  <a:cubicBezTo>
                    <a:pt x="4493" y="18320"/>
                    <a:pt x="4506" y="18347"/>
                    <a:pt x="4560" y="18374"/>
                  </a:cubicBezTo>
                  <a:cubicBezTo>
                    <a:pt x="4588" y="18415"/>
                    <a:pt x="4655" y="18456"/>
                    <a:pt x="4763" y="18564"/>
                  </a:cubicBezTo>
                  <a:cubicBezTo>
                    <a:pt x="4858" y="18645"/>
                    <a:pt x="4858" y="18821"/>
                    <a:pt x="4845" y="18916"/>
                  </a:cubicBezTo>
                  <a:cubicBezTo>
                    <a:pt x="4804" y="18983"/>
                    <a:pt x="4845" y="19037"/>
                    <a:pt x="4872" y="19065"/>
                  </a:cubicBezTo>
                  <a:lnTo>
                    <a:pt x="4899" y="19092"/>
                  </a:lnTo>
                  <a:cubicBezTo>
                    <a:pt x="4899" y="19092"/>
                    <a:pt x="4899" y="19105"/>
                    <a:pt x="4912" y="19105"/>
                  </a:cubicBezTo>
                  <a:cubicBezTo>
                    <a:pt x="4926" y="19119"/>
                    <a:pt x="4939" y="19132"/>
                    <a:pt x="4966" y="19132"/>
                  </a:cubicBezTo>
                  <a:lnTo>
                    <a:pt x="4980" y="19132"/>
                  </a:lnTo>
                  <a:cubicBezTo>
                    <a:pt x="5048" y="19173"/>
                    <a:pt x="5061" y="19186"/>
                    <a:pt x="5129" y="19227"/>
                  </a:cubicBezTo>
                  <a:cubicBezTo>
                    <a:pt x="5183" y="19295"/>
                    <a:pt x="5237" y="19322"/>
                    <a:pt x="5318" y="19322"/>
                  </a:cubicBezTo>
                  <a:cubicBezTo>
                    <a:pt x="5440" y="19322"/>
                    <a:pt x="5535" y="19362"/>
                    <a:pt x="5643" y="19430"/>
                  </a:cubicBezTo>
                  <a:cubicBezTo>
                    <a:pt x="5657" y="19457"/>
                    <a:pt x="5684" y="19470"/>
                    <a:pt x="5724" y="19470"/>
                  </a:cubicBezTo>
                  <a:cubicBezTo>
                    <a:pt x="5738" y="19470"/>
                    <a:pt x="5738" y="19470"/>
                    <a:pt x="5927" y="19511"/>
                  </a:cubicBezTo>
                  <a:cubicBezTo>
                    <a:pt x="5954" y="19511"/>
                    <a:pt x="5981" y="19525"/>
                    <a:pt x="6008" y="19525"/>
                  </a:cubicBezTo>
                  <a:cubicBezTo>
                    <a:pt x="6049" y="19525"/>
                    <a:pt x="6076" y="19538"/>
                    <a:pt x="6117" y="19538"/>
                  </a:cubicBezTo>
                  <a:cubicBezTo>
                    <a:pt x="6234" y="19597"/>
                    <a:pt x="6321" y="19635"/>
                    <a:pt x="6422" y="19635"/>
                  </a:cubicBezTo>
                  <a:cubicBezTo>
                    <a:pt x="6437" y="19635"/>
                    <a:pt x="6453" y="19635"/>
                    <a:pt x="6468" y="19633"/>
                  </a:cubicBezTo>
                  <a:cubicBezTo>
                    <a:pt x="6550" y="19606"/>
                    <a:pt x="6604" y="19579"/>
                    <a:pt x="6631" y="19538"/>
                  </a:cubicBezTo>
                  <a:cubicBezTo>
                    <a:pt x="6671" y="19511"/>
                    <a:pt x="6698" y="19498"/>
                    <a:pt x="6739" y="19498"/>
                  </a:cubicBezTo>
                  <a:cubicBezTo>
                    <a:pt x="6753" y="19493"/>
                    <a:pt x="6767" y="19491"/>
                    <a:pt x="6782" y="19491"/>
                  </a:cubicBezTo>
                  <a:cubicBezTo>
                    <a:pt x="6858" y="19491"/>
                    <a:pt x="6951" y="19545"/>
                    <a:pt x="7064" y="19646"/>
                  </a:cubicBezTo>
                  <a:cubicBezTo>
                    <a:pt x="7104" y="19673"/>
                    <a:pt x="7158" y="19728"/>
                    <a:pt x="7213" y="19741"/>
                  </a:cubicBezTo>
                  <a:cubicBezTo>
                    <a:pt x="7307" y="19836"/>
                    <a:pt x="7416" y="19836"/>
                    <a:pt x="7510" y="19836"/>
                  </a:cubicBezTo>
                  <a:cubicBezTo>
                    <a:pt x="7578" y="19836"/>
                    <a:pt x="7646" y="19836"/>
                    <a:pt x="7713" y="19849"/>
                  </a:cubicBezTo>
                  <a:cubicBezTo>
                    <a:pt x="7767" y="19876"/>
                    <a:pt x="7821" y="19876"/>
                    <a:pt x="7876" y="19876"/>
                  </a:cubicBezTo>
                  <a:cubicBezTo>
                    <a:pt x="7903" y="19876"/>
                    <a:pt x="7916" y="19863"/>
                    <a:pt x="7957" y="19849"/>
                  </a:cubicBezTo>
                  <a:lnTo>
                    <a:pt x="7970" y="19849"/>
                  </a:lnTo>
                  <a:lnTo>
                    <a:pt x="7984" y="19836"/>
                  </a:lnTo>
                  <a:cubicBezTo>
                    <a:pt x="7984" y="19836"/>
                    <a:pt x="8011" y="19836"/>
                    <a:pt x="8011" y="19849"/>
                  </a:cubicBezTo>
                  <a:cubicBezTo>
                    <a:pt x="8052" y="19931"/>
                    <a:pt x="8119" y="19985"/>
                    <a:pt x="8187" y="20039"/>
                  </a:cubicBezTo>
                  <a:cubicBezTo>
                    <a:pt x="8295" y="20106"/>
                    <a:pt x="8390" y="20188"/>
                    <a:pt x="8417" y="20323"/>
                  </a:cubicBezTo>
                  <a:cubicBezTo>
                    <a:pt x="8417" y="20350"/>
                    <a:pt x="8430" y="20377"/>
                    <a:pt x="8444" y="20391"/>
                  </a:cubicBezTo>
                  <a:cubicBezTo>
                    <a:pt x="8457" y="20404"/>
                    <a:pt x="8485" y="20404"/>
                    <a:pt x="8512" y="20404"/>
                  </a:cubicBezTo>
                  <a:cubicBezTo>
                    <a:pt x="8525" y="20445"/>
                    <a:pt x="8552" y="20445"/>
                    <a:pt x="8579" y="20445"/>
                  </a:cubicBezTo>
                  <a:cubicBezTo>
                    <a:pt x="8593" y="20445"/>
                    <a:pt x="8620" y="20418"/>
                    <a:pt x="8620" y="20418"/>
                  </a:cubicBezTo>
                  <a:cubicBezTo>
                    <a:pt x="8633" y="20418"/>
                    <a:pt x="8633" y="20404"/>
                    <a:pt x="8647" y="20404"/>
                  </a:cubicBezTo>
                  <a:cubicBezTo>
                    <a:pt x="8660" y="20458"/>
                    <a:pt x="8701" y="20472"/>
                    <a:pt x="8769" y="20472"/>
                  </a:cubicBezTo>
                  <a:cubicBezTo>
                    <a:pt x="8849" y="20605"/>
                    <a:pt x="8935" y="20645"/>
                    <a:pt x="9031" y="20645"/>
                  </a:cubicBezTo>
                  <a:cubicBezTo>
                    <a:pt x="9077" y="20645"/>
                    <a:pt x="9126" y="20636"/>
                    <a:pt x="9177" y="20623"/>
                  </a:cubicBezTo>
                  <a:lnTo>
                    <a:pt x="9177" y="20623"/>
                  </a:lnTo>
                  <a:cubicBezTo>
                    <a:pt x="9194" y="20634"/>
                    <a:pt x="9210" y="20650"/>
                    <a:pt x="9229" y="20675"/>
                  </a:cubicBezTo>
                  <a:cubicBezTo>
                    <a:pt x="9251" y="20693"/>
                    <a:pt x="9273" y="20706"/>
                    <a:pt x="9295" y="20715"/>
                  </a:cubicBezTo>
                  <a:lnTo>
                    <a:pt x="9295" y="20715"/>
                  </a:lnTo>
                  <a:cubicBezTo>
                    <a:pt x="9260" y="20684"/>
                    <a:pt x="9226" y="20668"/>
                    <a:pt x="9202" y="20621"/>
                  </a:cubicBezTo>
                  <a:lnTo>
                    <a:pt x="9188" y="20621"/>
                  </a:lnTo>
                  <a:cubicBezTo>
                    <a:pt x="9185" y="20622"/>
                    <a:pt x="9181" y="20622"/>
                    <a:pt x="9177" y="20623"/>
                  </a:cubicBezTo>
                  <a:lnTo>
                    <a:pt x="9177" y="20623"/>
                  </a:lnTo>
                  <a:cubicBezTo>
                    <a:pt x="9158" y="20611"/>
                    <a:pt x="9136" y="20607"/>
                    <a:pt x="9107" y="20607"/>
                  </a:cubicBezTo>
                  <a:cubicBezTo>
                    <a:pt x="9093" y="20594"/>
                    <a:pt x="9093" y="20566"/>
                    <a:pt x="9066" y="20553"/>
                  </a:cubicBezTo>
                  <a:cubicBezTo>
                    <a:pt x="9039" y="20499"/>
                    <a:pt x="9039" y="20499"/>
                    <a:pt x="8999" y="20485"/>
                  </a:cubicBezTo>
                  <a:lnTo>
                    <a:pt x="8985" y="20472"/>
                  </a:lnTo>
                  <a:cubicBezTo>
                    <a:pt x="8931" y="20364"/>
                    <a:pt x="8931" y="20282"/>
                    <a:pt x="8931" y="20093"/>
                  </a:cubicBezTo>
                  <a:lnTo>
                    <a:pt x="8931" y="19849"/>
                  </a:lnTo>
                  <a:lnTo>
                    <a:pt x="8931" y="19822"/>
                  </a:lnTo>
                  <a:lnTo>
                    <a:pt x="8931" y="19687"/>
                  </a:lnTo>
                  <a:cubicBezTo>
                    <a:pt x="8931" y="19646"/>
                    <a:pt x="8931" y="19592"/>
                    <a:pt x="8863" y="19579"/>
                  </a:cubicBezTo>
                  <a:cubicBezTo>
                    <a:pt x="8749" y="19487"/>
                    <a:pt x="8635" y="19454"/>
                    <a:pt x="8520" y="19454"/>
                  </a:cubicBezTo>
                  <a:cubicBezTo>
                    <a:pt x="8499" y="19454"/>
                    <a:pt x="8478" y="19455"/>
                    <a:pt x="8457" y="19457"/>
                  </a:cubicBezTo>
                  <a:cubicBezTo>
                    <a:pt x="8430" y="19457"/>
                    <a:pt x="8417" y="19470"/>
                    <a:pt x="8376" y="19470"/>
                  </a:cubicBezTo>
                  <a:cubicBezTo>
                    <a:pt x="8295" y="19511"/>
                    <a:pt x="8214" y="19525"/>
                    <a:pt x="8119" y="19538"/>
                  </a:cubicBezTo>
                  <a:cubicBezTo>
                    <a:pt x="8106" y="19538"/>
                    <a:pt x="8079" y="19552"/>
                    <a:pt x="8052" y="19552"/>
                  </a:cubicBezTo>
                  <a:lnTo>
                    <a:pt x="7957" y="19552"/>
                  </a:lnTo>
                  <a:cubicBezTo>
                    <a:pt x="7957" y="19538"/>
                    <a:pt x="7957" y="19484"/>
                    <a:pt x="7970" y="19470"/>
                  </a:cubicBezTo>
                  <a:lnTo>
                    <a:pt x="7970" y="19457"/>
                  </a:lnTo>
                  <a:cubicBezTo>
                    <a:pt x="8024" y="19213"/>
                    <a:pt x="8052" y="19051"/>
                    <a:pt x="8052" y="18848"/>
                  </a:cubicBezTo>
                  <a:cubicBezTo>
                    <a:pt x="8052" y="18780"/>
                    <a:pt x="8052" y="18713"/>
                    <a:pt x="8079" y="18645"/>
                  </a:cubicBezTo>
                  <a:cubicBezTo>
                    <a:pt x="8092" y="18632"/>
                    <a:pt x="8106" y="18604"/>
                    <a:pt x="8092" y="18577"/>
                  </a:cubicBezTo>
                  <a:cubicBezTo>
                    <a:pt x="8119" y="18510"/>
                    <a:pt x="8119" y="18469"/>
                    <a:pt x="8106" y="18442"/>
                  </a:cubicBezTo>
                  <a:cubicBezTo>
                    <a:pt x="8092" y="18402"/>
                    <a:pt x="8052" y="18388"/>
                    <a:pt x="7984" y="18388"/>
                  </a:cubicBezTo>
                  <a:lnTo>
                    <a:pt x="7849" y="18388"/>
                  </a:lnTo>
                  <a:cubicBezTo>
                    <a:pt x="7713" y="18402"/>
                    <a:pt x="7605" y="18496"/>
                    <a:pt x="7483" y="18577"/>
                  </a:cubicBezTo>
                  <a:cubicBezTo>
                    <a:pt x="7483" y="18577"/>
                    <a:pt x="7470" y="18577"/>
                    <a:pt x="7470" y="18591"/>
                  </a:cubicBezTo>
                  <a:cubicBezTo>
                    <a:pt x="7402" y="18632"/>
                    <a:pt x="7402" y="18713"/>
                    <a:pt x="7416" y="18794"/>
                  </a:cubicBezTo>
                  <a:lnTo>
                    <a:pt x="7416" y="18916"/>
                  </a:lnTo>
                  <a:lnTo>
                    <a:pt x="7416" y="18929"/>
                  </a:lnTo>
                  <a:lnTo>
                    <a:pt x="7416" y="18943"/>
                  </a:lnTo>
                  <a:cubicBezTo>
                    <a:pt x="7402" y="18970"/>
                    <a:pt x="7375" y="18997"/>
                    <a:pt x="7361" y="19037"/>
                  </a:cubicBezTo>
                  <a:cubicBezTo>
                    <a:pt x="7348" y="19078"/>
                    <a:pt x="7334" y="19132"/>
                    <a:pt x="7280" y="19132"/>
                  </a:cubicBezTo>
                  <a:lnTo>
                    <a:pt x="7172" y="19132"/>
                  </a:lnTo>
                  <a:lnTo>
                    <a:pt x="7023" y="19186"/>
                  </a:lnTo>
                  <a:lnTo>
                    <a:pt x="7010" y="19186"/>
                  </a:lnTo>
                  <a:cubicBezTo>
                    <a:pt x="6996" y="19186"/>
                    <a:pt x="6969" y="19200"/>
                    <a:pt x="6955" y="19200"/>
                  </a:cubicBezTo>
                  <a:cubicBezTo>
                    <a:pt x="6928" y="19213"/>
                    <a:pt x="6874" y="19254"/>
                    <a:pt x="6820" y="19254"/>
                  </a:cubicBezTo>
                  <a:lnTo>
                    <a:pt x="6766" y="19254"/>
                  </a:lnTo>
                  <a:cubicBezTo>
                    <a:pt x="6739" y="19186"/>
                    <a:pt x="6685" y="19186"/>
                    <a:pt x="6631" y="19186"/>
                  </a:cubicBezTo>
                  <a:lnTo>
                    <a:pt x="6617" y="19186"/>
                  </a:lnTo>
                  <a:cubicBezTo>
                    <a:pt x="6604" y="19186"/>
                    <a:pt x="6604" y="19173"/>
                    <a:pt x="6604" y="19173"/>
                  </a:cubicBezTo>
                  <a:cubicBezTo>
                    <a:pt x="6590" y="19132"/>
                    <a:pt x="6563" y="19132"/>
                    <a:pt x="6550" y="19132"/>
                  </a:cubicBezTo>
                  <a:cubicBezTo>
                    <a:pt x="6550" y="19105"/>
                    <a:pt x="6536" y="19078"/>
                    <a:pt x="6522" y="19065"/>
                  </a:cubicBezTo>
                  <a:cubicBezTo>
                    <a:pt x="6522" y="19037"/>
                    <a:pt x="6495" y="18983"/>
                    <a:pt x="6455" y="18970"/>
                  </a:cubicBezTo>
                  <a:lnTo>
                    <a:pt x="6455" y="18943"/>
                  </a:lnTo>
                  <a:cubicBezTo>
                    <a:pt x="6455" y="18929"/>
                    <a:pt x="6428" y="18902"/>
                    <a:pt x="6401" y="18902"/>
                  </a:cubicBezTo>
                  <a:cubicBezTo>
                    <a:pt x="6401" y="18848"/>
                    <a:pt x="6360" y="18848"/>
                    <a:pt x="6333" y="18835"/>
                  </a:cubicBezTo>
                  <a:lnTo>
                    <a:pt x="6333" y="18794"/>
                  </a:lnTo>
                  <a:lnTo>
                    <a:pt x="6333" y="18780"/>
                  </a:lnTo>
                  <a:cubicBezTo>
                    <a:pt x="6333" y="18767"/>
                    <a:pt x="6333" y="18726"/>
                    <a:pt x="6320" y="18713"/>
                  </a:cubicBezTo>
                  <a:lnTo>
                    <a:pt x="6320" y="18699"/>
                  </a:lnTo>
                  <a:cubicBezTo>
                    <a:pt x="6320" y="18672"/>
                    <a:pt x="6320" y="18659"/>
                    <a:pt x="6292" y="18659"/>
                  </a:cubicBezTo>
                  <a:lnTo>
                    <a:pt x="6279" y="18659"/>
                  </a:lnTo>
                  <a:cubicBezTo>
                    <a:pt x="6279" y="18645"/>
                    <a:pt x="6265" y="18632"/>
                    <a:pt x="6265" y="18591"/>
                  </a:cubicBezTo>
                  <a:cubicBezTo>
                    <a:pt x="6211" y="18388"/>
                    <a:pt x="6157" y="18185"/>
                    <a:pt x="6184" y="17982"/>
                  </a:cubicBezTo>
                  <a:cubicBezTo>
                    <a:pt x="6184" y="17982"/>
                    <a:pt x="6198" y="17982"/>
                    <a:pt x="6198" y="17969"/>
                  </a:cubicBezTo>
                  <a:cubicBezTo>
                    <a:pt x="6211" y="17955"/>
                    <a:pt x="6252" y="17955"/>
                    <a:pt x="6252" y="17901"/>
                  </a:cubicBezTo>
                  <a:cubicBezTo>
                    <a:pt x="6292" y="17833"/>
                    <a:pt x="6265" y="17766"/>
                    <a:pt x="6225" y="17725"/>
                  </a:cubicBezTo>
                  <a:cubicBezTo>
                    <a:pt x="6198" y="17657"/>
                    <a:pt x="6144" y="17563"/>
                    <a:pt x="6211" y="17454"/>
                  </a:cubicBezTo>
                  <a:cubicBezTo>
                    <a:pt x="6225" y="17427"/>
                    <a:pt x="6265" y="17373"/>
                    <a:pt x="6279" y="17346"/>
                  </a:cubicBezTo>
                  <a:cubicBezTo>
                    <a:pt x="6333" y="17238"/>
                    <a:pt x="6360" y="17157"/>
                    <a:pt x="6468" y="17143"/>
                  </a:cubicBezTo>
                  <a:cubicBezTo>
                    <a:pt x="6482" y="17143"/>
                    <a:pt x="6482" y="17116"/>
                    <a:pt x="6482" y="17116"/>
                  </a:cubicBezTo>
                  <a:cubicBezTo>
                    <a:pt x="6536" y="16981"/>
                    <a:pt x="6590" y="16940"/>
                    <a:pt x="6698" y="16913"/>
                  </a:cubicBezTo>
                  <a:cubicBezTo>
                    <a:pt x="6753" y="16900"/>
                    <a:pt x="6807" y="16900"/>
                    <a:pt x="6874" y="16900"/>
                  </a:cubicBezTo>
                  <a:cubicBezTo>
                    <a:pt x="6928" y="16900"/>
                    <a:pt x="6996" y="16886"/>
                    <a:pt x="7064" y="16886"/>
                  </a:cubicBezTo>
                  <a:cubicBezTo>
                    <a:pt x="7115" y="16927"/>
                    <a:pt x="7167" y="16945"/>
                    <a:pt x="7207" y="16945"/>
                  </a:cubicBezTo>
                  <a:cubicBezTo>
                    <a:pt x="7219" y="16945"/>
                    <a:pt x="7230" y="16943"/>
                    <a:pt x="7240" y="16940"/>
                  </a:cubicBezTo>
                  <a:cubicBezTo>
                    <a:pt x="7280" y="16940"/>
                    <a:pt x="7307" y="16927"/>
                    <a:pt x="7348" y="16886"/>
                  </a:cubicBezTo>
                  <a:lnTo>
                    <a:pt x="7361" y="16886"/>
                  </a:lnTo>
                  <a:cubicBezTo>
                    <a:pt x="7361" y="16886"/>
                    <a:pt x="7375" y="16886"/>
                    <a:pt x="7402" y="16900"/>
                  </a:cubicBezTo>
                  <a:cubicBezTo>
                    <a:pt x="7402" y="16900"/>
                    <a:pt x="7416" y="16913"/>
                    <a:pt x="7429" y="16913"/>
                  </a:cubicBezTo>
                  <a:cubicBezTo>
                    <a:pt x="7443" y="16940"/>
                    <a:pt x="7470" y="16940"/>
                    <a:pt x="7483" y="16940"/>
                  </a:cubicBezTo>
                  <a:cubicBezTo>
                    <a:pt x="7497" y="16940"/>
                    <a:pt x="7510" y="16913"/>
                    <a:pt x="7537" y="16900"/>
                  </a:cubicBezTo>
                  <a:cubicBezTo>
                    <a:pt x="7551" y="16886"/>
                    <a:pt x="7551" y="16873"/>
                    <a:pt x="7551" y="16845"/>
                  </a:cubicBezTo>
                  <a:cubicBezTo>
                    <a:pt x="7551" y="16832"/>
                    <a:pt x="7551" y="16818"/>
                    <a:pt x="7537" y="16805"/>
                  </a:cubicBezTo>
                  <a:lnTo>
                    <a:pt x="7510" y="16778"/>
                  </a:lnTo>
                  <a:cubicBezTo>
                    <a:pt x="7497" y="16710"/>
                    <a:pt x="7497" y="16683"/>
                    <a:pt x="7510" y="16642"/>
                  </a:cubicBezTo>
                  <a:cubicBezTo>
                    <a:pt x="7537" y="16615"/>
                    <a:pt x="7578" y="16602"/>
                    <a:pt x="7619" y="16602"/>
                  </a:cubicBezTo>
                  <a:lnTo>
                    <a:pt x="7713" y="16602"/>
                  </a:lnTo>
                  <a:cubicBezTo>
                    <a:pt x="7767" y="16575"/>
                    <a:pt x="7781" y="16575"/>
                    <a:pt x="7821" y="16561"/>
                  </a:cubicBezTo>
                  <a:cubicBezTo>
                    <a:pt x="7849" y="16548"/>
                    <a:pt x="7876" y="16534"/>
                    <a:pt x="7916" y="16534"/>
                  </a:cubicBezTo>
                  <a:cubicBezTo>
                    <a:pt x="7935" y="16527"/>
                    <a:pt x="7954" y="16523"/>
                    <a:pt x="7973" y="16523"/>
                  </a:cubicBezTo>
                  <a:cubicBezTo>
                    <a:pt x="8022" y="16523"/>
                    <a:pt x="8070" y="16546"/>
                    <a:pt x="8119" y="16575"/>
                  </a:cubicBezTo>
                  <a:cubicBezTo>
                    <a:pt x="8146" y="16615"/>
                    <a:pt x="8160" y="16615"/>
                    <a:pt x="8173" y="16615"/>
                  </a:cubicBezTo>
                  <a:cubicBezTo>
                    <a:pt x="8187" y="16642"/>
                    <a:pt x="8214" y="16642"/>
                    <a:pt x="8227" y="16642"/>
                  </a:cubicBezTo>
                  <a:cubicBezTo>
                    <a:pt x="8241" y="16642"/>
                    <a:pt x="8254" y="16629"/>
                    <a:pt x="8282" y="16629"/>
                  </a:cubicBezTo>
                  <a:cubicBezTo>
                    <a:pt x="8282" y="16629"/>
                    <a:pt x="8295" y="16629"/>
                    <a:pt x="8295" y="16615"/>
                  </a:cubicBezTo>
                  <a:cubicBezTo>
                    <a:pt x="8309" y="16615"/>
                    <a:pt x="8322" y="16602"/>
                    <a:pt x="8349" y="16575"/>
                  </a:cubicBezTo>
                  <a:lnTo>
                    <a:pt x="8444" y="16534"/>
                  </a:lnTo>
                  <a:lnTo>
                    <a:pt x="8498" y="16534"/>
                  </a:lnTo>
                  <a:cubicBezTo>
                    <a:pt x="8552" y="16575"/>
                    <a:pt x="8579" y="16602"/>
                    <a:pt x="8633" y="16642"/>
                  </a:cubicBezTo>
                  <a:cubicBezTo>
                    <a:pt x="8647" y="16697"/>
                    <a:pt x="8660" y="16764"/>
                    <a:pt x="8660" y="16818"/>
                  </a:cubicBezTo>
                  <a:cubicBezTo>
                    <a:pt x="8687" y="16967"/>
                    <a:pt x="8701" y="17008"/>
                    <a:pt x="8755" y="17089"/>
                  </a:cubicBezTo>
                  <a:cubicBezTo>
                    <a:pt x="8769" y="17103"/>
                    <a:pt x="8782" y="17143"/>
                    <a:pt x="8823" y="17170"/>
                  </a:cubicBezTo>
                  <a:cubicBezTo>
                    <a:pt x="8863" y="17251"/>
                    <a:pt x="8918" y="17346"/>
                    <a:pt x="8999" y="17414"/>
                  </a:cubicBezTo>
                  <a:cubicBezTo>
                    <a:pt x="9026" y="17414"/>
                    <a:pt x="9026" y="17427"/>
                    <a:pt x="9026" y="17441"/>
                  </a:cubicBezTo>
                  <a:cubicBezTo>
                    <a:pt x="9037" y="17474"/>
                    <a:pt x="9048" y="17498"/>
                    <a:pt x="9074" y="17498"/>
                  </a:cubicBezTo>
                  <a:cubicBezTo>
                    <a:pt x="9080" y="17498"/>
                    <a:pt x="9086" y="17497"/>
                    <a:pt x="9093" y="17495"/>
                  </a:cubicBezTo>
                  <a:cubicBezTo>
                    <a:pt x="9107" y="17495"/>
                    <a:pt x="9107" y="17495"/>
                    <a:pt x="9120" y="17481"/>
                  </a:cubicBezTo>
                  <a:cubicBezTo>
                    <a:pt x="9188" y="17441"/>
                    <a:pt x="9256" y="17414"/>
                    <a:pt x="9256" y="17305"/>
                  </a:cubicBezTo>
                  <a:cubicBezTo>
                    <a:pt x="9256" y="17170"/>
                    <a:pt x="9256" y="17035"/>
                    <a:pt x="9202" y="16900"/>
                  </a:cubicBezTo>
                  <a:cubicBezTo>
                    <a:pt x="9134" y="16764"/>
                    <a:pt x="9066" y="16615"/>
                    <a:pt x="8999" y="16480"/>
                  </a:cubicBezTo>
                  <a:cubicBezTo>
                    <a:pt x="8985" y="16426"/>
                    <a:pt x="8972" y="16399"/>
                    <a:pt x="8958" y="16345"/>
                  </a:cubicBezTo>
                  <a:cubicBezTo>
                    <a:pt x="8890" y="16196"/>
                    <a:pt x="8972" y="15885"/>
                    <a:pt x="9120" y="15790"/>
                  </a:cubicBezTo>
                  <a:cubicBezTo>
                    <a:pt x="9175" y="15749"/>
                    <a:pt x="9229" y="15695"/>
                    <a:pt x="9242" y="15614"/>
                  </a:cubicBezTo>
                  <a:cubicBezTo>
                    <a:pt x="9256" y="15614"/>
                    <a:pt x="9256" y="15601"/>
                    <a:pt x="9269" y="15601"/>
                  </a:cubicBezTo>
                  <a:lnTo>
                    <a:pt x="9269" y="15560"/>
                  </a:lnTo>
                  <a:cubicBezTo>
                    <a:pt x="9323" y="15479"/>
                    <a:pt x="9391" y="15411"/>
                    <a:pt x="9459" y="15384"/>
                  </a:cubicBezTo>
                  <a:cubicBezTo>
                    <a:pt x="9526" y="15343"/>
                    <a:pt x="9567" y="15289"/>
                    <a:pt x="9540" y="15222"/>
                  </a:cubicBezTo>
                  <a:cubicBezTo>
                    <a:pt x="9675" y="15195"/>
                    <a:pt x="9729" y="15073"/>
                    <a:pt x="9770" y="14951"/>
                  </a:cubicBezTo>
                  <a:cubicBezTo>
                    <a:pt x="9783" y="14951"/>
                    <a:pt x="9783" y="14951"/>
                    <a:pt x="9797" y="14938"/>
                  </a:cubicBezTo>
                  <a:lnTo>
                    <a:pt x="9797" y="14924"/>
                  </a:lnTo>
                  <a:cubicBezTo>
                    <a:pt x="9811" y="14924"/>
                    <a:pt x="9811" y="14910"/>
                    <a:pt x="9811" y="14910"/>
                  </a:cubicBezTo>
                  <a:lnTo>
                    <a:pt x="9811" y="14870"/>
                  </a:lnTo>
                  <a:cubicBezTo>
                    <a:pt x="9838" y="14748"/>
                    <a:pt x="9811" y="14653"/>
                    <a:pt x="9743" y="14586"/>
                  </a:cubicBezTo>
                  <a:lnTo>
                    <a:pt x="9743" y="14572"/>
                  </a:lnTo>
                  <a:cubicBezTo>
                    <a:pt x="9743" y="14532"/>
                    <a:pt x="9770" y="14505"/>
                    <a:pt x="9783" y="14464"/>
                  </a:cubicBezTo>
                  <a:cubicBezTo>
                    <a:pt x="9797" y="14410"/>
                    <a:pt x="9838" y="14369"/>
                    <a:pt x="9838" y="14302"/>
                  </a:cubicBezTo>
                  <a:cubicBezTo>
                    <a:pt x="9851" y="14275"/>
                    <a:pt x="9851" y="14261"/>
                    <a:pt x="9851" y="14234"/>
                  </a:cubicBezTo>
                  <a:cubicBezTo>
                    <a:pt x="9878" y="14180"/>
                    <a:pt x="9878" y="14126"/>
                    <a:pt x="9905" y="14072"/>
                  </a:cubicBezTo>
                  <a:cubicBezTo>
                    <a:pt x="9919" y="14031"/>
                    <a:pt x="9919" y="13977"/>
                    <a:pt x="9946" y="13923"/>
                  </a:cubicBezTo>
                  <a:cubicBezTo>
                    <a:pt x="9946" y="13923"/>
                    <a:pt x="9973" y="13923"/>
                    <a:pt x="9973" y="13909"/>
                  </a:cubicBezTo>
                  <a:cubicBezTo>
                    <a:pt x="10000" y="13842"/>
                    <a:pt x="10014" y="13774"/>
                    <a:pt x="10014" y="13706"/>
                  </a:cubicBezTo>
                  <a:cubicBezTo>
                    <a:pt x="10014" y="13679"/>
                    <a:pt x="10041" y="13625"/>
                    <a:pt x="10041" y="13584"/>
                  </a:cubicBezTo>
                  <a:cubicBezTo>
                    <a:pt x="10054" y="13557"/>
                    <a:pt x="10108" y="13530"/>
                    <a:pt x="10135" y="13517"/>
                  </a:cubicBezTo>
                  <a:cubicBezTo>
                    <a:pt x="10189" y="13503"/>
                    <a:pt x="10257" y="13463"/>
                    <a:pt x="10271" y="13422"/>
                  </a:cubicBezTo>
                  <a:cubicBezTo>
                    <a:pt x="10338" y="13287"/>
                    <a:pt x="10460" y="13233"/>
                    <a:pt x="10582" y="13192"/>
                  </a:cubicBezTo>
                  <a:cubicBezTo>
                    <a:pt x="10595" y="13192"/>
                    <a:pt x="10609" y="13179"/>
                    <a:pt x="10622" y="13179"/>
                  </a:cubicBezTo>
                  <a:cubicBezTo>
                    <a:pt x="10677" y="13165"/>
                    <a:pt x="10690" y="13151"/>
                    <a:pt x="10717" y="13111"/>
                  </a:cubicBezTo>
                  <a:cubicBezTo>
                    <a:pt x="10731" y="13084"/>
                    <a:pt x="10717" y="13057"/>
                    <a:pt x="10677" y="13016"/>
                  </a:cubicBezTo>
                  <a:lnTo>
                    <a:pt x="10663" y="13016"/>
                  </a:lnTo>
                  <a:cubicBezTo>
                    <a:pt x="10622" y="13016"/>
                    <a:pt x="10622" y="13043"/>
                    <a:pt x="10609" y="13070"/>
                  </a:cubicBezTo>
                  <a:cubicBezTo>
                    <a:pt x="10609" y="13084"/>
                    <a:pt x="10595" y="13084"/>
                    <a:pt x="10595" y="13097"/>
                  </a:cubicBezTo>
                  <a:cubicBezTo>
                    <a:pt x="10595" y="13070"/>
                    <a:pt x="10582" y="13043"/>
                    <a:pt x="10555" y="13030"/>
                  </a:cubicBezTo>
                  <a:cubicBezTo>
                    <a:pt x="10528" y="13003"/>
                    <a:pt x="10528" y="12976"/>
                    <a:pt x="10528" y="12948"/>
                  </a:cubicBezTo>
                  <a:cubicBezTo>
                    <a:pt x="10541" y="12908"/>
                    <a:pt x="10541" y="12881"/>
                    <a:pt x="10541" y="12840"/>
                  </a:cubicBezTo>
                  <a:cubicBezTo>
                    <a:pt x="10555" y="12732"/>
                    <a:pt x="10595" y="12610"/>
                    <a:pt x="10731" y="12556"/>
                  </a:cubicBezTo>
                  <a:cubicBezTo>
                    <a:pt x="10744" y="12556"/>
                    <a:pt x="10744" y="12543"/>
                    <a:pt x="10758" y="12529"/>
                  </a:cubicBezTo>
                  <a:lnTo>
                    <a:pt x="10758" y="12488"/>
                  </a:lnTo>
                  <a:cubicBezTo>
                    <a:pt x="10785" y="12475"/>
                    <a:pt x="10785" y="12475"/>
                    <a:pt x="10785" y="12461"/>
                  </a:cubicBezTo>
                  <a:cubicBezTo>
                    <a:pt x="10798" y="12434"/>
                    <a:pt x="10812" y="12421"/>
                    <a:pt x="10825" y="12421"/>
                  </a:cubicBezTo>
                  <a:lnTo>
                    <a:pt x="10893" y="12421"/>
                  </a:lnTo>
                  <a:cubicBezTo>
                    <a:pt x="10988" y="12407"/>
                    <a:pt x="11096" y="12326"/>
                    <a:pt x="11096" y="12218"/>
                  </a:cubicBezTo>
                  <a:cubicBezTo>
                    <a:pt x="11096" y="12137"/>
                    <a:pt x="11137" y="12123"/>
                    <a:pt x="11191" y="12096"/>
                  </a:cubicBezTo>
                  <a:cubicBezTo>
                    <a:pt x="11204" y="12096"/>
                    <a:pt x="11204" y="12096"/>
                    <a:pt x="11218" y="12082"/>
                  </a:cubicBezTo>
                  <a:cubicBezTo>
                    <a:pt x="11231" y="12082"/>
                    <a:pt x="11231" y="12082"/>
                    <a:pt x="11258" y="12069"/>
                  </a:cubicBezTo>
                  <a:cubicBezTo>
                    <a:pt x="11285" y="12069"/>
                    <a:pt x="11340" y="12055"/>
                    <a:pt x="11353" y="12001"/>
                  </a:cubicBezTo>
                  <a:cubicBezTo>
                    <a:pt x="11367" y="12001"/>
                    <a:pt x="11367" y="11988"/>
                    <a:pt x="11394" y="11988"/>
                  </a:cubicBezTo>
                  <a:lnTo>
                    <a:pt x="11407" y="11961"/>
                  </a:lnTo>
                  <a:lnTo>
                    <a:pt x="11421" y="11961"/>
                  </a:lnTo>
                  <a:lnTo>
                    <a:pt x="11421" y="11988"/>
                  </a:lnTo>
                  <a:cubicBezTo>
                    <a:pt x="11421" y="12001"/>
                    <a:pt x="11421" y="12001"/>
                    <a:pt x="11407" y="12015"/>
                  </a:cubicBezTo>
                  <a:cubicBezTo>
                    <a:pt x="11394" y="12028"/>
                    <a:pt x="11394" y="12055"/>
                    <a:pt x="11367" y="12069"/>
                  </a:cubicBezTo>
                  <a:cubicBezTo>
                    <a:pt x="11367" y="12069"/>
                    <a:pt x="11367" y="12082"/>
                    <a:pt x="11353" y="12082"/>
                  </a:cubicBezTo>
                  <a:cubicBezTo>
                    <a:pt x="11272" y="12150"/>
                    <a:pt x="11218" y="12218"/>
                    <a:pt x="11218" y="12285"/>
                  </a:cubicBezTo>
                  <a:cubicBezTo>
                    <a:pt x="11218" y="12353"/>
                    <a:pt x="11231" y="12407"/>
                    <a:pt x="11285" y="12475"/>
                  </a:cubicBezTo>
                  <a:cubicBezTo>
                    <a:pt x="11353" y="12529"/>
                    <a:pt x="11367" y="12543"/>
                    <a:pt x="11407" y="12543"/>
                  </a:cubicBezTo>
                  <a:cubicBezTo>
                    <a:pt x="11421" y="12543"/>
                    <a:pt x="11434" y="12502"/>
                    <a:pt x="11461" y="12488"/>
                  </a:cubicBezTo>
                  <a:cubicBezTo>
                    <a:pt x="11475" y="12488"/>
                    <a:pt x="11488" y="12475"/>
                    <a:pt x="11488" y="12475"/>
                  </a:cubicBezTo>
                  <a:lnTo>
                    <a:pt x="11488" y="12461"/>
                  </a:lnTo>
                  <a:cubicBezTo>
                    <a:pt x="11488" y="12461"/>
                    <a:pt x="11502" y="12461"/>
                    <a:pt x="11502" y="12434"/>
                  </a:cubicBezTo>
                  <a:lnTo>
                    <a:pt x="11502" y="12421"/>
                  </a:lnTo>
                  <a:cubicBezTo>
                    <a:pt x="11529" y="12421"/>
                    <a:pt x="11529" y="12421"/>
                    <a:pt x="11529" y="12407"/>
                  </a:cubicBezTo>
                  <a:lnTo>
                    <a:pt x="11529" y="12394"/>
                  </a:lnTo>
                  <a:cubicBezTo>
                    <a:pt x="11543" y="12394"/>
                    <a:pt x="11543" y="12394"/>
                    <a:pt x="11543" y="12367"/>
                  </a:cubicBezTo>
                  <a:lnTo>
                    <a:pt x="11543" y="12353"/>
                  </a:lnTo>
                  <a:cubicBezTo>
                    <a:pt x="11556" y="12353"/>
                    <a:pt x="11556" y="12353"/>
                    <a:pt x="11556" y="12340"/>
                  </a:cubicBezTo>
                  <a:lnTo>
                    <a:pt x="11556" y="12326"/>
                  </a:lnTo>
                  <a:cubicBezTo>
                    <a:pt x="11570" y="12326"/>
                    <a:pt x="11570" y="12326"/>
                    <a:pt x="11570" y="12299"/>
                  </a:cubicBezTo>
                  <a:lnTo>
                    <a:pt x="11570" y="12285"/>
                  </a:lnTo>
                  <a:cubicBezTo>
                    <a:pt x="11597" y="12285"/>
                    <a:pt x="11597" y="12285"/>
                    <a:pt x="11597" y="12272"/>
                  </a:cubicBezTo>
                  <a:lnTo>
                    <a:pt x="11597" y="12258"/>
                  </a:lnTo>
                  <a:cubicBezTo>
                    <a:pt x="11610" y="12258"/>
                    <a:pt x="11610" y="12231"/>
                    <a:pt x="11610" y="12218"/>
                  </a:cubicBezTo>
                  <a:cubicBezTo>
                    <a:pt x="11746" y="12164"/>
                    <a:pt x="11881" y="12069"/>
                    <a:pt x="12016" y="11988"/>
                  </a:cubicBezTo>
                  <a:cubicBezTo>
                    <a:pt x="12057" y="11961"/>
                    <a:pt x="12084" y="11934"/>
                    <a:pt x="12124" y="11920"/>
                  </a:cubicBezTo>
                  <a:cubicBezTo>
                    <a:pt x="12124" y="11920"/>
                    <a:pt x="12138" y="11893"/>
                    <a:pt x="12138" y="11880"/>
                  </a:cubicBezTo>
                  <a:lnTo>
                    <a:pt x="12138" y="11866"/>
                  </a:lnTo>
                  <a:cubicBezTo>
                    <a:pt x="12124" y="11825"/>
                    <a:pt x="12124" y="11825"/>
                    <a:pt x="12124" y="11812"/>
                  </a:cubicBezTo>
                  <a:cubicBezTo>
                    <a:pt x="12124" y="11798"/>
                    <a:pt x="12138" y="11798"/>
                    <a:pt x="12151" y="11798"/>
                  </a:cubicBezTo>
                  <a:cubicBezTo>
                    <a:pt x="12165" y="11798"/>
                    <a:pt x="12192" y="11785"/>
                    <a:pt x="12206" y="11758"/>
                  </a:cubicBezTo>
                  <a:cubicBezTo>
                    <a:pt x="12246" y="11758"/>
                    <a:pt x="12273" y="11717"/>
                    <a:pt x="12287" y="11690"/>
                  </a:cubicBezTo>
                  <a:cubicBezTo>
                    <a:pt x="12341" y="11663"/>
                    <a:pt x="12341" y="11622"/>
                    <a:pt x="12327" y="11595"/>
                  </a:cubicBezTo>
                  <a:cubicBezTo>
                    <a:pt x="12300" y="11555"/>
                    <a:pt x="12273" y="11528"/>
                    <a:pt x="12260" y="11528"/>
                  </a:cubicBezTo>
                  <a:lnTo>
                    <a:pt x="12192" y="11528"/>
                  </a:lnTo>
                  <a:lnTo>
                    <a:pt x="12192" y="11474"/>
                  </a:lnTo>
                  <a:lnTo>
                    <a:pt x="12192" y="11419"/>
                  </a:lnTo>
                  <a:cubicBezTo>
                    <a:pt x="12192" y="11379"/>
                    <a:pt x="12151" y="11338"/>
                    <a:pt x="12097" y="11338"/>
                  </a:cubicBezTo>
                  <a:lnTo>
                    <a:pt x="12084" y="11338"/>
                  </a:lnTo>
                  <a:cubicBezTo>
                    <a:pt x="12070" y="11338"/>
                    <a:pt x="12057" y="11352"/>
                    <a:pt x="12057" y="11352"/>
                  </a:cubicBezTo>
                  <a:cubicBezTo>
                    <a:pt x="12057" y="11379"/>
                    <a:pt x="12030" y="11392"/>
                    <a:pt x="12057" y="11406"/>
                  </a:cubicBezTo>
                  <a:cubicBezTo>
                    <a:pt x="12030" y="11406"/>
                    <a:pt x="12030" y="11447"/>
                    <a:pt x="12030" y="11460"/>
                  </a:cubicBezTo>
                  <a:cubicBezTo>
                    <a:pt x="12016" y="11474"/>
                    <a:pt x="12016" y="11487"/>
                    <a:pt x="12003" y="11528"/>
                  </a:cubicBezTo>
                  <a:cubicBezTo>
                    <a:pt x="12003" y="11541"/>
                    <a:pt x="11976" y="11555"/>
                    <a:pt x="11976" y="11582"/>
                  </a:cubicBezTo>
                  <a:cubicBezTo>
                    <a:pt x="11962" y="11609"/>
                    <a:pt x="11948" y="11650"/>
                    <a:pt x="11962" y="11690"/>
                  </a:cubicBezTo>
                  <a:lnTo>
                    <a:pt x="11962" y="11717"/>
                  </a:lnTo>
                  <a:cubicBezTo>
                    <a:pt x="11948" y="11731"/>
                    <a:pt x="11948" y="11731"/>
                    <a:pt x="11935" y="11731"/>
                  </a:cubicBezTo>
                  <a:lnTo>
                    <a:pt x="11894" y="11731"/>
                  </a:lnTo>
                  <a:cubicBezTo>
                    <a:pt x="11885" y="11731"/>
                    <a:pt x="11876" y="11725"/>
                    <a:pt x="11863" y="11725"/>
                  </a:cubicBezTo>
                  <a:cubicBezTo>
                    <a:pt x="11857" y="11725"/>
                    <a:pt x="11849" y="11726"/>
                    <a:pt x="11840" y="11731"/>
                  </a:cubicBezTo>
                  <a:cubicBezTo>
                    <a:pt x="11840" y="11717"/>
                    <a:pt x="11867" y="11717"/>
                    <a:pt x="11867" y="11690"/>
                  </a:cubicBezTo>
                  <a:cubicBezTo>
                    <a:pt x="11881" y="11663"/>
                    <a:pt x="11894" y="11650"/>
                    <a:pt x="11894" y="11595"/>
                  </a:cubicBezTo>
                  <a:lnTo>
                    <a:pt x="11894" y="11582"/>
                  </a:lnTo>
                  <a:cubicBezTo>
                    <a:pt x="11862" y="11557"/>
                    <a:pt x="11834" y="11553"/>
                    <a:pt x="11809" y="11553"/>
                  </a:cubicBezTo>
                  <a:cubicBezTo>
                    <a:pt x="11792" y="11553"/>
                    <a:pt x="11775" y="11555"/>
                    <a:pt x="11759" y="11555"/>
                  </a:cubicBezTo>
                  <a:lnTo>
                    <a:pt x="11691" y="11555"/>
                  </a:lnTo>
                  <a:cubicBezTo>
                    <a:pt x="11670" y="11563"/>
                    <a:pt x="11648" y="11569"/>
                    <a:pt x="11627" y="11569"/>
                  </a:cubicBezTo>
                  <a:cubicBezTo>
                    <a:pt x="11582" y="11569"/>
                    <a:pt x="11539" y="11543"/>
                    <a:pt x="11502" y="11460"/>
                  </a:cubicBezTo>
                  <a:cubicBezTo>
                    <a:pt x="11502" y="11460"/>
                    <a:pt x="11502" y="11447"/>
                    <a:pt x="11488" y="11447"/>
                  </a:cubicBezTo>
                  <a:cubicBezTo>
                    <a:pt x="11461" y="11460"/>
                    <a:pt x="11434" y="11474"/>
                    <a:pt x="11434" y="11514"/>
                  </a:cubicBezTo>
                  <a:cubicBezTo>
                    <a:pt x="11434" y="11528"/>
                    <a:pt x="11421" y="11541"/>
                    <a:pt x="11421" y="11541"/>
                  </a:cubicBezTo>
                  <a:cubicBezTo>
                    <a:pt x="11421" y="11514"/>
                    <a:pt x="11394" y="11474"/>
                    <a:pt x="11367" y="11460"/>
                  </a:cubicBezTo>
                  <a:cubicBezTo>
                    <a:pt x="11353" y="11447"/>
                    <a:pt x="11340" y="11419"/>
                    <a:pt x="11353" y="11406"/>
                  </a:cubicBezTo>
                  <a:cubicBezTo>
                    <a:pt x="11407" y="11311"/>
                    <a:pt x="11353" y="11244"/>
                    <a:pt x="11326" y="11189"/>
                  </a:cubicBezTo>
                  <a:cubicBezTo>
                    <a:pt x="11340" y="11176"/>
                    <a:pt x="11340" y="11149"/>
                    <a:pt x="11353" y="11149"/>
                  </a:cubicBezTo>
                  <a:cubicBezTo>
                    <a:pt x="11407" y="11108"/>
                    <a:pt x="11475" y="11068"/>
                    <a:pt x="11434" y="10946"/>
                  </a:cubicBezTo>
                  <a:cubicBezTo>
                    <a:pt x="11416" y="10852"/>
                    <a:pt x="11352" y="10823"/>
                    <a:pt x="11305" y="10823"/>
                  </a:cubicBezTo>
                  <a:cubicBezTo>
                    <a:pt x="11284" y="10823"/>
                    <a:pt x="11267" y="10829"/>
                    <a:pt x="11258" y="10838"/>
                  </a:cubicBezTo>
                  <a:lnTo>
                    <a:pt x="11218" y="10838"/>
                  </a:lnTo>
                  <a:cubicBezTo>
                    <a:pt x="11191" y="10838"/>
                    <a:pt x="11150" y="10838"/>
                    <a:pt x="11096" y="10851"/>
                  </a:cubicBezTo>
                  <a:cubicBezTo>
                    <a:pt x="11001" y="10865"/>
                    <a:pt x="10934" y="10905"/>
                    <a:pt x="10880" y="10973"/>
                  </a:cubicBezTo>
                  <a:cubicBezTo>
                    <a:pt x="10852" y="10973"/>
                    <a:pt x="10825" y="10986"/>
                    <a:pt x="10825" y="11000"/>
                  </a:cubicBezTo>
                  <a:cubicBezTo>
                    <a:pt x="10812" y="11000"/>
                    <a:pt x="10798" y="11014"/>
                    <a:pt x="10785" y="11041"/>
                  </a:cubicBezTo>
                  <a:cubicBezTo>
                    <a:pt x="10758" y="11041"/>
                    <a:pt x="10744" y="11054"/>
                    <a:pt x="10731" y="11068"/>
                  </a:cubicBezTo>
                  <a:cubicBezTo>
                    <a:pt x="10717" y="11068"/>
                    <a:pt x="10690" y="11081"/>
                    <a:pt x="10677" y="11108"/>
                  </a:cubicBezTo>
                  <a:cubicBezTo>
                    <a:pt x="10663" y="11122"/>
                    <a:pt x="10663" y="11122"/>
                    <a:pt x="10649" y="11122"/>
                  </a:cubicBezTo>
                  <a:lnTo>
                    <a:pt x="10649" y="11068"/>
                  </a:lnTo>
                  <a:cubicBezTo>
                    <a:pt x="10663" y="11054"/>
                    <a:pt x="10690" y="11041"/>
                    <a:pt x="10690" y="11000"/>
                  </a:cubicBezTo>
                  <a:cubicBezTo>
                    <a:pt x="10717" y="10986"/>
                    <a:pt x="10731" y="10986"/>
                    <a:pt x="10758" y="10986"/>
                  </a:cubicBezTo>
                  <a:cubicBezTo>
                    <a:pt x="10812" y="10973"/>
                    <a:pt x="10880" y="10946"/>
                    <a:pt x="10880" y="10865"/>
                  </a:cubicBezTo>
                  <a:cubicBezTo>
                    <a:pt x="10893" y="10851"/>
                    <a:pt x="10893" y="10811"/>
                    <a:pt x="10893" y="10797"/>
                  </a:cubicBezTo>
                  <a:cubicBezTo>
                    <a:pt x="10920" y="10784"/>
                    <a:pt x="10920" y="10770"/>
                    <a:pt x="10920" y="10743"/>
                  </a:cubicBezTo>
                  <a:cubicBezTo>
                    <a:pt x="10934" y="10743"/>
                    <a:pt x="10934" y="10729"/>
                    <a:pt x="10934" y="10716"/>
                  </a:cubicBezTo>
                  <a:cubicBezTo>
                    <a:pt x="11042" y="10648"/>
                    <a:pt x="11150" y="10608"/>
                    <a:pt x="11285" y="10594"/>
                  </a:cubicBezTo>
                  <a:cubicBezTo>
                    <a:pt x="11394" y="10581"/>
                    <a:pt x="11488" y="10567"/>
                    <a:pt x="11583" y="10567"/>
                  </a:cubicBezTo>
                  <a:cubicBezTo>
                    <a:pt x="11664" y="10567"/>
                    <a:pt x="11746" y="10540"/>
                    <a:pt x="11827" y="10526"/>
                  </a:cubicBezTo>
                  <a:cubicBezTo>
                    <a:pt x="11989" y="10513"/>
                    <a:pt x="12138" y="10445"/>
                    <a:pt x="12233" y="10256"/>
                  </a:cubicBezTo>
                  <a:cubicBezTo>
                    <a:pt x="12287" y="10161"/>
                    <a:pt x="12368" y="10093"/>
                    <a:pt x="12503" y="10039"/>
                  </a:cubicBezTo>
                  <a:cubicBezTo>
                    <a:pt x="12530" y="10039"/>
                    <a:pt x="12544" y="10026"/>
                    <a:pt x="12557" y="10026"/>
                  </a:cubicBezTo>
                  <a:cubicBezTo>
                    <a:pt x="12544" y="10053"/>
                    <a:pt x="12544" y="10066"/>
                    <a:pt x="12517" y="10107"/>
                  </a:cubicBezTo>
                  <a:cubicBezTo>
                    <a:pt x="12503" y="10120"/>
                    <a:pt x="12503" y="10134"/>
                    <a:pt x="12490" y="10161"/>
                  </a:cubicBezTo>
                  <a:cubicBezTo>
                    <a:pt x="12449" y="10188"/>
                    <a:pt x="12476" y="10242"/>
                    <a:pt x="12476" y="10269"/>
                  </a:cubicBezTo>
                  <a:cubicBezTo>
                    <a:pt x="12476" y="10310"/>
                    <a:pt x="12490" y="10323"/>
                    <a:pt x="12476" y="10364"/>
                  </a:cubicBezTo>
                  <a:cubicBezTo>
                    <a:pt x="12436" y="10472"/>
                    <a:pt x="12381" y="10594"/>
                    <a:pt x="12381" y="10716"/>
                  </a:cubicBezTo>
                  <a:cubicBezTo>
                    <a:pt x="12381" y="10743"/>
                    <a:pt x="12354" y="10784"/>
                    <a:pt x="12341" y="10811"/>
                  </a:cubicBezTo>
                  <a:cubicBezTo>
                    <a:pt x="12300" y="10865"/>
                    <a:pt x="12246" y="10932"/>
                    <a:pt x="12300" y="11014"/>
                  </a:cubicBezTo>
                  <a:cubicBezTo>
                    <a:pt x="12300" y="11014"/>
                    <a:pt x="12300" y="11041"/>
                    <a:pt x="12287" y="11041"/>
                  </a:cubicBezTo>
                  <a:cubicBezTo>
                    <a:pt x="12246" y="11068"/>
                    <a:pt x="12233" y="11122"/>
                    <a:pt x="12273" y="11189"/>
                  </a:cubicBezTo>
                  <a:cubicBezTo>
                    <a:pt x="12294" y="11231"/>
                    <a:pt x="12322" y="11248"/>
                    <a:pt x="12365" y="11248"/>
                  </a:cubicBezTo>
                  <a:cubicBezTo>
                    <a:pt x="12378" y="11248"/>
                    <a:pt x="12393" y="11247"/>
                    <a:pt x="12409" y="11244"/>
                  </a:cubicBezTo>
                  <a:cubicBezTo>
                    <a:pt x="12449" y="11217"/>
                    <a:pt x="12503" y="11217"/>
                    <a:pt x="12557" y="11203"/>
                  </a:cubicBezTo>
                  <a:cubicBezTo>
                    <a:pt x="12625" y="11189"/>
                    <a:pt x="12706" y="11189"/>
                    <a:pt x="12774" y="11176"/>
                  </a:cubicBezTo>
                  <a:lnTo>
                    <a:pt x="12787" y="11176"/>
                  </a:lnTo>
                  <a:cubicBezTo>
                    <a:pt x="12802" y="11170"/>
                    <a:pt x="12815" y="11167"/>
                    <a:pt x="12827" y="11167"/>
                  </a:cubicBezTo>
                  <a:cubicBezTo>
                    <a:pt x="12871" y="11167"/>
                    <a:pt x="12899" y="11204"/>
                    <a:pt x="12909" y="11257"/>
                  </a:cubicBezTo>
                  <a:cubicBezTo>
                    <a:pt x="12909" y="11311"/>
                    <a:pt x="12950" y="11338"/>
                    <a:pt x="12977" y="11338"/>
                  </a:cubicBezTo>
                  <a:cubicBezTo>
                    <a:pt x="12990" y="11338"/>
                    <a:pt x="13017" y="11325"/>
                    <a:pt x="13031" y="11311"/>
                  </a:cubicBezTo>
                  <a:lnTo>
                    <a:pt x="13085" y="11257"/>
                  </a:lnTo>
                  <a:cubicBezTo>
                    <a:pt x="13126" y="11203"/>
                    <a:pt x="13193" y="11149"/>
                    <a:pt x="13220" y="11081"/>
                  </a:cubicBezTo>
                  <a:cubicBezTo>
                    <a:pt x="13234" y="11108"/>
                    <a:pt x="13234" y="11122"/>
                    <a:pt x="13220" y="11149"/>
                  </a:cubicBezTo>
                  <a:cubicBezTo>
                    <a:pt x="13220" y="11189"/>
                    <a:pt x="13193" y="11217"/>
                    <a:pt x="13220" y="11257"/>
                  </a:cubicBezTo>
                  <a:cubicBezTo>
                    <a:pt x="13234" y="11271"/>
                    <a:pt x="13261" y="11271"/>
                    <a:pt x="13302" y="11271"/>
                  </a:cubicBezTo>
                  <a:lnTo>
                    <a:pt x="13315" y="11271"/>
                  </a:lnTo>
                  <a:lnTo>
                    <a:pt x="13315" y="11284"/>
                  </a:lnTo>
                  <a:cubicBezTo>
                    <a:pt x="13329" y="11338"/>
                    <a:pt x="13369" y="11352"/>
                    <a:pt x="13396" y="11352"/>
                  </a:cubicBezTo>
                  <a:cubicBezTo>
                    <a:pt x="13437" y="11352"/>
                    <a:pt x="13450" y="11325"/>
                    <a:pt x="13464" y="11284"/>
                  </a:cubicBezTo>
                  <a:cubicBezTo>
                    <a:pt x="13518" y="11189"/>
                    <a:pt x="13505" y="10919"/>
                    <a:pt x="13423" y="10838"/>
                  </a:cubicBezTo>
                  <a:cubicBezTo>
                    <a:pt x="13423" y="10811"/>
                    <a:pt x="13396" y="10811"/>
                    <a:pt x="13383" y="10811"/>
                  </a:cubicBezTo>
                  <a:cubicBezTo>
                    <a:pt x="13369" y="10811"/>
                    <a:pt x="13356" y="10838"/>
                    <a:pt x="13329" y="10851"/>
                  </a:cubicBezTo>
                  <a:cubicBezTo>
                    <a:pt x="13329" y="10851"/>
                    <a:pt x="13315" y="10865"/>
                    <a:pt x="13315" y="10878"/>
                  </a:cubicBezTo>
                  <a:lnTo>
                    <a:pt x="13302" y="10919"/>
                  </a:lnTo>
                  <a:cubicBezTo>
                    <a:pt x="13288" y="10919"/>
                    <a:pt x="13288" y="10905"/>
                    <a:pt x="13288" y="10905"/>
                  </a:cubicBezTo>
                  <a:cubicBezTo>
                    <a:pt x="13288" y="10878"/>
                    <a:pt x="13302" y="10865"/>
                    <a:pt x="13315" y="10865"/>
                  </a:cubicBezTo>
                  <a:cubicBezTo>
                    <a:pt x="13329" y="10851"/>
                    <a:pt x="13383" y="10797"/>
                    <a:pt x="13369" y="10743"/>
                  </a:cubicBezTo>
                  <a:cubicBezTo>
                    <a:pt x="13356" y="10716"/>
                    <a:pt x="13329" y="10716"/>
                    <a:pt x="13315" y="10716"/>
                  </a:cubicBezTo>
                  <a:lnTo>
                    <a:pt x="13234" y="10716"/>
                  </a:lnTo>
                  <a:lnTo>
                    <a:pt x="13234" y="10702"/>
                  </a:lnTo>
                  <a:lnTo>
                    <a:pt x="13234" y="10648"/>
                  </a:lnTo>
                  <a:cubicBezTo>
                    <a:pt x="13247" y="10594"/>
                    <a:pt x="13247" y="10540"/>
                    <a:pt x="13234" y="10513"/>
                  </a:cubicBezTo>
                  <a:cubicBezTo>
                    <a:pt x="13220" y="10472"/>
                    <a:pt x="13166" y="10472"/>
                    <a:pt x="13099" y="10472"/>
                  </a:cubicBezTo>
                  <a:lnTo>
                    <a:pt x="13085" y="10472"/>
                  </a:lnTo>
                  <a:cubicBezTo>
                    <a:pt x="13038" y="10486"/>
                    <a:pt x="12997" y="10493"/>
                    <a:pt x="12958" y="10493"/>
                  </a:cubicBezTo>
                  <a:cubicBezTo>
                    <a:pt x="12919" y="10493"/>
                    <a:pt x="12882" y="10486"/>
                    <a:pt x="12842" y="10472"/>
                  </a:cubicBezTo>
                  <a:cubicBezTo>
                    <a:pt x="12855" y="10445"/>
                    <a:pt x="12882" y="10432"/>
                    <a:pt x="12855" y="10405"/>
                  </a:cubicBezTo>
                  <a:cubicBezTo>
                    <a:pt x="12842" y="10391"/>
                    <a:pt x="12828" y="10378"/>
                    <a:pt x="12774" y="10378"/>
                  </a:cubicBezTo>
                  <a:cubicBezTo>
                    <a:pt x="12747" y="10378"/>
                    <a:pt x="12706" y="10378"/>
                    <a:pt x="12693" y="10364"/>
                  </a:cubicBezTo>
                  <a:cubicBezTo>
                    <a:pt x="12679" y="10337"/>
                    <a:pt x="12693" y="10323"/>
                    <a:pt x="12693" y="10310"/>
                  </a:cubicBezTo>
                  <a:cubicBezTo>
                    <a:pt x="12706" y="10269"/>
                    <a:pt x="12720" y="10256"/>
                    <a:pt x="12720" y="10229"/>
                  </a:cubicBezTo>
                  <a:cubicBezTo>
                    <a:pt x="12720" y="10202"/>
                    <a:pt x="12747" y="10188"/>
                    <a:pt x="12747" y="10161"/>
                  </a:cubicBezTo>
                  <a:cubicBezTo>
                    <a:pt x="12774" y="10093"/>
                    <a:pt x="12774" y="10026"/>
                    <a:pt x="12747" y="9972"/>
                  </a:cubicBezTo>
                  <a:cubicBezTo>
                    <a:pt x="12720" y="9931"/>
                    <a:pt x="12693" y="9904"/>
                    <a:pt x="12652" y="9904"/>
                  </a:cubicBezTo>
                  <a:cubicBezTo>
                    <a:pt x="12652" y="9904"/>
                    <a:pt x="12652" y="9890"/>
                    <a:pt x="12679" y="9863"/>
                  </a:cubicBezTo>
                  <a:cubicBezTo>
                    <a:pt x="12693" y="9850"/>
                    <a:pt x="12693" y="9836"/>
                    <a:pt x="12693" y="9823"/>
                  </a:cubicBezTo>
                  <a:cubicBezTo>
                    <a:pt x="12706" y="9823"/>
                    <a:pt x="12706" y="9796"/>
                    <a:pt x="12706" y="9796"/>
                  </a:cubicBezTo>
                  <a:lnTo>
                    <a:pt x="12706" y="9769"/>
                  </a:lnTo>
                  <a:cubicBezTo>
                    <a:pt x="12720" y="9701"/>
                    <a:pt x="12706" y="9647"/>
                    <a:pt x="12693" y="9579"/>
                  </a:cubicBezTo>
                  <a:cubicBezTo>
                    <a:pt x="12679" y="9552"/>
                    <a:pt x="12679" y="9525"/>
                    <a:pt x="12652" y="9498"/>
                  </a:cubicBezTo>
                  <a:cubicBezTo>
                    <a:pt x="12625" y="9282"/>
                    <a:pt x="12611" y="9254"/>
                    <a:pt x="12409" y="9227"/>
                  </a:cubicBezTo>
                  <a:lnTo>
                    <a:pt x="12354" y="9227"/>
                  </a:lnTo>
                  <a:cubicBezTo>
                    <a:pt x="12354" y="9173"/>
                    <a:pt x="12341" y="9146"/>
                    <a:pt x="12314" y="9119"/>
                  </a:cubicBezTo>
                  <a:cubicBezTo>
                    <a:pt x="12300" y="9106"/>
                    <a:pt x="12283" y="9102"/>
                    <a:pt x="12266" y="9102"/>
                  </a:cubicBezTo>
                  <a:cubicBezTo>
                    <a:pt x="12250" y="9102"/>
                    <a:pt x="12233" y="9106"/>
                    <a:pt x="12219" y="9106"/>
                  </a:cubicBezTo>
                  <a:cubicBezTo>
                    <a:pt x="12273" y="9052"/>
                    <a:pt x="12287" y="9038"/>
                    <a:pt x="12287" y="9011"/>
                  </a:cubicBezTo>
                  <a:cubicBezTo>
                    <a:pt x="12287" y="8970"/>
                    <a:pt x="12246" y="8970"/>
                    <a:pt x="12219" y="8943"/>
                  </a:cubicBezTo>
                  <a:cubicBezTo>
                    <a:pt x="12206" y="8876"/>
                    <a:pt x="12165" y="8849"/>
                    <a:pt x="12151" y="8849"/>
                  </a:cubicBezTo>
                  <a:cubicBezTo>
                    <a:pt x="12138" y="8849"/>
                    <a:pt x="12111" y="8876"/>
                    <a:pt x="12097" y="8889"/>
                  </a:cubicBezTo>
                  <a:cubicBezTo>
                    <a:pt x="12084" y="8903"/>
                    <a:pt x="12084" y="8903"/>
                    <a:pt x="12070" y="8903"/>
                  </a:cubicBezTo>
                  <a:cubicBezTo>
                    <a:pt x="12043" y="8903"/>
                    <a:pt x="12030" y="8903"/>
                    <a:pt x="12016" y="8889"/>
                  </a:cubicBezTo>
                  <a:lnTo>
                    <a:pt x="12003" y="8889"/>
                  </a:lnTo>
                  <a:cubicBezTo>
                    <a:pt x="11980" y="8844"/>
                    <a:pt x="11948" y="8818"/>
                    <a:pt x="11907" y="8818"/>
                  </a:cubicBezTo>
                  <a:cubicBezTo>
                    <a:pt x="11899" y="8818"/>
                    <a:pt x="11890" y="8819"/>
                    <a:pt x="11881" y="8822"/>
                  </a:cubicBezTo>
                  <a:lnTo>
                    <a:pt x="11867" y="8822"/>
                  </a:lnTo>
                  <a:cubicBezTo>
                    <a:pt x="11813" y="8808"/>
                    <a:pt x="11773" y="8754"/>
                    <a:pt x="11746" y="8700"/>
                  </a:cubicBezTo>
                  <a:cubicBezTo>
                    <a:pt x="11746" y="8686"/>
                    <a:pt x="11732" y="8686"/>
                    <a:pt x="11732" y="8673"/>
                  </a:cubicBezTo>
                  <a:cubicBezTo>
                    <a:pt x="11488" y="8578"/>
                    <a:pt x="11461" y="8537"/>
                    <a:pt x="11502" y="8348"/>
                  </a:cubicBezTo>
                  <a:cubicBezTo>
                    <a:pt x="11529" y="8334"/>
                    <a:pt x="11543" y="8294"/>
                    <a:pt x="11543" y="8280"/>
                  </a:cubicBezTo>
                  <a:cubicBezTo>
                    <a:pt x="11543" y="8267"/>
                    <a:pt x="11529" y="8240"/>
                    <a:pt x="11502" y="8240"/>
                  </a:cubicBezTo>
                  <a:cubicBezTo>
                    <a:pt x="11502" y="8213"/>
                    <a:pt x="11475" y="8172"/>
                    <a:pt x="11461" y="8172"/>
                  </a:cubicBezTo>
                  <a:lnTo>
                    <a:pt x="11461" y="8145"/>
                  </a:lnTo>
                  <a:cubicBezTo>
                    <a:pt x="11461" y="8131"/>
                    <a:pt x="11461" y="8091"/>
                    <a:pt x="11434" y="8077"/>
                  </a:cubicBezTo>
                  <a:lnTo>
                    <a:pt x="11434" y="8037"/>
                  </a:lnTo>
                  <a:cubicBezTo>
                    <a:pt x="11434" y="8023"/>
                    <a:pt x="11421" y="8023"/>
                    <a:pt x="11407" y="8023"/>
                  </a:cubicBezTo>
                  <a:cubicBezTo>
                    <a:pt x="11394" y="8010"/>
                    <a:pt x="11394" y="7996"/>
                    <a:pt x="11367" y="7969"/>
                  </a:cubicBezTo>
                  <a:cubicBezTo>
                    <a:pt x="11340" y="7942"/>
                    <a:pt x="11326" y="7901"/>
                    <a:pt x="11340" y="7874"/>
                  </a:cubicBezTo>
                  <a:lnTo>
                    <a:pt x="11340" y="7861"/>
                  </a:lnTo>
                  <a:lnTo>
                    <a:pt x="11326" y="7861"/>
                  </a:lnTo>
                  <a:cubicBezTo>
                    <a:pt x="11285" y="7861"/>
                    <a:pt x="11285" y="7834"/>
                    <a:pt x="11285" y="7807"/>
                  </a:cubicBezTo>
                  <a:cubicBezTo>
                    <a:pt x="11285" y="7766"/>
                    <a:pt x="11272" y="7739"/>
                    <a:pt x="11218" y="7739"/>
                  </a:cubicBezTo>
                  <a:cubicBezTo>
                    <a:pt x="11218" y="7685"/>
                    <a:pt x="11218" y="7617"/>
                    <a:pt x="11164" y="7563"/>
                  </a:cubicBezTo>
                  <a:cubicBezTo>
                    <a:pt x="11082" y="7495"/>
                    <a:pt x="11015" y="7401"/>
                    <a:pt x="10961" y="7265"/>
                  </a:cubicBezTo>
                  <a:cubicBezTo>
                    <a:pt x="10947" y="7211"/>
                    <a:pt x="10920" y="7198"/>
                    <a:pt x="10893" y="7198"/>
                  </a:cubicBezTo>
                  <a:cubicBezTo>
                    <a:pt x="10866" y="7198"/>
                    <a:pt x="10852" y="7225"/>
                    <a:pt x="10825" y="7279"/>
                  </a:cubicBezTo>
                  <a:cubicBezTo>
                    <a:pt x="10798" y="7292"/>
                    <a:pt x="10785" y="7333"/>
                    <a:pt x="10785" y="7360"/>
                  </a:cubicBezTo>
                  <a:cubicBezTo>
                    <a:pt x="10744" y="7414"/>
                    <a:pt x="10731" y="7468"/>
                    <a:pt x="10744" y="7523"/>
                  </a:cubicBezTo>
                  <a:cubicBezTo>
                    <a:pt x="10758" y="7590"/>
                    <a:pt x="10731" y="7698"/>
                    <a:pt x="10717" y="7725"/>
                  </a:cubicBezTo>
                  <a:cubicBezTo>
                    <a:pt x="10622" y="7766"/>
                    <a:pt x="10595" y="7834"/>
                    <a:pt x="10555" y="7901"/>
                  </a:cubicBezTo>
                  <a:lnTo>
                    <a:pt x="10514" y="8010"/>
                  </a:lnTo>
                  <a:lnTo>
                    <a:pt x="10487" y="8023"/>
                  </a:lnTo>
                  <a:lnTo>
                    <a:pt x="10474" y="8037"/>
                  </a:lnTo>
                  <a:cubicBezTo>
                    <a:pt x="10474" y="8037"/>
                    <a:pt x="10460" y="8023"/>
                    <a:pt x="10460" y="8010"/>
                  </a:cubicBezTo>
                  <a:cubicBezTo>
                    <a:pt x="10460" y="7956"/>
                    <a:pt x="10406" y="7942"/>
                    <a:pt x="10379" y="7928"/>
                  </a:cubicBezTo>
                  <a:cubicBezTo>
                    <a:pt x="10338" y="7901"/>
                    <a:pt x="10311" y="7888"/>
                    <a:pt x="10311" y="7861"/>
                  </a:cubicBezTo>
                  <a:cubicBezTo>
                    <a:pt x="10311" y="7861"/>
                    <a:pt x="10311" y="7834"/>
                    <a:pt x="10257" y="7834"/>
                  </a:cubicBezTo>
                  <a:lnTo>
                    <a:pt x="10244" y="7834"/>
                  </a:lnTo>
                  <a:cubicBezTo>
                    <a:pt x="10216" y="7834"/>
                    <a:pt x="10216" y="7861"/>
                    <a:pt x="10203" y="7861"/>
                  </a:cubicBezTo>
                  <a:cubicBezTo>
                    <a:pt x="10189" y="7861"/>
                    <a:pt x="10176" y="7834"/>
                    <a:pt x="10176" y="7807"/>
                  </a:cubicBezTo>
                  <a:lnTo>
                    <a:pt x="10176" y="7793"/>
                  </a:lnTo>
                  <a:cubicBezTo>
                    <a:pt x="10176" y="7766"/>
                    <a:pt x="10149" y="7739"/>
                    <a:pt x="10149" y="7698"/>
                  </a:cubicBezTo>
                  <a:cubicBezTo>
                    <a:pt x="10149" y="7658"/>
                    <a:pt x="10135" y="7590"/>
                    <a:pt x="10108" y="7550"/>
                  </a:cubicBezTo>
                  <a:cubicBezTo>
                    <a:pt x="10108" y="7536"/>
                    <a:pt x="10108" y="7536"/>
                    <a:pt x="10122" y="7523"/>
                  </a:cubicBezTo>
                  <a:cubicBezTo>
                    <a:pt x="10135" y="7495"/>
                    <a:pt x="10149" y="7468"/>
                    <a:pt x="10122" y="7414"/>
                  </a:cubicBezTo>
                  <a:cubicBezTo>
                    <a:pt x="10081" y="7360"/>
                    <a:pt x="10068" y="7292"/>
                    <a:pt x="10108" y="7211"/>
                  </a:cubicBezTo>
                  <a:cubicBezTo>
                    <a:pt x="10122" y="7157"/>
                    <a:pt x="10108" y="7130"/>
                    <a:pt x="10054" y="7090"/>
                  </a:cubicBezTo>
                  <a:lnTo>
                    <a:pt x="10014" y="7090"/>
                  </a:lnTo>
                  <a:cubicBezTo>
                    <a:pt x="10000" y="7090"/>
                    <a:pt x="9986" y="7130"/>
                    <a:pt x="9973" y="7144"/>
                  </a:cubicBezTo>
                  <a:cubicBezTo>
                    <a:pt x="9941" y="7128"/>
                    <a:pt x="9910" y="7121"/>
                    <a:pt x="9878" y="7121"/>
                  </a:cubicBezTo>
                  <a:cubicBezTo>
                    <a:pt x="9855" y="7121"/>
                    <a:pt x="9833" y="7125"/>
                    <a:pt x="9811" y="7130"/>
                  </a:cubicBezTo>
                  <a:lnTo>
                    <a:pt x="9783" y="7130"/>
                  </a:lnTo>
                  <a:cubicBezTo>
                    <a:pt x="9743" y="7130"/>
                    <a:pt x="9716" y="7130"/>
                    <a:pt x="9702" y="7117"/>
                  </a:cubicBezTo>
                  <a:cubicBezTo>
                    <a:pt x="9702" y="7090"/>
                    <a:pt x="9702" y="7076"/>
                    <a:pt x="9716" y="7022"/>
                  </a:cubicBezTo>
                  <a:lnTo>
                    <a:pt x="9716" y="6995"/>
                  </a:lnTo>
                  <a:cubicBezTo>
                    <a:pt x="9716" y="6981"/>
                    <a:pt x="9702" y="6981"/>
                    <a:pt x="9675" y="6981"/>
                  </a:cubicBezTo>
                  <a:cubicBezTo>
                    <a:pt x="9648" y="6981"/>
                    <a:pt x="9648" y="6981"/>
                    <a:pt x="9635" y="6941"/>
                  </a:cubicBezTo>
                  <a:cubicBezTo>
                    <a:pt x="9635" y="6927"/>
                    <a:pt x="9608" y="6927"/>
                    <a:pt x="9594" y="6914"/>
                  </a:cubicBezTo>
                  <a:cubicBezTo>
                    <a:pt x="9567" y="6887"/>
                    <a:pt x="9567" y="6873"/>
                    <a:pt x="9540" y="6846"/>
                  </a:cubicBezTo>
                  <a:cubicBezTo>
                    <a:pt x="9529" y="6813"/>
                    <a:pt x="9509" y="6771"/>
                    <a:pt x="9466" y="6771"/>
                  </a:cubicBezTo>
                  <a:cubicBezTo>
                    <a:pt x="9456" y="6771"/>
                    <a:pt x="9444" y="6773"/>
                    <a:pt x="9432" y="6778"/>
                  </a:cubicBezTo>
                  <a:cubicBezTo>
                    <a:pt x="9390" y="6737"/>
                    <a:pt x="9349" y="6719"/>
                    <a:pt x="9308" y="6719"/>
                  </a:cubicBezTo>
                  <a:cubicBezTo>
                    <a:pt x="9295" y="6719"/>
                    <a:pt x="9282" y="6721"/>
                    <a:pt x="9269" y="6724"/>
                  </a:cubicBezTo>
                  <a:cubicBezTo>
                    <a:pt x="9242" y="6738"/>
                    <a:pt x="9202" y="6751"/>
                    <a:pt x="9188" y="6792"/>
                  </a:cubicBezTo>
                  <a:cubicBezTo>
                    <a:pt x="9161" y="6819"/>
                    <a:pt x="9120" y="6859"/>
                    <a:pt x="9053" y="6873"/>
                  </a:cubicBezTo>
                  <a:cubicBezTo>
                    <a:pt x="9026" y="6880"/>
                    <a:pt x="9002" y="6883"/>
                    <a:pt x="8977" y="6883"/>
                  </a:cubicBezTo>
                  <a:cubicBezTo>
                    <a:pt x="8951" y="6883"/>
                    <a:pt x="8924" y="6880"/>
                    <a:pt x="8890" y="6873"/>
                  </a:cubicBezTo>
                  <a:cubicBezTo>
                    <a:pt x="8841" y="6873"/>
                    <a:pt x="8792" y="6862"/>
                    <a:pt x="8713" y="6860"/>
                  </a:cubicBezTo>
                  <a:lnTo>
                    <a:pt x="8713" y="6860"/>
                  </a:lnTo>
                  <a:cubicBezTo>
                    <a:pt x="8729" y="6844"/>
                    <a:pt x="8742" y="6822"/>
                    <a:pt x="8742" y="6792"/>
                  </a:cubicBezTo>
                  <a:cubicBezTo>
                    <a:pt x="8742" y="6778"/>
                    <a:pt x="8742" y="6778"/>
                    <a:pt x="8715" y="6778"/>
                  </a:cubicBezTo>
                  <a:cubicBezTo>
                    <a:pt x="8703" y="6745"/>
                    <a:pt x="8692" y="6721"/>
                    <a:pt x="8651" y="6721"/>
                  </a:cubicBezTo>
                  <a:cubicBezTo>
                    <a:pt x="8642" y="6721"/>
                    <a:pt x="8632" y="6722"/>
                    <a:pt x="8620" y="6724"/>
                  </a:cubicBezTo>
                  <a:lnTo>
                    <a:pt x="8552" y="6724"/>
                  </a:lnTo>
                  <a:cubicBezTo>
                    <a:pt x="8525" y="6724"/>
                    <a:pt x="8512" y="6738"/>
                    <a:pt x="8512" y="6738"/>
                  </a:cubicBezTo>
                  <a:lnTo>
                    <a:pt x="8512" y="6778"/>
                  </a:lnTo>
                  <a:cubicBezTo>
                    <a:pt x="8528" y="6827"/>
                    <a:pt x="8568" y="6856"/>
                    <a:pt x="8606" y="6872"/>
                  </a:cubicBezTo>
                  <a:lnTo>
                    <a:pt x="8606" y="6872"/>
                  </a:lnTo>
                  <a:cubicBezTo>
                    <a:pt x="8603" y="6872"/>
                    <a:pt x="8598" y="6873"/>
                    <a:pt x="8593" y="6873"/>
                  </a:cubicBezTo>
                  <a:cubicBezTo>
                    <a:pt x="8579" y="6887"/>
                    <a:pt x="8579" y="6914"/>
                    <a:pt x="8579" y="6914"/>
                  </a:cubicBezTo>
                  <a:cubicBezTo>
                    <a:pt x="8566" y="6914"/>
                    <a:pt x="8566" y="6927"/>
                    <a:pt x="8566" y="6927"/>
                  </a:cubicBezTo>
                  <a:lnTo>
                    <a:pt x="8566" y="6941"/>
                  </a:lnTo>
                  <a:cubicBezTo>
                    <a:pt x="8512" y="6995"/>
                    <a:pt x="8485" y="7062"/>
                    <a:pt x="8498" y="7130"/>
                  </a:cubicBezTo>
                  <a:cubicBezTo>
                    <a:pt x="8498" y="7184"/>
                    <a:pt x="8525" y="7211"/>
                    <a:pt x="8566" y="7225"/>
                  </a:cubicBezTo>
                  <a:cubicBezTo>
                    <a:pt x="8579" y="7225"/>
                    <a:pt x="8593" y="7252"/>
                    <a:pt x="8593" y="7265"/>
                  </a:cubicBezTo>
                  <a:cubicBezTo>
                    <a:pt x="8593" y="7265"/>
                    <a:pt x="8593" y="7279"/>
                    <a:pt x="8579" y="7292"/>
                  </a:cubicBezTo>
                  <a:cubicBezTo>
                    <a:pt x="8498" y="7455"/>
                    <a:pt x="8525" y="7550"/>
                    <a:pt x="8579" y="7671"/>
                  </a:cubicBezTo>
                  <a:cubicBezTo>
                    <a:pt x="8593" y="7725"/>
                    <a:pt x="8633" y="7793"/>
                    <a:pt x="8633" y="7861"/>
                  </a:cubicBezTo>
                  <a:cubicBezTo>
                    <a:pt x="8633" y="7956"/>
                    <a:pt x="8633" y="8077"/>
                    <a:pt x="8566" y="8104"/>
                  </a:cubicBezTo>
                  <a:cubicBezTo>
                    <a:pt x="8498" y="8158"/>
                    <a:pt x="8457" y="8213"/>
                    <a:pt x="8444" y="8240"/>
                  </a:cubicBezTo>
                  <a:cubicBezTo>
                    <a:pt x="8444" y="8294"/>
                    <a:pt x="8485" y="8334"/>
                    <a:pt x="8552" y="8361"/>
                  </a:cubicBezTo>
                  <a:cubicBezTo>
                    <a:pt x="8566" y="8375"/>
                    <a:pt x="8579" y="8375"/>
                    <a:pt x="8593" y="8402"/>
                  </a:cubicBezTo>
                  <a:cubicBezTo>
                    <a:pt x="8647" y="8416"/>
                    <a:pt x="8687" y="8443"/>
                    <a:pt x="8715" y="8497"/>
                  </a:cubicBezTo>
                  <a:cubicBezTo>
                    <a:pt x="8728" y="8537"/>
                    <a:pt x="8728" y="8578"/>
                    <a:pt x="8755" y="8619"/>
                  </a:cubicBezTo>
                  <a:cubicBezTo>
                    <a:pt x="8796" y="8767"/>
                    <a:pt x="8850" y="8916"/>
                    <a:pt x="8863" y="9092"/>
                  </a:cubicBezTo>
                  <a:cubicBezTo>
                    <a:pt x="8863" y="9092"/>
                    <a:pt x="8863" y="9106"/>
                    <a:pt x="8850" y="9106"/>
                  </a:cubicBezTo>
                  <a:cubicBezTo>
                    <a:pt x="8823" y="9160"/>
                    <a:pt x="8782" y="9214"/>
                    <a:pt x="8796" y="9254"/>
                  </a:cubicBezTo>
                  <a:cubicBezTo>
                    <a:pt x="8769" y="9295"/>
                    <a:pt x="8755" y="9322"/>
                    <a:pt x="8728" y="9376"/>
                  </a:cubicBezTo>
                  <a:cubicBezTo>
                    <a:pt x="8701" y="9417"/>
                    <a:pt x="8660" y="9444"/>
                    <a:pt x="8647" y="9485"/>
                  </a:cubicBezTo>
                  <a:lnTo>
                    <a:pt x="8633" y="9485"/>
                  </a:lnTo>
                  <a:cubicBezTo>
                    <a:pt x="8620" y="9498"/>
                    <a:pt x="8579" y="9498"/>
                    <a:pt x="8579" y="9525"/>
                  </a:cubicBezTo>
                  <a:cubicBezTo>
                    <a:pt x="8525" y="9552"/>
                    <a:pt x="8512" y="9579"/>
                    <a:pt x="8485" y="9620"/>
                  </a:cubicBezTo>
                  <a:lnTo>
                    <a:pt x="8457" y="9633"/>
                  </a:lnTo>
                  <a:cubicBezTo>
                    <a:pt x="8417" y="9687"/>
                    <a:pt x="8390" y="9701"/>
                    <a:pt x="8390" y="9728"/>
                  </a:cubicBezTo>
                  <a:cubicBezTo>
                    <a:pt x="8390" y="9769"/>
                    <a:pt x="8430" y="9782"/>
                    <a:pt x="8485" y="9823"/>
                  </a:cubicBezTo>
                  <a:cubicBezTo>
                    <a:pt x="8485" y="9850"/>
                    <a:pt x="8498" y="9890"/>
                    <a:pt x="8512" y="9904"/>
                  </a:cubicBezTo>
                  <a:cubicBezTo>
                    <a:pt x="8525" y="9931"/>
                    <a:pt x="8552" y="9958"/>
                    <a:pt x="8552" y="9985"/>
                  </a:cubicBezTo>
                  <a:cubicBezTo>
                    <a:pt x="8566" y="10134"/>
                    <a:pt x="8593" y="10269"/>
                    <a:pt x="8660" y="10391"/>
                  </a:cubicBezTo>
                  <a:cubicBezTo>
                    <a:pt x="8633" y="10432"/>
                    <a:pt x="8579" y="10459"/>
                    <a:pt x="8579" y="10499"/>
                  </a:cubicBezTo>
                  <a:cubicBezTo>
                    <a:pt x="8579" y="10526"/>
                    <a:pt x="8593" y="10540"/>
                    <a:pt x="8633" y="10581"/>
                  </a:cubicBezTo>
                  <a:lnTo>
                    <a:pt x="8552" y="10581"/>
                  </a:lnTo>
                  <a:cubicBezTo>
                    <a:pt x="8512" y="10581"/>
                    <a:pt x="8498" y="10594"/>
                    <a:pt x="8498" y="10635"/>
                  </a:cubicBezTo>
                  <a:cubicBezTo>
                    <a:pt x="8485" y="10648"/>
                    <a:pt x="8485" y="10662"/>
                    <a:pt x="8457" y="10662"/>
                  </a:cubicBezTo>
                  <a:cubicBezTo>
                    <a:pt x="8444" y="10662"/>
                    <a:pt x="8430" y="10648"/>
                    <a:pt x="8417" y="10608"/>
                  </a:cubicBezTo>
                  <a:cubicBezTo>
                    <a:pt x="8417" y="10608"/>
                    <a:pt x="8390" y="10594"/>
                    <a:pt x="8390" y="10581"/>
                  </a:cubicBezTo>
                  <a:cubicBezTo>
                    <a:pt x="8376" y="10567"/>
                    <a:pt x="8376" y="10526"/>
                    <a:pt x="8349" y="10513"/>
                  </a:cubicBezTo>
                  <a:cubicBezTo>
                    <a:pt x="8322" y="10499"/>
                    <a:pt x="8309" y="10499"/>
                    <a:pt x="8295" y="10472"/>
                  </a:cubicBezTo>
                  <a:cubicBezTo>
                    <a:pt x="8282" y="10472"/>
                    <a:pt x="8254" y="10445"/>
                    <a:pt x="8241" y="10432"/>
                  </a:cubicBezTo>
                  <a:cubicBezTo>
                    <a:pt x="8227" y="10391"/>
                    <a:pt x="8214" y="10364"/>
                    <a:pt x="8160" y="10364"/>
                  </a:cubicBezTo>
                  <a:cubicBezTo>
                    <a:pt x="8160" y="10323"/>
                    <a:pt x="8173" y="10323"/>
                    <a:pt x="8173" y="10323"/>
                  </a:cubicBezTo>
                  <a:lnTo>
                    <a:pt x="8295" y="10323"/>
                  </a:lnTo>
                  <a:cubicBezTo>
                    <a:pt x="8309" y="10323"/>
                    <a:pt x="8322" y="10310"/>
                    <a:pt x="8322" y="10296"/>
                  </a:cubicBezTo>
                  <a:cubicBezTo>
                    <a:pt x="8349" y="10256"/>
                    <a:pt x="8322" y="10229"/>
                    <a:pt x="8295" y="10202"/>
                  </a:cubicBezTo>
                  <a:lnTo>
                    <a:pt x="8282" y="10188"/>
                  </a:lnTo>
                  <a:cubicBezTo>
                    <a:pt x="8254" y="10175"/>
                    <a:pt x="8254" y="10161"/>
                    <a:pt x="8241" y="10134"/>
                  </a:cubicBezTo>
                  <a:cubicBezTo>
                    <a:pt x="8227" y="10120"/>
                    <a:pt x="8214" y="10120"/>
                    <a:pt x="8173" y="10120"/>
                  </a:cubicBezTo>
                  <a:cubicBezTo>
                    <a:pt x="8173" y="10120"/>
                    <a:pt x="8160" y="10120"/>
                    <a:pt x="8160" y="10134"/>
                  </a:cubicBezTo>
                  <a:cubicBezTo>
                    <a:pt x="8146" y="10134"/>
                    <a:pt x="8146" y="10161"/>
                    <a:pt x="8119" y="10161"/>
                  </a:cubicBezTo>
                  <a:cubicBezTo>
                    <a:pt x="8114" y="10163"/>
                    <a:pt x="8109" y="10164"/>
                    <a:pt x="8104" y="10164"/>
                  </a:cubicBezTo>
                  <a:cubicBezTo>
                    <a:pt x="8072" y="10164"/>
                    <a:pt x="8048" y="10124"/>
                    <a:pt x="8024" y="10053"/>
                  </a:cubicBezTo>
                  <a:cubicBezTo>
                    <a:pt x="7984" y="9918"/>
                    <a:pt x="7984" y="9796"/>
                    <a:pt x="7984" y="9701"/>
                  </a:cubicBezTo>
                  <a:cubicBezTo>
                    <a:pt x="7984" y="9633"/>
                    <a:pt x="7984" y="9593"/>
                    <a:pt x="7970" y="9579"/>
                  </a:cubicBezTo>
                  <a:cubicBezTo>
                    <a:pt x="7961" y="9570"/>
                    <a:pt x="7938" y="9560"/>
                    <a:pt x="7911" y="9560"/>
                  </a:cubicBezTo>
                  <a:cubicBezTo>
                    <a:pt x="7899" y="9560"/>
                    <a:pt x="7887" y="9562"/>
                    <a:pt x="7876" y="9566"/>
                  </a:cubicBezTo>
                  <a:cubicBezTo>
                    <a:pt x="7835" y="9566"/>
                    <a:pt x="7808" y="9579"/>
                    <a:pt x="7767" y="9579"/>
                  </a:cubicBezTo>
                  <a:cubicBezTo>
                    <a:pt x="7663" y="9591"/>
                    <a:pt x="7568" y="9623"/>
                    <a:pt x="7474" y="9623"/>
                  </a:cubicBezTo>
                  <a:cubicBezTo>
                    <a:pt x="7459" y="9623"/>
                    <a:pt x="7444" y="9622"/>
                    <a:pt x="7429" y="9620"/>
                  </a:cubicBezTo>
                  <a:cubicBezTo>
                    <a:pt x="7402" y="9552"/>
                    <a:pt x="7307" y="9552"/>
                    <a:pt x="7226" y="9552"/>
                  </a:cubicBezTo>
                  <a:cubicBezTo>
                    <a:pt x="7158" y="9552"/>
                    <a:pt x="7091" y="9552"/>
                    <a:pt x="7037" y="9512"/>
                  </a:cubicBezTo>
                  <a:cubicBezTo>
                    <a:pt x="7023" y="9485"/>
                    <a:pt x="7010" y="9457"/>
                    <a:pt x="6996" y="9444"/>
                  </a:cubicBezTo>
                  <a:cubicBezTo>
                    <a:pt x="6955" y="9390"/>
                    <a:pt x="6901" y="9376"/>
                    <a:pt x="6861" y="9376"/>
                  </a:cubicBezTo>
                  <a:cubicBezTo>
                    <a:pt x="6832" y="9367"/>
                    <a:pt x="6810" y="9357"/>
                    <a:pt x="6785" y="9357"/>
                  </a:cubicBezTo>
                  <a:cubicBezTo>
                    <a:pt x="6775" y="9357"/>
                    <a:pt x="6764" y="9359"/>
                    <a:pt x="6753" y="9363"/>
                  </a:cubicBezTo>
                  <a:cubicBezTo>
                    <a:pt x="6753" y="9349"/>
                    <a:pt x="6739" y="9349"/>
                    <a:pt x="6698" y="9349"/>
                  </a:cubicBezTo>
                  <a:cubicBezTo>
                    <a:pt x="6631" y="9309"/>
                    <a:pt x="6563" y="9309"/>
                    <a:pt x="6482" y="9309"/>
                  </a:cubicBezTo>
                  <a:cubicBezTo>
                    <a:pt x="6455" y="9295"/>
                    <a:pt x="6428" y="9295"/>
                    <a:pt x="6401" y="9295"/>
                  </a:cubicBezTo>
                  <a:cubicBezTo>
                    <a:pt x="6360" y="9309"/>
                    <a:pt x="6347" y="9322"/>
                    <a:pt x="6320" y="9349"/>
                  </a:cubicBezTo>
                  <a:cubicBezTo>
                    <a:pt x="6292" y="9363"/>
                    <a:pt x="6265" y="9376"/>
                    <a:pt x="6252" y="9390"/>
                  </a:cubicBezTo>
                  <a:cubicBezTo>
                    <a:pt x="6211" y="9349"/>
                    <a:pt x="6198" y="9282"/>
                    <a:pt x="6157" y="9227"/>
                  </a:cubicBezTo>
                  <a:cubicBezTo>
                    <a:pt x="6124" y="9085"/>
                    <a:pt x="6074" y="8961"/>
                    <a:pt x="5921" y="8961"/>
                  </a:cubicBezTo>
                  <a:cubicBezTo>
                    <a:pt x="5884" y="8961"/>
                    <a:pt x="5841" y="8968"/>
                    <a:pt x="5792" y="8984"/>
                  </a:cubicBezTo>
                  <a:lnTo>
                    <a:pt x="5792" y="8970"/>
                  </a:lnTo>
                  <a:lnTo>
                    <a:pt x="5778" y="8970"/>
                  </a:lnTo>
                  <a:cubicBezTo>
                    <a:pt x="5778" y="8903"/>
                    <a:pt x="5751" y="8849"/>
                    <a:pt x="5751" y="8781"/>
                  </a:cubicBezTo>
                  <a:cubicBezTo>
                    <a:pt x="5738" y="8646"/>
                    <a:pt x="5738" y="8510"/>
                    <a:pt x="5738" y="8361"/>
                  </a:cubicBezTo>
                  <a:cubicBezTo>
                    <a:pt x="5778" y="8307"/>
                    <a:pt x="5778" y="8267"/>
                    <a:pt x="5778" y="8226"/>
                  </a:cubicBezTo>
                  <a:lnTo>
                    <a:pt x="5778" y="8213"/>
                  </a:lnTo>
                  <a:lnTo>
                    <a:pt x="5738" y="8213"/>
                  </a:lnTo>
                  <a:cubicBezTo>
                    <a:pt x="5724" y="8172"/>
                    <a:pt x="5738" y="8158"/>
                    <a:pt x="5778" y="8131"/>
                  </a:cubicBezTo>
                  <a:cubicBezTo>
                    <a:pt x="5805" y="8091"/>
                    <a:pt x="5859" y="8064"/>
                    <a:pt x="5859" y="8010"/>
                  </a:cubicBezTo>
                  <a:cubicBezTo>
                    <a:pt x="5859" y="7969"/>
                    <a:pt x="5887" y="7928"/>
                    <a:pt x="5927" y="7888"/>
                  </a:cubicBezTo>
                  <a:cubicBezTo>
                    <a:pt x="5954" y="7834"/>
                    <a:pt x="6008" y="7766"/>
                    <a:pt x="5981" y="7698"/>
                  </a:cubicBezTo>
                  <a:lnTo>
                    <a:pt x="5995" y="7685"/>
                  </a:lnTo>
                  <a:cubicBezTo>
                    <a:pt x="6022" y="7671"/>
                    <a:pt x="6062" y="7658"/>
                    <a:pt x="6062" y="7631"/>
                  </a:cubicBezTo>
                  <a:cubicBezTo>
                    <a:pt x="6062" y="7617"/>
                    <a:pt x="6049" y="7604"/>
                    <a:pt x="6022" y="7590"/>
                  </a:cubicBezTo>
                  <a:cubicBezTo>
                    <a:pt x="6022" y="7590"/>
                    <a:pt x="6022" y="7563"/>
                    <a:pt x="6049" y="7563"/>
                  </a:cubicBezTo>
                  <a:cubicBezTo>
                    <a:pt x="6062" y="7563"/>
                    <a:pt x="6062" y="7563"/>
                    <a:pt x="6076" y="7550"/>
                  </a:cubicBezTo>
                  <a:cubicBezTo>
                    <a:pt x="6090" y="7550"/>
                    <a:pt x="6090" y="7550"/>
                    <a:pt x="6117" y="7536"/>
                  </a:cubicBezTo>
                  <a:cubicBezTo>
                    <a:pt x="6130" y="7523"/>
                    <a:pt x="6157" y="7523"/>
                    <a:pt x="6198" y="7482"/>
                  </a:cubicBezTo>
                  <a:cubicBezTo>
                    <a:pt x="6225" y="7468"/>
                    <a:pt x="6252" y="7468"/>
                    <a:pt x="6252" y="7428"/>
                  </a:cubicBezTo>
                  <a:cubicBezTo>
                    <a:pt x="6265" y="7428"/>
                    <a:pt x="6265" y="7414"/>
                    <a:pt x="6279" y="7414"/>
                  </a:cubicBezTo>
                  <a:lnTo>
                    <a:pt x="6279" y="7401"/>
                  </a:lnTo>
                  <a:cubicBezTo>
                    <a:pt x="6292" y="7401"/>
                    <a:pt x="6292" y="7387"/>
                    <a:pt x="6320" y="7387"/>
                  </a:cubicBezTo>
                  <a:lnTo>
                    <a:pt x="6320" y="7333"/>
                  </a:lnTo>
                  <a:cubicBezTo>
                    <a:pt x="6279" y="7265"/>
                    <a:pt x="6279" y="7211"/>
                    <a:pt x="6360" y="7130"/>
                  </a:cubicBezTo>
                  <a:cubicBezTo>
                    <a:pt x="6387" y="7117"/>
                    <a:pt x="6387" y="7117"/>
                    <a:pt x="6387" y="7090"/>
                  </a:cubicBezTo>
                  <a:cubicBezTo>
                    <a:pt x="6401" y="7022"/>
                    <a:pt x="6401" y="6995"/>
                    <a:pt x="6468" y="6954"/>
                  </a:cubicBezTo>
                  <a:cubicBezTo>
                    <a:pt x="6482" y="6954"/>
                    <a:pt x="6495" y="6941"/>
                    <a:pt x="6522" y="6941"/>
                  </a:cubicBezTo>
                  <a:cubicBezTo>
                    <a:pt x="6536" y="6941"/>
                    <a:pt x="6536" y="6941"/>
                    <a:pt x="6550" y="6927"/>
                  </a:cubicBezTo>
                  <a:cubicBezTo>
                    <a:pt x="6617" y="6887"/>
                    <a:pt x="6725" y="6819"/>
                    <a:pt x="6739" y="6751"/>
                  </a:cubicBezTo>
                  <a:cubicBezTo>
                    <a:pt x="6753" y="6711"/>
                    <a:pt x="6793" y="6657"/>
                    <a:pt x="6807" y="6602"/>
                  </a:cubicBezTo>
                  <a:cubicBezTo>
                    <a:pt x="6874" y="6481"/>
                    <a:pt x="6942" y="6372"/>
                    <a:pt x="6861" y="6264"/>
                  </a:cubicBezTo>
                  <a:cubicBezTo>
                    <a:pt x="6888" y="6237"/>
                    <a:pt x="6928" y="6183"/>
                    <a:pt x="6928" y="6142"/>
                  </a:cubicBezTo>
                  <a:cubicBezTo>
                    <a:pt x="6969" y="6115"/>
                    <a:pt x="6996" y="6075"/>
                    <a:pt x="6996" y="6034"/>
                  </a:cubicBezTo>
                  <a:cubicBezTo>
                    <a:pt x="7023" y="5980"/>
                    <a:pt x="7037" y="5939"/>
                    <a:pt x="7037" y="5912"/>
                  </a:cubicBezTo>
                  <a:cubicBezTo>
                    <a:pt x="7037" y="5872"/>
                    <a:pt x="7010" y="5858"/>
                    <a:pt x="6955" y="5845"/>
                  </a:cubicBezTo>
                  <a:cubicBezTo>
                    <a:pt x="6996" y="5831"/>
                    <a:pt x="7010" y="5804"/>
                    <a:pt x="7037" y="5804"/>
                  </a:cubicBezTo>
                  <a:cubicBezTo>
                    <a:pt x="7050" y="5800"/>
                    <a:pt x="7061" y="5798"/>
                    <a:pt x="7069" y="5798"/>
                  </a:cubicBezTo>
                  <a:cubicBezTo>
                    <a:pt x="7085" y="5798"/>
                    <a:pt x="7091" y="5804"/>
                    <a:pt x="7091" y="5804"/>
                  </a:cubicBezTo>
                  <a:cubicBezTo>
                    <a:pt x="7131" y="5845"/>
                    <a:pt x="7172" y="5872"/>
                    <a:pt x="7226" y="5899"/>
                  </a:cubicBezTo>
                  <a:cubicBezTo>
                    <a:pt x="7280" y="5912"/>
                    <a:pt x="7334" y="5926"/>
                    <a:pt x="7361" y="5980"/>
                  </a:cubicBezTo>
                  <a:cubicBezTo>
                    <a:pt x="7385" y="5996"/>
                    <a:pt x="7418" y="6002"/>
                    <a:pt x="7450" y="6002"/>
                  </a:cubicBezTo>
                  <a:cubicBezTo>
                    <a:pt x="7472" y="6002"/>
                    <a:pt x="7493" y="5999"/>
                    <a:pt x="7510" y="5994"/>
                  </a:cubicBezTo>
                  <a:cubicBezTo>
                    <a:pt x="7537" y="5994"/>
                    <a:pt x="7537" y="5994"/>
                    <a:pt x="7537" y="5980"/>
                  </a:cubicBezTo>
                  <a:cubicBezTo>
                    <a:pt x="7537" y="5980"/>
                    <a:pt x="7551" y="5966"/>
                    <a:pt x="7537" y="5966"/>
                  </a:cubicBezTo>
                  <a:cubicBezTo>
                    <a:pt x="7510" y="5912"/>
                    <a:pt x="7470" y="5872"/>
                    <a:pt x="7429" y="5845"/>
                  </a:cubicBezTo>
                  <a:cubicBezTo>
                    <a:pt x="7429" y="5845"/>
                    <a:pt x="7429" y="5791"/>
                    <a:pt x="7443" y="5736"/>
                  </a:cubicBezTo>
                  <a:cubicBezTo>
                    <a:pt x="7470" y="5723"/>
                    <a:pt x="7470" y="5709"/>
                    <a:pt x="7470" y="5709"/>
                  </a:cubicBezTo>
                  <a:cubicBezTo>
                    <a:pt x="7510" y="5696"/>
                    <a:pt x="7564" y="5642"/>
                    <a:pt x="7619" y="5588"/>
                  </a:cubicBezTo>
                  <a:cubicBezTo>
                    <a:pt x="7632" y="5574"/>
                    <a:pt x="7646" y="5574"/>
                    <a:pt x="7646" y="5561"/>
                  </a:cubicBezTo>
                  <a:cubicBezTo>
                    <a:pt x="7673" y="5533"/>
                    <a:pt x="7686" y="5520"/>
                    <a:pt x="7686" y="5506"/>
                  </a:cubicBezTo>
                  <a:cubicBezTo>
                    <a:pt x="7740" y="5466"/>
                    <a:pt x="7754" y="5439"/>
                    <a:pt x="7767" y="5398"/>
                  </a:cubicBezTo>
                  <a:cubicBezTo>
                    <a:pt x="7767" y="5398"/>
                    <a:pt x="7767" y="5385"/>
                    <a:pt x="7781" y="5385"/>
                  </a:cubicBezTo>
                  <a:cubicBezTo>
                    <a:pt x="7821" y="5358"/>
                    <a:pt x="7835" y="5330"/>
                    <a:pt x="7835" y="5303"/>
                  </a:cubicBezTo>
                  <a:cubicBezTo>
                    <a:pt x="7916" y="5195"/>
                    <a:pt x="7916" y="5114"/>
                    <a:pt x="7821" y="5060"/>
                  </a:cubicBezTo>
                  <a:cubicBezTo>
                    <a:pt x="7808" y="5060"/>
                    <a:pt x="7808" y="5046"/>
                    <a:pt x="7781" y="5046"/>
                  </a:cubicBezTo>
                  <a:cubicBezTo>
                    <a:pt x="7740" y="5019"/>
                    <a:pt x="7713" y="4992"/>
                    <a:pt x="7740" y="4925"/>
                  </a:cubicBezTo>
                  <a:cubicBezTo>
                    <a:pt x="7740" y="4897"/>
                    <a:pt x="7740" y="4857"/>
                    <a:pt x="7713" y="4843"/>
                  </a:cubicBezTo>
                  <a:cubicBezTo>
                    <a:pt x="7781" y="4789"/>
                    <a:pt x="7821" y="4749"/>
                    <a:pt x="7835" y="4695"/>
                  </a:cubicBezTo>
                  <a:cubicBezTo>
                    <a:pt x="7849" y="4640"/>
                    <a:pt x="7835" y="4586"/>
                    <a:pt x="7808" y="4559"/>
                  </a:cubicBezTo>
                  <a:cubicBezTo>
                    <a:pt x="7832" y="4524"/>
                    <a:pt x="7845" y="4509"/>
                    <a:pt x="7848" y="4497"/>
                  </a:cubicBezTo>
                  <a:lnTo>
                    <a:pt x="7848" y="4497"/>
                  </a:lnTo>
                  <a:cubicBezTo>
                    <a:pt x="7853" y="4497"/>
                    <a:pt x="7857" y="4498"/>
                    <a:pt x="7862" y="4498"/>
                  </a:cubicBezTo>
                  <a:cubicBezTo>
                    <a:pt x="7871" y="4498"/>
                    <a:pt x="7880" y="4496"/>
                    <a:pt x="7889" y="4492"/>
                  </a:cubicBezTo>
                  <a:cubicBezTo>
                    <a:pt x="7889" y="4478"/>
                    <a:pt x="7903" y="4478"/>
                    <a:pt x="7930" y="4451"/>
                  </a:cubicBezTo>
                  <a:cubicBezTo>
                    <a:pt x="7957" y="4424"/>
                    <a:pt x="7930" y="4410"/>
                    <a:pt x="7903" y="4383"/>
                  </a:cubicBezTo>
                  <a:lnTo>
                    <a:pt x="7889" y="4370"/>
                  </a:lnTo>
                  <a:lnTo>
                    <a:pt x="7903" y="4370"/>
                  </a:lnTo>
                  <a:cubicBezTo>
                    <a:pt x="7930" y="4356"/>
                    <a:pt x="7943" y="4356"/>
                    <a:pt x="7957" y="4356"/>
                  </a:cubicBezTo>
                  <a:lnTo>
                    <a:pt x="8038" y="4356"/>
                  </a:lnTo>
                  <a:cubicBezTo>
                    <a:pt x="7997" y="4383"/>
                    <a:pt x="7957" y="4424"/>
                    <a:pt x="7957" y="4437"/>
                  </a:cubicBezTo>
                  <a:cubicBezTo>
                    <a:pt x="7957" y="4478"/>
                    <a:pt x="7997" y="4505"/>
                    <a:pt x="8079" y="4546"/>
                  </a:cubicBezTo>
                  <a:lnTo>
                    <a:pt x="8092" y="4519"/>
                  </a:lnTo>
                  <a:cubicBezTo>
                    <a:pt x="8106" y="4505"/>
                    <a:pt x="8133" y="4478"/>
                    <a:pt x="8146" y="4451"/>
                  </a:cubicBezTo>
                  <a:cubicBezTo>
                    <a:pt x="8160" y="4437"/>
                    <a:pt x="8173" y="4424"/>
                    <a:pt x="8173" y="4410"/>
                  </a:cubicBezTo>
                  <a:cubicBezTo>
                    <a:pt x="8200" y="4370"/>
                    <a:pt x="8214" y="4370"/>
                    <a:pt x="8268" y="4316"/>
                  </a:cubicBezTo>
                  <a:cubicBezTo>
                    <a:pt x="8295" y="4289"/>
                    <a:pt x="8336" y="4248"/>
                    <a:pt x="8349" y="4221"/>
                  </a:cubicBezTo>
                  <a:cubicBezTo>
                    <a:pt x="8349" y="4207"/>
                    <a:pt x="8349" y="4167"/>
                    <a:pt x="8309" y="4140"/>
                  </a:cubicBezTo>
                  <a:lnTo>
                    <a:pt x="8349" y="4140"/>
                  </a:lnTo>
                  <a:cubicBezTo>
                    <a:pt x="8362" y="4133"/>
                    <a:pt x="8373" y="4131"/>
                    <a:pt x="8383" y="4131"/>
                  </a:cubicBezTo>
                  <a:cubicBezTo>
                    <a:pt x="8415" y="4131"/>
                    <a:pt x="8434" y="4160"/>
                    <a:pt x="8444" y="4180"/>
                  </a:cubicBezTo>
                  <a:cubicBezTo>
                    <a:pt x="8477" y="4213"/>
                    <a:pt x="8492" y="4255"/>
                    <a:pt x="8540" y="4255"/>
                  </a:cubicBezTo>
                  <a:cubicBezTo>
                    <a:pt x="8551" y="4255"/>
                    <a:pt x="8564" y="4253"/>
                    <a:pt x="8579" y="4248"/>
                  </a:cubicBezTo>
                  <a:lnTo>
                    <a:pt x="8579" y="4248"/>
                  </a:lnTo>
                  <a:cubicBezTo>
                    <a:pt x="8552" y="4343"/>
                    <a:pt x="8620" y="4343"/>
                    <a:pt x="8701" y="4343"/>
                  </a:cubicBezTo>
                  <a:cubicBezTo>
                    <a:pt x="8701" y="4356"/>
                    <a:pt x="8742" y="4356"/>
                    <a:pt x="8755" y="4356"/>
                  </a:cubicBezTo>
                  <a:cubicBezTo>
                    <a:pt x="8809" y="4356"/>
                    <a:pt x="8809" y="4383"/>
                    <a:pt x="8809" y="4424"/>
                  </a:cubicBezTo>
                  <a:cubicBezTo>
                    <a:pt x="8715" y="4451"/>
                    <a:pt x="8674" y="4478"/>
                    <a:pt x="8647" y="4505"/>
                  </a:cubicBezTo>
                  <a:cubicBezTo>
                    <a:pt x="8620" y="4519"/>
                    <a:pt x="8633" y="4559"/>
                    <a:pt x="8633" y="4586"/>
                  </a:cubicBezTo>
                  <a:lnTo>
                    <a:pt x="8633" y="4627"/>
                  </a:lnTo>
                  <a:cubicBezTo>
                    <a:pt x="8633" y="4637"/>
                    <a:pt x="8633" y="4663"/>
                    <a:pt x="8657" y="4663"/>
                  </a:cubicBezTo>
                  <a:cubicBezTo>
                    <a:pt x="8665" y="4663"/>
                    <a:pt x="8674" y="4660"/>
                    <a:pt x="8687" y="4654"/>
                  </a:cubicBezTo>
                  <a:cubicBezTo>
                    <a:pt x="8715" y="4640"/>
                    <a:pt x="8742" y="4627"/>
                    <a:pt x="8755" y="4586"/>
                  </a:cubicBezTo>
                  <a:cubicBezTo>
                    <a:pt x="8782" y="4573"/>
                    <a:pt x="8782" y="4559"/>
                    <a:pt x="8809" y="4546"/>
                  </a:cubicBezTo>
                  <a:cubicBezTo>
                    <a:pt x="8836" y="4505"/>
                    <a:pt x="8877" y="4492"/>
                    <a:pt x="8890" y="4492"/>
                  </a:cubicBezTo>
                  <a:cubicBezTo>
                    <a:pt x="8918" y="4492"/>
                    <a:pt x="8958" y="4505"/>
                    <a:pt x="8985" y="4546"/>
                  </a:cubicBezTo>
                  <a:cubicBezTo>
                    <a:pt x="9039" y="4613"/>
                    <a:pt x="9120" y="4640"/>
                    <a:pt x="9215" y="4681"/>
                  </a:cubicBezTo>
                  <a:cubicBezTo>
                    <a:pt x="9229" y="4695"/>
                    <a:pt x="9242" y="4695"/>
                    <a:pt x="9283" y="4695"/>
                  </a:cubicBezTo>
                  <a:cubicBezTo>
                    <a:pt x="9283" y="4724"/>
                    <a:pt x="9291" y="4750"/>
                    <a:pt x="9301" y="4776"/>
                  </a:cubicBezTo>
                  <a:lnTo>
                    <a:pt x="9301" y="4776"/>
                  </a:lnTo>
                  <a:cubicBezTo>
                    <a:pt x="9299" y="4776"/>
                    <a:pt x="9298" y="4776"/>
                    <a:pt x="9296" y="4776"/>
                  </a:cubicBezTo>
                  <a:lnTo>
                    <a:pt x="9283" y="4762"/>
                  </a:lnTo>
                  <a:cubicBezTo>
                    <a:pt x="9256" y="4749"/>
                    <a:pt x="9242" y="4749"/>
                    <a:pt x="9229" y="4722"/>
                  </a:cubicBezTo>
                  <a:cubicBezTo>
                    <a:pt x="9219" y="4712"/>
                    <a:pt x="9196" y="4702"/>
                    <a:pt x="9179" y="4702"/>
                  </a:cubicBezTo>
                  <a:cubicBezTo>
                    <a:pt x="9171" y="4702"/>
                    <a:pt x="9165" y="4704"/>
                    <a:pt x="9161" y="4708"/>
                  </a:cubicBezTo>
                  <a:cubicBezTo>
                    <a:pt x="9148" y="4708"/>
                    <a:pt x="9107" y="4749"/>
                    <a:pt x="9093" y="4776"/>
                  </a:cubicBezTo>
                  <a:cubicBezTo>
                    <a:pt x="9093" y="4776"/>
                    <a:pt x="9080" y="4776"/>
                    <a:pt x="9080" y="4789"/>
                  </a:cubicBezTo>
                  <a:cubicBezTo>
                    <a:pt x="9080" y="4789"/>
                    <a:pt x="9053" y="4789"/>
                    <a:pt x="9053" y="4776"/>
                  </a:cubicBezTo>
                  <a:cubicBezTo>
                    <a:pt x="9037" y="4744"/>
                    <a:pt x="9007" y="4731"/>
                    <a:pt x="8969" y="4731"/>
                  </a:cubicBezTo>
                  <a:cubicBezTo>
                    <a:pt x="8942" y="4731"/>
                    <a:pt x="8911" y="4737"/>
                    <a:pt x="8877" y="4749"/>
                  </a:cubicBezTo>
                  <a:lnTo>
                    <a:pt x="8769" y="4789"/>
                  </a:lnTo>
                  <a:lnTo>
                    <a:pt x="8755" y="4816"/>
                  </a:lnTo>
                  <a:cubicBezTo>
                    <a:pt x="8742" y="4843"/>
                    <a:pt x="8742" y="4843"/>
                    <a:pt x="8701" y="4884"/>
                  </a:cubicBezTo>
                  <a:cubicBezTo>
                    <a:pt x="8687" y="4897"/>
                    <a:pt x="8687" y="4897"/>
                    <a:pt x="8687" y="4911"/>
                  </a:cubicBezTo>
                  <a:cubicBezTo>
                    <a:pt x="8620" y="5046"/>
                    <a:pt x="8606" y="5195"/>
                    <a:pt x="8701" y="5236"/>
                  </a:cubicBezTo>
                  <a:cubicBezTo>
                    <a:pt x="8721" y="5243"/>
                    <a:pt x="8742" y="5246"/>
                    <a:pt x="8764" y="5246"/>
                  </a:cubicBezTo>
                  <a:cubicBezTo>
                    <a:pt x="8786" y="5246"/>
                    <a:pt x="8809" y="5243"/>
                    <a:pt x="8836" y="5236"/>
                  </a:cubicBezTo>
                  <a:cubicBezTo>
                    <a:pt x="8890" y="5222"/>
                    <a:pt x="8945" y="5182"/>
                    <a:pt x="8985" y="5155"/>
                  </a:cubicBezTo>
                  <a:lnTo>
                    <a:pt x="9012" y="5128"/>
                  </a:lnTo>
                  <a:cubicBezTo>
                    <a:pt x="9026" y="5114"/>
                    <a:pt x="9026" y="5100"/>
                    <a:pt x="9039" y="5087"/>
                  </a:cubicBezTo>
                  <a:lnTo>
                    <a:pt x="9039" y="5060"/>
                  </a:lnTo>
                  <a:cubicBezTo>
                    <a:pt x="9093" y="5019"/>
                    <a:pt x="9093" y="4979"/>
                    <a:pt x="9080" y="4925"/>
                  </a:cubicBezTo>
                  <a:lnTo>
                    <a:pt x="9080" y="4857"/>
                  </a:lnTo>
                  <a:cubicBezTo>
                    <a:pt x="9100" y="4887"/>
                    <a:pt x="9128" y="4903"/>
                    <a:pt x="9158" y="4903"/>
                  </a:cubicBezTo>
                  <a:cubicBezTo>
                    <a:pt x="9168" y="4903"/>
                    <a:pt x="9178" y="4901"/>
                    <a:pt x="9188" y="4897"/>
                  </a:cubicBezTo>
                  <a:lnTo>
                    <a:pt x="9296" y="4843"/>
                  </a:lnTo>
                  <a:cubicBezTo>
                    <a:pt x="9305" y="4835"/>
                    <a:pt x="9314" y="4832"/>
                    <a:pt x="9319" y="4827"/>
                  </a:cubicBezTo>
                  <a:lnTo>
                    <a:pt x="9319" y="4827"/>
                  </a:lnTo>
                  <a:cubicBezTo>
                    <a:pt x="9320" y="4832"/>
                    <a:pt x="9322" y="4838"/>
                    <a:pt x="9323" y="4843"/>
                  </a:cubicBezTo>
                  <a:cubicBezTo>
                    <a:pt x="9350" y="4897"/>
                    <a:pt x="9378" y="4952"/>
                    <a:pt x="9378" y="5019"/>
                  </a:cubicBezTo>
                  <a:cubicBezTo>
                    <a:pt x="9364" y="5033"/>
                    <a:pt x="9350" y="5046"/>
                    <a:pt x="9350" y="5060"/>
                  </a:cubicBezTo>
                  <a:cubicBezTo>
                    <a:pt x="9296" y="5114"/>
                    <a:pt x="9283" y="5168"/>
                    <a:pt x="9283" y="5222"/>
                  </a:cubicBezTo>
                  <a:cubicBezTo>
                    <a:pt x="9283" y="5236"/>
                    <a:pt x="9256" y="5249"/>
                    <a:pt x="9256" y="5263"/>
                  </a:cubicBezTo>
                  <a:lnTo>
                    <a:pt x="9242" y="5290"/>
                  </a:lnTo>
                  <a:lnTo>
                    <a:pt x="9242" y="5303"/>
                  </a:lnTo>
                  <a:lnTo>
                    <a:pt x="9229" y="5317"/>
                  </a:lnTo>
                  <a:lnTo>
                    <a:pt x="9229" y="5330"/>
                  </a:lnTo>
                  <a:lnTo>
                    <a:pt x="9215" y="5358"/>
                  </a:lnTo>
                  <a:lnTo>
                    <a:pt x="9215" y="5371"/>
                  </a:lnTo>
                  <a:lnTo>
                    <a:pt x="9188" y="5385"/>
                  </a:lnTo>
                  <a:lnTo>
                    <a:pt x="9188" y="5398"/>
                  </a:lnTo>
                  <a:lnTo>
                    <a:pt x="9175" y="5425"/>
                  </a:lnTo>
                  <a:lnTo>
                    <a:pt x="9175" y="5439"/>
                  </a:lnTo>
                  <a:lnTo>
                    <a:pt x="9161" y="5452"/>
                  </a:lnTo>
                  <a:lnTo>
                    <a:pt x="9161" y="5466"/>
                  </a:lnTo>
                  <a:lnTo>
                    <a:pt x="9148" y="5493"/>
                  </a:lnTo>
                  <a:lnTo>
                    <a:pt x="9148" y="5506"/>
                  </a:lnTo>
                  <a:lnTo>
                    <a:pt x="9120" y="5520"/>
                  </a:lnTo>
                  <a:lnTo>
                    <a:pt x="9120" y="5533"/>
                  </a:lnTo>
                  <a:cubicBezTo>
                    <a:pt x="9120" y="5561"/>
                    <a:pt x="9107" y="5574"/>
                    <a:pt x="9107" y="5588"/>
                  </a:cubicBezTo>
                  <a:cubicBezTo>
                    <a:pt x="9107" y="5601"/>
                    <a:pt x="9148" y="5601"/>
                    <a:pt x="9161" y="5601"/>
                  </a:cubicBezTo>
                  <a:cubicBezTo>
                    <a:pt x="9161" y="5642"/>
                    <a:pt x="9175" y="5655"/>
                    <a:pt x="9215" y="5655"/>
                  </a:cubicBezTo>
                  <a:cubicBezTo>
                    <a:pt x="9215" y="5696"/>
                    <a:pt x="9215" y="5696"/>
                    <a:pt x="9229" y="5709"/>
                  </a:cubicBezTo>
                  <a:cubicBezTo>
                    <a:pt x="9242" y="5723"/>
                    <a:pt x="9242" y="5723"/>
                    <a:pt x="9242" y="5736"/>
                  </a:cubicBezTo>
                  <a:lnTo>
                    <a:pt x="9215" y="5736"/>
                  </a:lnTo>
                  <a:cubicBezTo>
                    <a:pt x="9161" y="5763"/>
                    <a:pt x="9107" y="5804"/>
                    <a:pt x="9053" y="5858"/>
                  </a:cubicBezTo>
                  <a:lnTo>
                    <a:pt x="9039" y="5872"/>
                  </a:lnTo>
                  <a:cubicBezTo>
                    <a:pt x="9026" y="5872"/>
                    <a:pt x="9012" y="5899"/>
                    <a:pt x="8985" y="5899"/>
                  </a:cubicBezTo>
                  <a:cubicBezTo>
                    <a:pt x="8945" y="5912"/>
                    <a:pt x="8877" y="5912"/>
                    <a:pt x="8823" y="5912"/>
                  </a:cubicBezTo>
                  <a:lnTo>
                    <a:pt x="8742" y="5912"/>
                  </a:lnTo>
                  <a:cubicBezTo>
                    <a:pt x="8715" y="5926"/>
                    <a:pt x="8701" y="5926"/>
                    <a:pt x="8687" y="5926"/>
                  </a:cubicBezTo>
                  <a:cubicBezTo>
                    <a:pt x="8674" y="5926"/>
                    <a:pt x="8647" y="5939"/>
                    <a:pt x="8633" y="5966"/>
                  </a:cubicBezTo>
                  <a:cubicBezTo>
                    <a:pt x="8620" y="5994"/>
                    <a:pt x="8620" y="6007"/>
                    <a:pt x="8620" y="6048"/>
                  </a:cubicBezTo>
                  <a:cubicBezTo>
                    <a:pt x="8620" y="6048"/>
                    <a:pt x="8606" y="6061"/>
                    <a:pt x="8606" y="6075"/>
                  </a:cubicBezTo>
                  <a:lnTo>
                    <a:pt x="8606" y="6102"/>
                  </a:lnTo>
                  <a:cubicBezTo>
                    <a:pt x="8512" y="6183"/>
                    <a:pt x="8485" y="6264"/>
                    <a:pt x="8512" y="6332"/>
                  </a:cubicBezTo>
                  <a:cubicBezTo>
                    <a:pt x="8541" y="6391"/>
                    <a:pt x="8622" y="6429"/>
                    <a:pt x="8711" y="6429"/>
                  </a:cubicBezTo>
                  <a:cubicBezTo>
                    <a:pt x="8743" y="6429"/>
                    <a:pt x="8777" y="6424"/>
                    <a:pt x="8809" y="6413"/>
                  </a:cubicBezTo>
                  <a:cubicBezTo>
                    <a:pt x="8877" y="6399"/>
                    <a:pt x="8918" y="6345"/>
                    <a:pt x="8958" y="6305"/>
                  </a:cubicBezTo>
                  <a:cubicBezTo>
                    <a:pt x="8972" y="6264"/>
                    <a:pt x="8985" y="6251"/>
                    <a:pt x="9012" y="6251"/>
                  </a:cubicBezTo>
                  <a:lnTo>
                    <a:pt x="9161" y="6251"/>
                  </a:lnTo>
                  <a:cubicBezTo>
                    <a:pt x="9215" y="6237"/>
                    <a:pt x="9215" y="6196"/>
                    <a:pt x="9229" y="6183"/>
                  </a:cubicBezTo>
                  <a:cubicBezTo>
                    <a:pt x="9242" y="6142"/>
                    <a:pt x="9242" y="6129"/>
                    <a:pt x="9283" y="6129"/>
                  </a:cubicBezTo>
                  <a:cubicBezTo>
                    <a:pt x="9290" y="6127"/>
                    <a:pt x="9297" y="6127"/>
                    <a:pt x="9303" y="6127"/>
                  </a:cubicBezTo>
                  <a:cubicBezTo>
                    <a:pt x="9356" y="6127"/>
                    <a:pt x="9379" y="6174"/>
                    <a:pt x="9391" y="6210"/>
                  </a:cubicBezTo>
                  <a:cubicBezTo>
                    <a:pt x="9418" y="6251"/>
                    <a:pt x="9432" y="6278"/>
                    <a:pt x="9459" y="6318"/>
                  </a:cubicBezTo>
                  <a:cubicBezTo>
                    <a:pt x="9459" y="6332"/>
                    <a:pt x="9486" y="6332"/>
                    <a:pt x="9513" y="6332"/>
                  </a:cubicBezTo>
                  <a:cubicBezTo>
                    <a:pt x="9567" y="6372"/>
                    <a:pt x="9594" y="6386"/>
                    <a:pt x="9621" y="6386"/>
                  </a:cubicBezTo>
                  <a:cubicBezTo>
                    <a:pt x="9581" y="6467"/>
                    <a:pt x="9635" y="6494"/>
                    <a:pt x="9662" y="6535"/>
                  </a:cubicBezTo>
                  <a:lnTo>
                    <a:pt x="9716" y="6589"/>
                  </a:lnTo>
                  <a:cubicBezTo>
                    <a:pt x="9729" y="6616"/>
                    <a:pt x="9756" y="6643"/>
                    <a:pt x="9770" y="6657"/>
                  </a:cubicBezTo>
                  <a:cubicBezTo>
                    <a:pt x="9783" y="6670"/>
                    <a:pt x="9824" y="6684"/>
                    <a:pt x="9824" y="6724"/>
                  </a:cubicBezTo>
                  <a:cubicBezTo>
                    <a:pt x="9824" y="6748"/>
                    <a:pt x="9854" y="6781"/>
                    <a:pt x="9889" y="6781"/>
                  </a:cubicBezTo>
                  <a:cubicBezTo>
                    <a:pt x="9894" y="6781"/>
                    <a:pt x="9900" y="6780"/>
                    <a:pt x="9905" y="6778"/>
                  </a:cubicBezTo>
                  <a:cubicBezTo>
                    <a:pt x="9905" y="6778"/>
                    <a:pt x="9932" y="6751"/>
                    <a:pt x="9959" y="6724"/>
                  </a:cubicBezTo>
                  <a:cubicBezTo>
                    <a:pt x="9973" y="6684"/>
                    <a:pt x="10000" y="6657"/>
                    <a:pt x="10027" y="6657"/>
                  </a:cubicBezTo>
                  <a:cubicBezTo>
                    <a:pt x="10041" y="6657"/>
                    <a:pt x="10068" y="6670"/>
                    <a:pt x="10108" y="6724"/>
                  </a:cubicBezTo>
                  <a:cubicBezTo>
                    <a:pt x="10108" y="6738"/>
                    <a:pt x="10122" y="6751"/>
                    <a:pt x="10135" y="6751"/>
                  </a:cubicBezTo>
                  <a:cubicBezTo>
                    <a:pt x="10135" y="6778"/>
                    <a:pt x="10162" y="6778"/>
                    <a:pt x="10162" y="6778"/>
                  </a:cubicBezTo>
                  <a:cubicBezTo>
                    <a:pt x="10239" y="6836"/>
                    <a:pt x="10330" y="6853"/>
                    <a:pt x="10424" y="6853"/>
                  </a:cubicBezTo>
                  <a:cubicBezTo>
                    <a:pt x="10463" y="6853"/>
                    <a:pt x="10502" y="6850"/>
                    <a:pt x="10541" y="6846"/>
                  </a:cubicBezTo>
                  <a:cubicBezTo>
                    <a:pt x="10568" y="6873"/>
                    <a:pt x="10595" y="6873"/>
                    <a:pt x="10636" y="6873"/>
                  </a:cubicBezTo>
                  <a:cubicBezTo>
                    <a:pt x="10649" y="6859"/>
                    <a:pt x="10649" y="6859"/>
                    <a:pt x="10663" y="6859"/>
                  </a:cubicBezTo>
                  <a:cubicBezTo>
                    <a:pt x="10717" y="6846"/>
                    <a:pt x="10704" y="6805"/>
                    <a:pt x="10704" y="6778"/>
                  </a:cubicBezTo>
                  <a:lnTo>
                    <a:pt x="10704" y="6751"/>
                  </a:lnTo>
                  <a:cubicBezTo>
                    <a:pt x="10704" y="6657"/>
                    <a:pt x="10663" y="6589"/>
                    <a:pt x="10582" y="6575"/>
                  </a:cubicBezTo>
                  <a:lnTo>
                    <a:pt x="10568" y="6548"/>
                  </a:lnTo>
                  <a:cubicBezTo>
                    <a:pt x="10541" y="6535"/>
                    <a:pt x="10528" y="6521"/>
                    <a:pt x="10501" y="6521"/>
                  </a:cubicBezTo>
                  <a:lnTo>
                    <a:pt x="10501" y="6508"/>
                  </a:lnTo>
                  <a:lnTo>
                    <a:pt x="10474" y="6508"/>
                  </a:lnTo>
                  <a:cubicBezTo>
                    <a:pt x="10460" y="6454"/>
                    <a:pt x="10406" y="6440"/>
                    <a:pt x="10379" y="6440"/>
                  </a:cubicBezTo>
                  <a:cubicBezTo>
                    <a:pt x="10379" y="6399"/>
                    <a:pt x="10365" y="6386"/>
                    <a:pt x="10338" y="6386"/>
                  </a:cubicBezTo>
                  <a:cubicBezTo>
                    <a:pt x="10325" y="6345"/>
                    <a:pt x="10325" y="6332"/>
                    <a:pt x="10325" y="6332"/>
                  </a:cubicBezTo>
                  <a:cubicBezTo>
                    <a:pt x="10325" y="6318"/>
                    <a:pt x="10325" y="6318"/>
                    <a:pt x="10338" y="6318"/>
                  </a:cubicBezTo>
                  <a:lnTo>
                    <a:pt x="10379" y="6318"/>
                  </a:lnTo>
                  <a:lnTo>
                    <a:pt x="10379" y="6332"/>
                  </a:lnTo>
                  <a:cubicBezTo>
                    <a:pt x="10379" y="6372"/>
                    <a:pt x="10392" y="6386"/>
                    <a:pt x="10433" y="6386"/>
                  </a:cubicBezTo>
                  <a:cubicBezTo>
                    <a:pt x="10433" y="6413"/>
                    <a:pt x="10447" y="6440"/>
                    <a:pt x="10460" y="6440"/>
                  </a:cubicBezTo>
                  <a:lnTo>
                    <a:pt x="10474" y="6454"/>
                  </a:lnTo>
                  <a:cubicBezTo>
                    <a:pt x="10474" y="6454"/>
                    <a:pt x="10501" y="6467"/>
                    <a:pt x="10514" y="6467"/>
                  </a:cubicBezTo>
                  <a:cubicBezTo>
                    <a:pt x="10538" y="6464"/>
                    <a:pt x="10562" y="6461"/>
                    <a:pt x="10587" y="6461"/>
                  </a:cubicBezTo>
                  <a:cubicBezTo>
                    <a:pt x="10660" y="6461"/>
                    <a:pt x="10734" y="6484"/>
                    <a:pt x="10785" y="6575"/>
                  </a:cubicBezTo>
                  <a:cubicBezTo>
                    <a:pt x="10785" y="6589"/>
                    <a:pt x="10812" y="6589"/>
                    <a:pt x="10839" y="6589"/>
                  </a:cubicBezTo>
                  <a:cubicBezTo>
                    <a:pt x="10852" y="6589"/>
                    <a:pt x="10866" y="6575"/>
                    <a:pt x="10866" y="6575"/>
                  </a:cubicBezTo>
                  <a:lnTo>
                    <a:pt x="10866" y="6548"/>
                  </a:lnTo>
                  <a:cubicBezTo>
                    <a:pt x="10852" y="6521"/>
                    <a:pt x="10866" y="6508"/>
                    <a:pt x="10880" y="6467"/>
                  </a:cubicBezTo>
                  <a:cubicBezTo>
                    <a:pt x="10934" y="6399"/>
                    <a:pt x="10920" y="6372"/>
                    <a:pt x="10907" y="6345"/>
                  </a:cubicBezTo>
                  <a:cubicBezTo>
                    <a:pt x="10907" y="6332"/>
                    <a:pt x="10880" y="6318"/>
                    <a:pt x="10907" y="6251"/>
                  </a:cubicBezTo>
                  <a:cubicBezTo>
                    <a:pt x="10920" y="6169"/>
                    <a:pt x="10934" y="6075"/>
                    <a:pt x="10880" y="5994"/>
                  </a:cubicBezTo>
                  <a:cubicBezTo>
                    <a:pt x="10852" y="5966"/>
                    <a:pt x="10812" y="5926"/>
                    <a:pt x="10771" y="5926"/>
                  </a:cubicBezTo>
                  <a:cubicBezTo>
                    <a:pt x="10771" y="5912"/>
                    <a:pt x="10785" y="5899"/>
                    <a:pt x="10785" y="5858"/>
                  </a:cubicBezTo>
                  <a:cubicBezTo>
                    <a:pt x="10798" y="5804"/>
                    <a:pt x="10812" y="5763"/>
                    <a:pt x="10771" y="5723"/>
                  </a:cubicBezTo>
                  <a:lnTo>
                    <a:pt x="10744" y="5723"/>
                  </a:lnTo>
                  <a:cubicBezTo>
                    <a:pt x="10704" y="5696"/>
                    <a:pt x="10649" y="5655"/>
                    <a:pt x="10582" y="5655"/>
                  </a:cubicBezTo>
                  <a:cubicBezTo>
                    <a:pt x="10460" y="5655"/>
                    <a:pt x="10433" y="5588"/>
                    <a:pt x="10406" y="5466"/>
                  </a:cubicBezTo>
                  <a:cubicBezTo>
                    <a:pt x="10406" y="5442"/>
                    <a:pt x="10406" y="5396"/>
                    <a:pt x="10358" y="5396"/>
                  </a:cubicBezTo>
                  <a:cubicBezTo>
                    <a:pt x="10352" y="5396"/>
                    <a:pt x="10346" y="5397"/>
                    <a:pt x="10338" y="5398"/>
                  </a:cubicBezTo>
                  <a:lnTo>
                    <a:pt x="10311" y="5398"/>
                  </a:lnTo>
                  <a:lnTo>
                    <a:pt x="10311" y="5385"/>
                  </a:lnTo>
                  <a:cubicBezTo>
                    <a:pt x="10311" y="5371"/>
                    <a:pt x="10325" y="5371"/>
                    <a:pt x="10338" y="5358"/>
                  </a:cubicBezTo>
                  <a:cubicBezTo>
                    <a:pt x="10379" y="5330"/>
                    <a:pt x="10406" y="5317"/>
                    <a:pt x="10406" y="5303"/>
                  </a:cubicBezTo>
                  <a:cubicBezTo>
                    <a:pt x="10406" y="5290"/>
                    <a:pt x="10392" y="5249"/>
                    <a:pt x="10365" y="5236"/>
                  </a:cubicBezTo>
                  <a:lnTo>
                    <a:pt x="10325" y="5195"/>
                  </a:lnTo>
                  <a:cubicBezTo>
                    <a:pt x="10338" y="5182"/>
                    <a:pt x="10338" y="5182"/>
                    <a:pt x="10365" y="5182"/>
                  </a:cubicBezTo>
                  <a:cubicBezTo>
                    <a:pt x="10392" y="5182"/>
                    <a:pt x="10433" y="5182"/>
                    <a:pt x="10460" y="5195"/>
                  </a:cubicBezTo>
                  <a:cubicBezTo>
                    <a:pt x="10501" y="5195"/>
                    <a:pt x="10514" y="5222"/>
                    <a:pt x="10541" y="5222"/>
                  </a:cubicBezTo>
                  <a:cubicBezTo>
                    <a:pt x="10568" y="5249"/>
                    <a:pt x="10582" y="5263"/>
                    <a:pt x="10609" y="5290"/>
                  </a:cubicBezTo>
                  <a:cubicBezTo>
                    <a:pt x="10649" y="5317"/>
                    <a:pt x="10677" y="5330"/>
                    <a:pt x="10677" y="5371"/>
                  </a:cubicBezTo>
                  <a:lnTo>
                    <a:pt x="10677" y="5385"/>
                  </a:lnTo>
                  <a:cubicBezTo>
                    <a:pt x="10731" y="5466"/>
                    <a:pt x="10798" y="5561"/>
                    <a:pt x="10920" y="5561"/>
                  </a:cubicBezTo>
                  <a:lnTo>
                    <a:pt x="10934" y="5574"/>
                  </a:lnTo>
                  <a:cubicBezTo>
                    <a:pt x="10974" y="5601"/>
                    <a:pt x="10988" y="5615"/>
                    <a:pt x="11001" y="5615"/>
                  </a:cubicBezTo>
                  <a:cubicBezTo>
                    <a:pt x="11042" y="5615"/>
                    <a:pt x="11042" y="5574"/>
                    <a:pt x="11055" y="5533"/>
                  </a:cubicBezTo>
                  <a:cubicBezTo>
                    <a:pt x="11082" y="5439"/>
                    <a:pt x="11069" y="5398"/>
                    <a:pt x="11069" y="5371"/>
                  </a:cubicBezTo>
                  <a:lnTo>
                    <a:pt x="11069" y="5330"/>
                  </a:lnTo>
                  <a:lnTo>
                    <a:pt x="11123" y="5330"/>
                  </a:lnTo>
                  <a:cubicBezTo>
                    <a:pt x="11123" y="5330"/>
                    <a:pt x="11137" y="5330"/>
                    <a:pt x="11137" y="5317"/>
                  </a:cubicBezTo>
                  <a:cubicBezTo>
                    <a:pt x="11177" y="5263"/>
                    <a:pt x="11191" y="5100"/>
                    <a:pt x="11191" y="5060"/>
                  </a:cubicBezTo>
                  <a:lnTo>
                    <a:pt x="11191" y="5046"/>
                  </a:lnTo>
                  <a:lnTo>
                    <a:pt x="11218" y="5046"/>
                  </a:lnTo>
                  <a:cubicBezTo>
                    <a:pt x="11258" y="5046"/>
                    <a:pt x="11272" y="5033"/>
                    <a:pt x="11285" y="5019"/>
                  </a:cubicBezTo>
                  <a:cubicBezTo>
                    <a:pt x="11313" y="4979"/>
                    <a:pt x="11313" y="4952"/>
                    <a:pt x="11313" y="4911"/>
                  </a:cubicBezTo>
                  <a:lnTo>
                    <a:pt x="11313" y="4897"/>
                  </a:lnTo>
                  <a:lnTo>
                    <a:pt x="11313" y="4884"/>
                  </a:lnTo>
                  <a:cubicBezTo>
                    <a:pt x="11313" y="4843"/>
                    <a:pt x="11326" y="4830"/>
                    <a:pt x="11313" y="4816"/>
                  </a:cubicBezTo>
                  <a:cubicBezTo>
                    <a:pt x="11285" y="4776"/>
                    <a:pt x="11258" y="4776"/>
                    <a:pt x="11218" y="4762"/>
                  </a:cubicBezTo>
                  <a:cubicBezTo>
                    <a:pt x="11218" y="4722"/>
                    <a:pt x="11204" y="4708"/>
                    <a:pt x="11191" y="4708"/>
                  </a:cubicBezTo>
                  <a:cubicBezTo>
                    <a:pt x="11177" y="4695"/>
                    <a:pt x="11137" y="4695"/>
                    <a:pt x="11123" y="4695"/>
                  </a:cubicBezTo>
                  <a:cubicBezTo>
                    <a:pt x="11123" y="4695"/>
                    <a:pt x="11110" y="4708"/>
                    <a:pt x="11082" y="4708"/>
                  </a:cubicBezTo>
                  <a:cubicBezTo>
                    <a:pt x="11069" y="4722"/>
                    <a:pt x="11069" y="4722"/>
                    <a:pt x="11055" y="4722"/>
                  </a:cubicBezTo>
                  <a:lnTo>
                    <a:pt x="11042" y="4722"/>
                  </a:lnTo>
                  <a:cubicBezTo>
                    <a:pt x="11042" y="4646"/>
                    <a:pt x="11025" y="4622"/>
                    <a:pt x="10950" y="4622"/>
                  </a:cubicBezTo>
                  <a:cubicBezTo>
                    <a:pt x="10931" y="4622"/>
                    <a:pt x="10908" y="4624"/>
                    <a:pt x="10880" y="4627"/>
                  </a:cubicBezTo>
                  <a:cubicBezTo>
                    <a:pt x="10880" y="4546"/>
                    <a:pt x="10839" y="4505"/>
                    <a:pt x="10785" y="4478"/>
                  </a:cubicBezTo>
                  <a:cubicBezTo>
                    <a:pt x="10744" y="4437"/>
                    <a:pt x="10717" y="4424"/>
                    <a:pt x="10704" y="4370"/>
                  </a:cubicBezTo>
                  <a:cubicBezTo>
                    <a:pt x="10704" y="4356"/>
                    <a:pt x="10677" y="4356"/>
                    <a:pt x="10663" y="4356"/>
                  </a:cubicBezTo>
                  <a:cubicBezTo>
                    <a:pt x="10649" y="4356"/>
                    <a:pt x="10649" y="4370"/>
                    <a:pt x="10636" y="4370"/>
                  </a:cubicBezTo>
                  <a:cubicBezTo>
                    <a:pt x="10609" y="4383"/>
                    <a:pt x="10595" y="4383"/>
                    <a:pt x="10582" y="4410"/>
                  </a:cubicBezTo>
                  <a:cubicBezTo>
                    <a:pt x="10568" y="4424"/>
                    <a:pt x="10541" y="4437"/>
                    <a:pt x="10528" y="4437"/>
                  </a:cubicBezTo>
                  <a:lnTo>
                    <a:pt x="10514" y="4437"/>
                  </a:lnTo>
                  <a:cubicBezTo>
                    <a:pt x="10501" y="4424"/>
                    <a:pt x="10501" y="4383"/>
                    <a:pt x="10501" y="4370"/>
                  </a:cubicBezTo>
                  <a:cubicBezTo>
                    <a:pt x="10501" y="4356"/>
                    <a:pt x="10460" y="4343"/>
                    <a:pt x="10392" y="4316"/>
                  </a:cubicBezTo>
                  <a:lnTo>
                    <a:pt x="10379" y="4316"/>
                  </a:lnTo>
                  <a:cubicBezTo>
                    <a:pt x="10311" y="4302"/>
                    <a:pt x="10244" y="4275"/>
                    <a:pt x="10203" y="4221"/>
                  </a:cubicBezTo>
                  <a:cubicBezTo>
                    <a:pt x="10244" y="4207"/>
                    <a:pt x="10257" y="4167"/>
                    <a:pt x="10271" y="4153"/>
                  </a:cubicBezTo>
                  <a:cubicBezTo>
                    <a:pt x="10311" y="4113"/>
                    <a:pt x="10365" y="4113"/>
                    <a:pt x="10392" y="4099"/>
                  </a:cubicBezTo>
                  <a:cubicBezTo>
                    <a:pt x="10541" y="4072"/>
                    <a:pt x="10717" y="4031"/>
                    <a:pt x="10866" y="4004"/>
                  </a:cubicBezTo>
                  <a:cubicBezTo>
                    <a:pt x="10906" y="3985"/>
                    <a:pt x="10952" y="3972"/>
                    <a:pt x="10996" y="3972"/>
                  </a:cubicBezTo>
                  <a:cubicBezTo>
                    <a:pt x="11012" y="3972"/>
                    <a:pt x="11027" y="3974"/>
                    <a:pt x="11042" y="3977"/>
                  </a:cubicBezTo>
                  <a:cubicBezTo>
                    <a:pt x="11082" y="4004"/>
                    <a:pt x="11150" y="4045"/>
                    <a:pt x="11150" y="4099"/>
                  </a:cubicBezTo>
                  <a:cubicBezTo>
                    <a:pt x="11169" y="4115"/>
                    <a:pt x="11193" y="4121"/>
                    <a:pt x="11219" y="4121"/>
                  </a:cubicBezTo>
                  <a:cubicBezTo>
                    <a:pt x="11282" y="4121"/>
                    <a:pt x="11355" y="4080"/>
                    <a:pt x="11394" y="4031"/>
                  </a:cubicBezTo>
                  <a:cubicBezTo>
                    <a:pt x="11448" y="3964"/>
                    <a:pt x="11461" y="3869"/>
                    <a:pt x="11488" y="3774"/>
                  </a:cubicBezTo>
                  <a:cubicBezTo>
                    <a:pt x="11529" y="3693"/>
                    <a:pt x="11556" y="3598"/>
                    <a:pt x="11651" y="3558"/>
                  </a:cubicBezTo>
                  <a:cubicBezTo>
                    <a:pt x="11680" y="3543"/>
                    <a:pt x="11712" y="3538"/>
                    <a:pt x="11746" y="3538"/>
                  </a:cubicBezTo>
                  <a:cubicBezTo>
                    <a:pt x="11831" y="3538"/>
                    <a:pt x="11928" y="3571"/>
                    <a:pt x="12014" y="3571"/>
                  </a:cubicBezTo>
                  <a:cubicBezTo>
                    <a:pt x="12054" y="3571"/>
                    <a:pt x="12091" y="3564"/>
                    <a:pt x="12124" y="3544"/>
                  </a:cubicBezTo>
                  <a:cubicBezTo>
                    <a:pt x="12124" y="3626"/>
                    <a:pt x="12138" y="3707"/>
                    <a:pt x="12206" y="3747"/>
                  </a:cubicBezTo>
                  <a:cubicBezTo>
                    <a:pt x="12219" y="3761"/>
                    <a:pt x="12260" y="3761"/>
                    <a:pt x="12273" y="3774"/>
                  </a:cubicBezTo>
                  <a:cubicBezTo>
                    <a:pt x="12395" y="3842"/>
                    <a:pt x="12287" y="4045"/>
                    <a:pt x="12409" y="4113"/>
                  </a:cubicBezTo>
                  <a:cubicBezTo>
                    <a:pt x="12422" y="4140"/>
                    <a:pt x="12436" y="4140"/>
                    <a:pt x="12463" y="4140"/>
                  </a:cubicBezTo>
                  <a:cubicBezTo>
                    <a:pt x="12463" y="4167"/>
                    <a:pt x="12436" y="4221"/>
                    <a:pt x="12436" y="4289"/>
                  </a:cubicBezTo>
                  <a:cubicBezTo>
                    <a:pt x="12436" y="4343"/>
                    <a:pt x="12436" y="4383"/>
                    <a:pt x="12422" y="4437"/>
                  </a:cubicBezTo>
                  <a:cubicBezTo>
                    <a:pt x="12409" y="4505"/>
                    <a:pt x="12436" y="4559"/>
                    <a:pt x="12490" y="4573"/>
                  </a:cubicBezTo>
                  <a:cubicBezTo>
                    <a:pt x="12544" y="4586"/>
                    <a:pt x="12544" y="4586"/>
                    <a:pt x="12530" y="4640"/>
                  </a:cubicBezTo>
                  <a:cubicBezTo>
                    <a:pt x="12476" y="4816"/>
                    <a:pt x="12557" y="4952"/>
                    <a:pt x="12666" y="5087"/>
                  </a:cubicBezTo>
                  <a:cubicBezTo>
                    <a:pt x="12747" y="5222"/>
                    <a:pt x="12814" y="5303"/>
                    <a:pt x="12801" y="5452"/>
                  </a:cubicBezTo>
                  <a:cubicBezTo>
                    <a:pt x="12801" y="5506"/>
                    <a:pt x="12774" y="5588"/>
                    <a:pt x="12842" y="5588"/>
                  </a:cubicBezTo>
                  <a:cubicBezTo>
                    <a:pt x="12909" y="5588"/>
                    <a:pt x="12909" y="5601"/>
                    <a:pt x="12909" y="5655"/>
                  </a:cubicBezTo>
                  <a:cubicBezTo>
                    <a:pt x="12909" y="5736"/>
                    <a:pt x="12950" y="5791"/>
                    <a:pt x="12977" y="5845"/>
                  </a:cubicBezTo>
                  <a:cubicBezTo>
                    <a:pt x="13112" y="6034"/>
                    <a:pt x="13234" y="6237"/>
                    <a:pt x="13356" y="6399"/>
                  </a:cubicBezTo>
                  <a:cubicBezTo>
                    <a:pt x="13356" y="6413"/>
                    <a:pt x="13356" y="6413"/>
                    <a:pt x="13369" y="6440"/>
                  </a:cubicBezTo>
                  <a:cubicBezTo>
                    <a:pt x="13383" y="6440"/>
                    <a:pt x="13383" y="6454"/>
                    <a:pt x="13383" y="6454"/>
                  </a:cubicBezTo>
                  <a:cubicBezTo>
                    <a:pt x="13410" y="6454"/>
                    <a:pt x="13410" y="6467"/>
                    <a:pt x="13410" y="6481"/>
                  </a:cubicBezTo>
                  <a:cubicBezTo>
                    <a:pt x="13383" y="6589"/>
                    <a:pt x="13477" y="6616"/>
                    <a:pt x="13559" y="6657"/>
                  </a:cubicBezTo>
                  <a:cubicBezTo>
                    <a:pt x="13572" y="6657"/>
                    <a:pt x="13586" y="6670"/>
                    <a:pt x="13613" y="6670"/>
                  </a:cubicBezTo>
                  <a:cubicBezTo>
                    <a:pt x="13626" y="6684"/>
                    <a:pt x="13626" y="6684"/>
                    <a:pt x="13640" y="6684"/>
                  </a:cubicBezTo>
                  <a:lnTo>
                    <a:pt x="13626" y="6711"/>
                  </a:lnTo>
                  <a:cubicBezTo>
                    <a:pt x="13613" y="6724"/>
                    <a:pt x="13586" y="6751"/>
                    <a:pt x="13626" y="6792"/>
                  </a:cubicBezTo>
                  <a:lnTo>
                    <a:pt x="13653" y="6792"/>
                  </a:lnTo>
                  <a:cubicBezTo>
                    <a:pt x="13721" y="6792"/>
                    <a:pt x="13775" y="6751"/>
                    <a:pt x="13829" y="6738"/>
                  </a:cubicBezTo>
                  <a:cubicBezTo>
                    <a:pt x="13883" y="6724"/>
                    <a:pt x="13910" y="6711"/>
                    <a:pt x="13924" y="6711"/>
                  </a:cubicBezTo>
                  <a:cubicBezTo>
                    <a:pt x="13965" y="6711"/>
                    <a:pt x="13978" y="6724"/>
                    <a:pt x="13992" y="6751"/>
                  </a:cubicBezTo>
                  <a:cubicBezTo>
                    <a:pt x="14019" y="6805"/>
                    <a:pt x="14046" y="6846"/>
                    <a:pt x="14086" y="6873"/>
                  </a:cubicBezTo>
                  <a:cubicBezTo>
                    <a:pt x="14113" y="6914"/>
                    <a:pt x="14127" y="6927"/>
                    <a:pt x="14154" y="6954"/>
                  </a:cubicBezTo>
                  <a:cubicBezTo>
                    <a:pt x="14168" y="6995"/>
                    <a:pt x="14222" y="7008"/>
                    <a:pt x="14249" y="7008"/>
                  </a:cubicBezTo>
                  <a:cubicBezTo>
                    <a:pt x="14262" y="7008"/>
                    <a:pt x="14303" y="6981"/>
                    <a:pt x="14316" y="6941"/>
                  </a:cubicBezTo>
                  <a:lnTo>
                    <a:pt x="14492" y="6941"/>
                  </a:lnTo>
                  <a:cubicBezTo>
                    <a:pt x="14506" y="6927"/>
                    <a:pt x="14533" y="6927"/>
                    <a:pt x="14533" y="6914"/>
                  </a:cubicBezTo>
                  <a:lnTo>
                    <a:pt x="14533" y="6873"/>
                  </a:lnTo>
                  <a:cubicBezTo>
                    <a:pt x="14506" y="6819"/>
                    <a:pt x="14519" y="6792"/>
                    <a:pt x="14533" y="6738"/>
                  </a:cubicBezTo>
                  <a:cubicBezTo>
                    <a:pt x="14560" y="6711"/>
                    <a:pt x="14560" y="6670"/>
                    <a:pt x="14560" y="6643"/>
                  </a:cubicBezTo>
                  <a:cubicBezTo>
                    <a:pt x="14560" y="6575"/>
                    <a:pt x="14533" y="6508"/>
                    <a:pt x="14574" y="6440"/>
                  </a:cubicBezTo>
                  <a:cubicBezTo>
                    <a:pt x="14641" y="6278"/>
                    <a:pt x="14628" y="6142"/>
                    <a:pt x="14519" y="5994"/>
                  </a:cubicBezTo>
                  <a:cubicBezTo>
                    <a:pt x="14506" y="5994"/>
                    <a:pt x="14506" y="5980"/>
                    <a:pt x="14506" y="5980"/>
                  </a:cubicBezTo>
                  <a:cubicBezTo>
                    <a:pt x="14506" y="5966"/>
                    <a:pt x="14519" y="5966"/>
                    <a:pt x="14519" y="5966"/>
                  </a:cubicBezTo>
                  <a:cubicBezTo>
                    <a:pt x="14655" y="5912"/>
                    <a:pt x="14668" y="5791"/>
                    <a:pt x="14695" y="5669"/>
                  </a:cubicBezTo>
                  <a:lnTo>
                    <a:pt x="14695" y="5642"/>
                  </a:lnTo>
                  <a:cubicBezTo>
                    <a:pt x="14776" y="5574"/>
                    <a:pt x="14763" y="5466"/>
                    <a:pt x="14722" y="5385"/>
                  </a:cubicBezTo>
                  <a:lnTo>
                    <a:pt x="14722" y="5358"/>
                  </a:lnTo>
                  <a:cubicBezTo>
                    <a:pt x="14722" y="5358"/>
                    <a:pt x="14722" y="5330"/>
                    <a:pt x="14709" y="5330"/>
                  </a:cubicBezTo>
                  <a:cubicBezTo>
                    <a:pt x="14763" y="5317"/>
                    <a:pt x="14776" y="5290"/>
                    <a:pt x="14776" y="5263"/>
                  </a:cubicBezTo>
                  <a:cubicBezTo>
                    <a:pt x="14776" y="5236"/>
                    <a:pt x="14763" y="5222"/>
                    <a:pt x="14722" y="5195"/>
                  </a:cubicBezTo>
                  <a:cubicBezTo>
                    <a:pt x="14709" y="5182"/>
                    <a:pt x="14695" y="5182"/>
                    <a:pt x="14695" y="5168"/>
                  </a:cubicBezTo>
                  <a:cubicBezTo>
                    <a:pt x="14695" y="5155"/>
                    <a:pt x="14668" y="5128"/>
                    <a:pt x="14655" y="5114"/>
                  </a:cubicBezTo>
                  <a:cubicBezTo>
                    <a:pt x="14641" y="5114"/>
                    <a:pt x="14628" y="5100"/>
                    <a:pt x="14628" y="5087"/>
                  </a:cubicBezTo>
                  <a:cubicBezTo>
                    <a:pt x="14722" y="5060"/>
                    <a:pt x="14776" y="5033"/>
                    <a:pt x="14790" y="4992"/>
                  </a:cubicBezTo>
                  <a:cubicBezTo>
                    <a:pt x="14804" y="4965"/>
                    <a:pt x="14790" y="4925"/>
                    <a:pt x="14763" y="4884"/>
                  </a:cubicBezTo>
                  <a:lnTo>
                    <a:pt x="14763" y="4857"/>
                  </a:lnTo>
                  <a:lnTo>
                    <a:pt x="14763" y="4830"/>
                  </a:lnTo>
                  <a:lnTo>
                    <a:pt x="14966" y="4830"/>
                  </a:lnTo>
                  <a:cubicBezTo>
                    <a:pt x="15007" y="4816"/>
                    <a:pt x="15061" y="4789"/>
                    <a:pt x="15047" y="4708"/>
                  </a:cubicBezTo>
                  <a:cubicBezTo>
                    <a:pt x="15047" y="4695"/>
                    <a:pt x="15047" y="4681"/>
                    <a:pt x="15061" y="4681"/>
                  </a:cubicBezTo>
                  <a:lnTo>
                    <a:pt x="15074" y="4695"/>
                  </a:lnTo>
                  <a:cubicBezTo>
                    <a:pt x="15115" y="4708"/>
                    <a:pt x="15128" y="4722"/>
                    <a:pt x="15142" y="4722"/>
                  </a:cubicBezTo>
                  <a:cubicBezTo>
                    <a:pt x="15169" y="4722"/>
                    <a:pt x="15182" y="4708"/>
                    <a:pt x="15196" y="4695"/>
                  </a:cubicBezTo>
                  <a:lnTo>
                    <a:pt x="15209" y="4681"/>
                  </a:lnTo>
                  <a:cubicBezTo>
                    <a:pt x="15237" y="4695"/>
                    <a:pt x="15264" y="4695"/>
                    <a:pt x="15277" y="4695"/>
                  </a:cubicBezTo>
                  <a:cubicBezTo>
                    <a:pt x="15345" y="4695"/>
                    <a:pt x="15385" y="4654"/>
                    <a:pt x="15399" y="4586"/>
                  </a:cubicBezTo>
                  <a:cubicBezTo>
                    <a:pt x="15399" y="4573"/>
                    <a:pt x="15412" y="4573"/>
                    <a:pt x="15412" y="4559"/>
                  </a:cubicBezTo>
                  <a:cubicBezTo>
                    <a:pt x="15412" y="4546"/>
                    <a:pt x="15412" y="4519"/>
                    <a:pt x="15439" y="4519"/>
                  </a:cubicBezTo>
                  <a:cubicBezTo>
                    <a:pt x="15575" y="4451"/>
                    <a:pt x="15642" y="4356"/>
                    <a:pt x="15656" y="4207"/>
                  </a:cubicBezTo>
                  <a:cubicBezTo>
                    <a:pt x="15710" y="4167"/>
                    <a:pt x="15710" y="4113"/>
                    <a:pt x="15683" y="4086"/>
                  </a:cubicBezTo>
                  <a:cubicBezTo>
                    <a:pt x="15670" y="4072"/>
                    <a:pt x="15670" y="4045"/>
                    <a:pt x="15670" y="4031"/>
                  </a:cubicBezTo>
                  <a:cubicBezTo>
                    <a:pt x="15683" y="4018"/>
                    <a:pt x="15710" y="3977"/>
                    <a:pt x="15710" y="3964"/>
                  </a:cubicBezTo>
                  <a:cubicBezTo>
                    <a:pt x="15724" y="3910"/>
                    <a:pt x="15859" y="3788"/>
                    <a:pt x="15913" y="3774"/>
                  </a:cubicBezTo>
                  <a:lnTo>
                    <a:pt x="15981" y="3774"/>
                  </a:lnTo>
                  <a:cubicBezTo>
                    <a:pt x="16062" y="3761"/>
                    <a:pt x="16143" y="3761"/>
                    <a:pt x="16157" y="3666"/>
                  </a:cubicBezTo>
                  <a:lnTo>
                    <a:pt x="16184" y="3666"/>
                  </a:lnTo>
                  <a:cubicBezTo>
                    <a:pt x="16346" y="3639"/>
                    <a:pt x="16481" y="3571"/>
                    <a:pt x="16617" y="3504"/>
                  </a:cubicBezTo>
                  <a:cubicBezTo>
                    <a:pt x="16671" y="3490"/>
                    <a:pt x="16671" y="3477"/>
                    <a:pt x="16684" y="3477"/>
                  </a:cubicBezTo>
                  <a:cubicBezTo>
                    <a:pt x="16698" y="3477"/>
                    <a:pt x="16698" y="3450"/>
                    <a:pt x="16725" y="3450"/>
                  </a:cubicBezTo>
                  <a:cubicBezTo>
                    <a:pt x="16793" y="3409"/>
                    <a:pt x="16833" y="3355"/>
                    <a:pt x="16874" y="3287"/>
                  </a:cubicBezTo>
                  <a:cubicBezTo>
                    <a:pt x="16901" y="3220"/>
                    <a:pt x="16941" y="3166"/>
                    <a:pt x="17009" y="3138"/>
                  </a:cubicBezTo>
                  <a:lnTo>
                    <a:pt x="17009" y="3111"/>
                  </a:lnTo>
                  <a:cubicBezTo>
                    <a:pt x="17036" y="3098"/>
                    <a:pt x="17063" y="3071"/>
                    <a:pt x="17077" y="3044"/>
                  </a:cubicBezTo>
                  <a:cubicBezTo>
                    <a:pt x="17104" y="3003"/>
                    <a:pt x="17158" y="2949"/>
                    <a:pt x="17226" y="2935"/>
                  </a:cubicBezTo>
                  <a:cubicBezTo>
                    <a:pt x="17280" y="2908"/>
                    <a:pt x="17280" y="2868"/>
                    <a:pt x="17266" y="2827"/>
                  </a:cubicBezTo>
                  <a:cubicBezTo>
                    <a:pt x="17239" y="2800"/>
                    <a:pt x="17226" y="2800"/>
                    <a:pt x="17212" y="2800"/>
                  </a:cubicBezTo>
                  <a:lnTo>
                    <a:pt x="17023" y="2800"/>
                  </a:lnTo>
                  <a:cubicBezTo>
                    <a:pt x="16969" y="2800"/>
                    <a:pt x="16928" y="2800"/>
                    <a:pt x="16874" y="2773"/>
                  </a:cubicBezTo>
                  <a:cubicBezTo>
                    <a:pt x="16820" y="2760"/>
                    <a:pt x="16793" y="2746"/>
                    <a:pt x="16738" y="2746"/>
                  </a:cubicBezTo>
                  <a:cubicBezTo>
                    <a:pt x="16766" y="2692"/>
                    <a:pt x="16793" y="2624"/>
                    <a:pt x="16820" y="2570"/>
                  </a:cubicBezTo>
                  <a:cubicBezTo>
                    <a:pt x="16860" y="2624"/>
                    <a:pt x="16887" y="2665"/>
                    <a:pt x="16955" y="2692"/>
                  </a:cubicBezTo>
                  <a:cubicBezTo>
                    <a:pt x="16996" y="2733"/>
                    <a:pt x="17036" y="2733"/>
                    <a:pt x="17090" y="2733"/>
                  </a:cubicBezTo>
                  <a:cubicBezTo>
                    <a:pt x="17131" y="2733"/>
                    <a:pt x="17144" y="2719"/>
                    <a:pt x="17171" y="2719"/>
                  </a:cubicBezTo>
                  <a:cubicBezTo>
                    <a:pt x="17212" y="2692"/>
                    <a:pt x="17226" y="2692"/>
                    <a:pt x="17266" y="2692"/>
                  </a:cubicBezTo>
                  <a:lnTo>
                    <a:pt x="17307" y="2692"/>
                  </a:lnTo>
                  <a:lnTo>
                    <a:pt x="17334" y="2678"/>
                  </a:lnTo>
                  <a:cubicBezTo>
                    <a:pt x="17334" y="2665"/>
                    <a:pt x="17307" y="2651"/>
                    <a:pt x="17307" y="2624"/>
                  </a:cubicBezTo>
                  <a:cubicBezTo>
                    <a:pt x="17266" y="2543"/>
                    <a:pt x="17226" y="2462"/>
                    <a:pt x="17212" y="2340"/>
                  </a:cubicBezTo>
                  <a:cubicBezTo>
                    <a:pt x="17212" y="2313"/>
                    <a:pt x="17171" y="2272"/>
                    <a:pt x="17131" y="2259"/>
                  </a:cubicBezTo>
                  <a:cubicBezTo>
                    <a:pt x="17212" y="2245"/>
                    <a:pt x="17307" y="2259"/>
                    <a:pt x="17361" y="2191"/>
                  </a:cubicBezTo>
                  <a:cubicBezTo>
                    <a:pt x="17402" y="2124"/>
                    <a:pt x="17374" y="2110"/>
                    <a:pt x="17442" y="2056"/>
                  </a:cubicBezTo>
                  <a:cubicBezTo>
                    <a:pt x="17510" y="2002"/>
                    <a:pt x="17604" y="1988"/>
                    <a:pt x="17672" y="1988"/>
                  </a:cubicBezTo>
                  <a:cubicBezTo>
                    <a:pt x="17780" y="1975"/>
                    <a:pt x="17889" y="1988"/>
                    <a:pt x="17983" y="1948"/>
                  </a:cubicBezTo>
                  <a:cubicBezTo>
                    <a:pt x="18173" y="1907"/>
                    <a:pt x="18308" y="1745"/>
                    <a:pt x="18498" y="1704"/>
                  </a:cubicBezTo>
                  <a:cubicBezTo>
                    <a:pt x="18579" y="1677"/>
                    <a:pt x="18646" y="1677"/>
                    <a:pt x="18714" y="1650"/>
                  </a:cubicBezTo>
                  <a:cubicBezTo>
                    <a:pt x="18809" y="1596"/>
                    <a:pt x="18863" y="1474"/>
                    <a:pt x="18931" y="1393"/>
                  </a:cubicBezTo>
                  <a:cubicBezTo>
                    <a:pt x="19066" y="1244"/>
                    <a:pt x="19282" y="1176"/>
                    <a:pt x="19391" y="1001"/>
                  </a:cubicBezTo>
                  <a:cubicBezTo>
                    <a:pt x="19445" y="919"/>
                    <a:pt x="19445" y="798"/>
                    <a:pt x="19404" y="703"/>
                  </a:cubicBezTo>
                  <a:cubicBezTo>
                    <a:pt x="18006" y="248"/>
                    <a:pt x="16526" y="0"/>
                    <a:pt x="14979" y="0"/>
                  </a:cubicBezTo>
                  <a:close/>
                  <a:moveTo>
                    <a:pt x="9566" y="20679"/>
                  </a:moveTo>
                  <a:cubicBezTo>
                    <a:pt x="9521" y="20711"/>
                    <a:pt x="9477" y="20729"/>
                    <a:pt x="9432" y="20729"/>
                  </a:cubicBezTo>
                  <a:cubicBezTo>
                    <a:pt x="9416" y="20732"/>
                    <a:pt x="9400" y="20734"/>
                    <a:pt x="9384" y="20734"/>
                  </a:cubicBezTo>
                  <a:cubicBezTo>
                    <a:pt x="9354" y="20734"/>
                    <a:pt x="9325" y="20728"/>
                    <a:pt x="9295" y="20715"/>
                  </a:cubicBezTo>
                  <a:lnTo>
                    <a:pt x="9295" y="20715"/>
                  </a:lnTo>
                  <a:cubicBezTo>
                    <a:pt x="9300" y="20720"/>
                    <a:pt x="9305" y="20724"/>
                    <a:pt x="9310" y="20729"/>
                  </a:cubicBezTo>
                  <a:cubicBezTo>
                    <a:pt x="9337" y="20742"/>
                    <a:pt x="9378" y="20756"/>
                    <a:pt x="9391" y="20783"/>
                  </a:cubicBezTo>
                  <a:cubicBezTo>
                    <a:pt x="9405" y="20797"/>
                    <a:pt x="9432" y="20797"/>
                    <a:pt x="9445" y="20797"/>
                  </a:cubicBezTo>
                  <a:cubicBezTo>
                    <a:pt x="9472" y="20797"/>
                    <a:pt x="9513" y="20783"/>
                    <a:pt x="9513" y="20729"/>
                  </a:cubicBezTo>
                  <a:lnTo>
                    <a:pt x="9526" y="20729"/>
                  </a:lnTo>
                  <a:cubicBezTo>
                    <a:pt x="9539" y="20729"/>
                    <a:pt x="9562" y="20696"/>
                    <a:pt x="9566" y="20679"/>
                  </a:cubicBezTo>
                  <a:close/>
                  <a:moveTo>
                    <a:pt x="18132" y="21595"/>
                  </a:moveTo>
                  <a:cubicBezTo>
                    <a:pt x="18157" y="21636"/>
                    <a:pt x="18178" y="21672"/>
                    <a:pt x="18197" y="21704"/>
                  </a:cubicBezTo>
                  <a:lnTo>
                    <a:pt x="18197" y="21704"/>
                  </a:lnTo>
                  <a:cubicBezTo>
                    <a:pt x="18180" y="21659"/>
                    <a:pt x="18159" y="21622"/>
                    <a:pt x="18132" y="21595"/>
                  </a:cubicBezTo>
                  <a:close/>
                  <a:moveTo>
                    <a:pt x="18197" y="21704"/>
                  </a:moveTo>
                  <a:cubicBezTo>
                    <a:pt x="18225" y="21781"/>
                    <a:pt x="18238" y="21878"/>
                    <a:pt x="18237" y="21974"/>
                  </a:cubicBezTo>
                  <a:lnTo>
                    <a:pt x="18254" y="21974"/>
                  </a:lnTo>
                  <a:cubicBezTo>
                    <a:pt x="18302" y="21974"/>
                    <a:pt x="18351" y="21974"/>
                    <a:pt x="18197" y="21704"/>
                  </a:cubicBezTo>
                  <a:close/>
                  <a:moveTo>
                    <a:pt x="23260" y="2651"/>
                  </a:moveTo>
                  <a:cubicBezTo>
                    <a:pt x="23206" y="2651"/>
                    <a:pt x="23193" y="2678"/>
                    <a:pt x="23193" y="2733"/>
                  </a:cubicBezTo>
                  <a:lnTo>
                    <a:pt x="23193" y="2760"/>
                  </a:lnTo>
                  <a:lnTo>
                    <a:pt x="23125" y="2760"/>
                  </a:lnTo>
                  <a:cubicBezTo>
                    <a:pt x="23098" y="2746"/>
                    <a:pt x="23058" y="2746"/>
                    <a:pt x="23030" y="2733"/>
                  </a:cubicBezTo>
                  <a:lnTo>
                    <a:pt x="23003" y="2733"/>
                  </a:lnTo>
                  <a:cubicBezTo>
                    <a:pt x="22990" y="2733"/>
                    <a:pt x="22990" y="2746"/>
                    <a:pt x="23030" y="2787"/>
                  </a:cubicBezTo>
                  <a:cubicBezTo>
                    <a:pt x="23044" y="2800"/>
                    <a:pt x="23071" y="2827"/>
                    <a:pt x="23098" y="2827"/>
                  </a:cubicBezTo>
                  <a:lnTo>
                    <a:pt x="23112" y="2827"/>
                  </a:lnTo>
                  <a:lnTo>
                    <a:pt x="23112" y="2854"/>
                  </a:lnTo>
                  <a:lnTo>
                    <a:pt x="23120" y="2870"/>
                  </a:lnTo>
                  <a:lnTo>
                    <a:pt x="23120" y="2870"/>
                  </a:lnTo>
                  <a:cubicBezTo>
                    <a:pt x="23116" y="2868"/>
                    <a:pt x="23112" y="2868"/>
                    <a:pt x="23112" y="2868"/>
                  </a:cubicBezTo>
                  <a:cubicBezTo>
                    <a:pt x="23098" y="2854"/>
                    <a:pt x="23071" y="2854"/>
                    <a:pt x="23071" y="2854"/>
                  </a:cubicBezTo>
                  <a:lnTo>
                    <a:pt x="23058" y="2854"/>
                  </a:lnTo>
                  <a:cubicBezTo>
                    <a:pt x="23044" y="2827"/>
                    <a:pt x="23044" y="2827"/>
                    <a:pt x="23030" y="2827"/>
                  </a:cubicBezTo>
                  <a:lnTo>
                    <a:pt x="23003" y="2827"/>
                  </a:lnTo>
                  <a:cubicBezTo>
                    <a:pt x="23003" y="2827"/>
                    <a:pt x="23003" y="2854"/>
                    <a:pt x="23030" y="2868"/>
                  </a:cubicBezTo>
                  <a:cubicBezTo>
                    <a:pt x="23058" y="2895"/>
                    <a:pt x="23058" y="2935"/>
                    <a:pt x="23058" y="2949"/>
                  </a:cubicBezTo>
                  <a:lnTo>
                    <a:pt x="23058" y="2990"/>
                  </a:lnTo>
                  <a:lnTo>
                    <a:pt x="23044" y="2990"/>
                  </a:lnTo>
                  <a:cubicBezTo>
                    <a:pt x="23003" y="2963"/>
                    <a:pt x="22990" y="2949"/>
                    <a:pt x="22976" y="2949"/>
                  </a:cubicBezTo>
                  <a:cubicBezTo>
                    <a:pt x="22963" y="2949"/>
                    <a:pt x="22963" y="2949"/>
                    <a:pt x="22936" y="2963"/>
                  </a:cubicBezTo>
                  <a:lnTo>
                    <a:pt x="22922" y="2990"/>
                  </a:lnTo>
                  <a:cubicBezTo>
                    <a:pt x="22909" y="2949"/>
                    <a:pt x="22922" y="2935"/>
                    <a:pt x="22963" y="2935"/>
                  </a:cubicBezTo>
                  <a:cubicBezTo>
                    <a:pt x="22963" y="2935"/>
                    <a:pt x="22976" y="2949"/>
                    <a:pt x="22990" y="2949"/>
                  </a:cubicBezTo>
                  <a:lnTo>
                    <a:pt x="23003" y="2949"/>
                  </a:lnTo>
                  <a:cubicBezTo>
                    <a:pt x="23030" y="2935"/>
                    <a:pt x="22990" y="2895"/>
                    <a:pt x="22963" y="2868"/>
                  </a:cubicBezTo>
                  <a:cubicBezTo>
                    <a:pt x="22963" y="2868"/>
                    <a:pt x="22936" y="2868"/>
                    <a:pt x="22922" y="2854"/>
                  </a:cubicBezTo>
                  <a:lnTo>
                    <a:pt x="22922" y="2868"/>
                  </a:lnTo>
                  <a:cubicBezTo>
                    <a:pt x="22922" y="2881"/>
                    <a:pt x="22922" y="2895"/>
                    <a:pt x="22936" y="2935"/>
                  </a:cubicBezTo>
                  <a:cubicBezTo>
                    <a:pt x="22895" y="2895"/>
                    <a:pt x="22855" y="2868"/>
                    <a:pt x="22800" y="2854"/>
                  </a:cubicBezTo>
                  <a:lnTo>
                    <a:pt x="22800" y="2854"/>
                  </a:lnTo>
                  <a:cubicBezTo>
                    <a:pt x="22827" y="2881"/>
                    <a:pt x="22841" y="2895"/>
                    <a:pt x="22841" y="2895"/>
                  </a:cubicBezTo>
                  <a:lnTo>
                    <a:pt x="22773" y="2895"/>
                  </a:lnTo>
                  <a:cubicBezTo>
                    <a:pt x="22787" y="2922"/>
                    <a:pt x="22800" y="2949"/>
                    <a:pt x="22827" y="2963"/>
                  </a:cubicBezTo>
                  <a:lnTo>
                    <a:pt x="22841" y="2990"/>
                  </a:lnTo>
                  <a:cubicBezTo>
                    <a:pt x="22831" y="2983"/>
                    <a:pt x="22823" y="2980"/>
                    <a:pt x="22816" y="2980"/>
                  </a:cubicBezTo>
                  <a:cubicBezTo>
                    <a:pt x="22795" y="2980"/>
                    <a:pt x="22787" y="3006"/>
                    <a:pt x="22787" y="3017"/>
                  </a:cubicBezTo>
                  <a:cubicBezTo>
                    <a:pt x="22787" y="3030"/>
                    <a:pt x="22773" y="3057"/>
                    <a:pt x="22760" y="3057"/>
                  </a:cubicBezTo>
                  <a:lnTo>
                    <a:pt x="22719" y="3057"/>
                  </a:lnTo>
                  <a:cubicBezTo>
                    <a:pt x="22719" y="3057"/>
                    <a:pt x="22706" y="3057"/>
                    <a:pt x="22719" y="3084"/>
                  </a:cubicBezTo>
                  <a:cubicBezTo>
                    <a:pt x="22706" y="3084"/>
                    <a:pt x="22706" y="3084"/>
                    <a:pt x="22706" y="3098"/>
                  </a:cubicBezTo>
                  <a:cubicBezTo>
                    <a:pt x="22733" y="3193"/>
                    <a:pt x="22733" y="3206"/>
                    <a:pt x="22841" y="3260"/>
                  </a:cubicBezTo>
                  <a:cubicBezTo>
                    <a:pt x="22855" y="3274"/>
                    <a:pt x="22855" y="3287"/>
                    <a:pt x="22868" y="3301"/>
                  </a:cubicBezTo>
                  <a:cubicBezTo>
                    <a:pt x="22895" y="3328"/>
                    <a:pt x="22868" y="3328"/>
                    <a:pt x="22855" y="3341"/>
                  </a:cubicBezTo>
                  <a:lnTo>
                    <a:pt x="22841" y="3341"/>
                  </a:lnTo>
                  <a:lnTo>
                    <a:pt x="22827" y="3328"/>
                  </a:lnTo>
                  <a:cubicBezTo>
                    <a:pt x="22800" y="3287"/>
                    <a:pt x="22773" y="3260"/>
                    <a:pt x="22733" y="3260"/>
                  </a:cubicBezTo>
                  <a:lnTo>
                    <a:pt x="22706" y="3260"/>
                  </a:lnTo>
                  <a:lnTo>
                    <a:pt x="22706" y="3233"/>
                  </a:lnTo>
                  <a:lnTo>
                    <a:pt x="22706" y="3220"/>
                  </a:lnTo>
                  <a:lnTo>
                    <a:pt x="22706" y="3206"/>
                  </a:lnTo>
                  <a:cubicBezTo>
                    <a:pt x="22706" y="3193"/>
                    <a:pt x="22706" y="3152"/>
                    <a:pt x="22665" y="3125"/>
                  </a:cubicBezTo>
                  <a:lnTo>
                    <a:pt x="22652" y="3125"/>
                  </a:lnTo>
                  <a:cubicBezTo>
                    <a:pt x="22570" y="3125"/>
                    <a:pt x="22597" y="3193"/>
                    <a:pt x="22625" y="3233"/>
                  </a:cubicBezTo>
                  <a:cubicBezTo>
                    <a:pt x="22625" y="3233"/>
                    <a:pt x="22638" y="3260"/>
                    <a:pt x="22638" y="3274"/>
                  </a:cubicBezTo>
                  <a:lnTo>
                    <a:pt x="22625" y="3260"/>
                  </a:lnTo>
                  <a:cubicBezTo>
                    <a:pt x="22597" y="3233"/>
                    <a:pt x="22584" y="3206"/>
                    <a:pt x="22530" y="3206"/>
                  </a:cubicBezTo>
                  <a:cubicBezTo>
                    <a:pt x="22557" y="3233"/>
                    <a:pt x="22530" y="3260"/>
                    <a:pt x="22530" y="3274"/>
                  </a:cubicBezTo>
                  <a:lnTo>
                    <a:pt x="22530" y="3328"/>
                  </a:lnTo>
                  <a:cubicBezTo>
                    <a:pt x="22530" y="3341"/>
                    <a:pt x="22530" y="3341"/>
                    <a:pt x="22557" y="3355"/>
                  </a:cubicBezTo>
                  <a:cubicBezTo>
                    <a:pt x="22570" y="3368"/>
                    <a:pt x="22584" y="3368"/>
                    <a:pt x="22597" y="3368"/>
                  </a:cubicBezTo>
                  <a:lnTo>
                    <a:pt x="22625" y="3368"/>
                  </a:lnTo>
                  <a:cubicBezTo>
                    <a:pt x="22638" y="3368"/>
                    <a:pt x="22652" y="3396"/>
                    <a:pt x="22652" y="3396"/>
                  </a:cubicBezTo>
                  <a:cubicBezTo>
                    <a:pt x="22652" y="3409"/>
                    <a:pt x="22652" y="3423"/>
                    <a:pt x="22638" y="3436"/>
                  </a:cubicBezTo>
                  <a:cubicBezTo>
                    <a:pt x="22625" y="3463"/>
                    <a:pt x="22625" y="3477"/>
                    <a:pt x="22625" y="3504"/>
                  </a:cubicBezTo>
                  <a:cubicBezTo>
                    <a:pt x="22625" y="3531"/>
                    <a:pt x="22638" y="3531"/>
                    <a:pt x="22638" y="3531"/>
                  </a:cubicBezTo>
                  <a:cubicBezTo>
                    <a:pt x="22652" y="3544"/>
                    <a:pt x="22652" y="3544"/>
                    <a:pt x="22665" y="3544"/>
                  </a:cubicBezTo>
                  <a:cubicBezTo>
                    <a:pt x="22692" y="3544"/>
                    <a:pt x="22692" y="3531"/>
                    <a:pt x="22706" y="3504"/>
                  </a:cubicBezTo>
                  <a:cubicBezTo>
                    <a:pt x="22719" y="3490"/>
                    <a:pt x="22719" y="3490"/>
                    <a:pt x="22733" y="3490"/>
                  </a:cubicBezTo>
                  <a:cubicBezTo>
                    <a:pt x="22760" y="3490"/>
                    <a:pt x="22773" y="3504"/>
                    <a:pt x="22787" y="3531"/>
                  </a:cubicBezTo>
                  <a:lnTo>
                    <a:pt x="22787" y="3558"/>
                  </a:lnTo>
                  <a:cubicBezTo>
                    <a:pt x="22800" y="3626"/>
                    <a:pt x="22800" y="3639"/>
                    <a:pt x="22787" y="3747"/>
                  </a:cubicBezTo>
                  <a:cubicBezTo>
                    <a:pt x="22773" y="3815"/>
                    <a:pt x="22760" y="3869"/>
                    <a:pt x="22773" y="3950"/>
                  </a:cubicBezTo>
                  <a:cubicBezTo>
                    <a:pt x="22733" y="3950"/>
                    <a:pt x="22733" y="3964"/>
                    <a:pt x="22733" y="3977"/>
                  </a:cubicBezTo>
                  <a:cubicBezTo>
                    <a:pt x="22719" y="3977"/>
                    <a:pt x="22719" y="4004"/>
                    <a:pt x="22719" y="4018"/>
                  </a:cubicBezTo>
                  <a:cubicBezTo>
                    <a:pt x="22719" y="4031"/>
                    <a:pt x="22719" y="4045"/>
                    <a:pt x="22733" y="4072"/>
                  </a:cubicBezTo>
                  <a:cubicBezTo>
                    <a:pt x="22773" y="4113"/>
                    <a:pt x="22773" y="4153"/>
                    <a:pt x="22760" y="4180"/>
                  </a:cubicBezTo>
                  <a:cubicBezTo>
                    <a:pt x="22733" y="4221"/>
                    <a:pt x="22733" y="4248"/>
                    <a:pt x="22773" y="4316"/>
                  </a:cubicBezTo>
                  <a:lnTo>
                    <a:pt x="22773" y="4437"/>
                  </a:lnTo>
                  <a:lnTo>
                    <a:pt x="22773" y="4492"/>
                  </a:lnTo>
                  <a:cubicBezTo>
                    <a:pt x="22773" y="4519"/>
                    <a:pt x="22773" y="4573"/>
                    <a:pt x="22760" y="4613"/>
                  </a:cubicBezTo>
                  <a:cubicBezTo>
                    <a:pt x="22760" y="4627"/>
                    <a:pt x="22733" y="4640"/>
                    <a:pt x="22733" y="4654"/>
                  </a:cubicBezTo>
                  <a:cubicBezTo>
                    <a:pt x="22733" y="4695"/>
                    <a:pt x="22719" y="4708"/>
                    <a:pt x="22706" y="4749"/>
                  </a:cubicBezTo>
                  <a:cubicBezTo>
                    <a:pt x="22692" y="4762"/>
                    <a:pt x="22692" y="4789"/>
                    <a:pt x="22665" y="4816"/>
                  </a:cubicBezTo>
                  <a:cubicBezTo>
                    <a:pt x="22638" y="4830"/>
                    <a:pt x="22652" y="4857"/>
                    <a:pt x="22652" y="4897"/>
                  </a:cubicBezTo>
                  <a:cubicBezTo>
                    <a:pt x="22652" y="4952"/>
                    <a:pt x="22652" y="4979"/>
                    <a:pt x="22625" y="4979"/>
                  </a:cubicBezTo>
                  <a:cubicBezTo>
                    <a:pt x="22597" y="4979"/>
                    <a:pt x="22584" y="4979"/>
                    <a:pt x="22557" y="4965"/>
                  </a:cubicBezTo>
                  <a:cubicBezTo>
                    <a:pt x="22530" y="4965"/>
                    <a:pt x="22516" y="4979"/>
                    <a:pt x="22516" y="4992"/>
                  </a:cubicBezTo>
                  <a:cubicBezTo>
                    <a:pt x="22516" y="5046"/>
                    <a:pt x="22503" y="5060"/>
                    <a:pt x="22489" y="5100"/>
                  </a:cubicBezTo>
                  <a:cubicBezTo>
                    <a:pt x="22462" y="5114"/>
                    <a:pt x="22449" y="5155"/>
                    <a:pt x="22449" y="5182"/>
                  </a:cubicBezTo>
                  <a:cubicBezTo>
                    <a:pt x="22422" y="5182"/>
                    <a:pt x="22394" y="5222"/>
                    <a:pt x="22381" y="5236"/>
                  </a:cubicBezTo>
                  <a:cubicBezTo>
                    <a:pt x="22367" y="5236"/>
                    <a:pt x="22367" y="5249"/>
                    <a:pt x="22367" y="5263"/>
                  </a:cubicBezTo>
                  <a:cubicBezTo>
                    <a:pt x="22381" y="5290"/>
                    <a:pt x="22394" y="5303"/>
                    <a:pt x="22422" y="5303"/>
                  </a:cubicBezTo>
                  <a:lnTo>
                    <a:pt x="22422" y="5317"/>
                  </a:lnTo>
                  <a:cubicBezTo>
                    <a:pt x="22422" y="5330"/>
                    <a:pt x="22394" y="5330"/>
                    <a:pt x="22381" y="5330"/>
                  </a:cubicBezTo>
                  <a:cubicBezTo>
                    <a:pt x="22367" y="5330"/>
                    <a:pt x="22286" y="5439"/>
                    <a:pt x="22286" y="5466"/>
                  </a:cubicBezTo>
                  <a:lnTo>
                    <a:pt x="22286" y="5493"/>
                  </a:lnTo>
                  <a:lnTo>
                    <a:pt x="22232" y="5493"/>
                  </a:lnTo>
                  <a:cubicBezTo>
                    <a:pt x="22219" y="5493"/>
                    <a:pt x="22192" y="5493"/>
                    <a:pt x="22192" y="5506"/>
                  </a:cubicBezTo>
                  <a:lnTo>
                    <a:pt x="22192" y="5533"/>
                  </a:lnTo>
                  <a:cubicBezTo>
                    <a:pt x="22219" y="5561"/>
                    <a:pt x="22219" y="5588"/>
                    <a:pt x="22219" y="5601"/>
                  </a:cubicBezTo>
                  <a:cubicBezTo>
                    <a:pt x="22219" y="5642"/>
                    <a:pt x="22219" y="5696"/>
                    <a:pt x="22246" y="5723"/>
                  </a:cubicBezTo>
                  <a:cubicBezTo>
                    <a:pt x="22246" y="5845"/>
                    <a:pt x="22286" y="5966"/>
                    <a:pt x="22367" y="6075"/>
                  </a:cubicBezTo>
                  <a:cubicBezTo>
                    <a:pt x="22354" y="6102"/>
                    <a:pt x="22367" y="6129"/>
                    <a:pt x="22381" y="6142"/>
                  </a:cubicBezTo>
                  <a:cubicBezTo>
                    <a:pt x="22394" y="6142"/>
                    <a:pt x="22394" y="6169"/>
                    <a:pt x="22394" y="6169"/>
                  </a:cubicBezTo>
                  <a:cubicBezTo>
                    <a:pt x="22394" y="6196"/>
                    <a:pt x="22435" y="6210"/>
                    <a:pt x="22449" y="6237"/>
                  </a:cubicBezTo>
                  <a:cubicBezTo>
                    <a:pt x="22462" y="6251"/>
                    <a:pt x="22503" y="6264"/>
                    <a:pt x="22503" y="6305"/>
                  </a:cubicBezTo>
                  <a:cubicBezTo>
                    <a:pt x="22489" y="6305"/>
                    <a:pt x="22449" y="6318"/>
                    <a:pt x="22449" y="6332"/>
                  </a:cubicBezTo>
                  <a:cubicBezTo>
                    <a:pt x="22435" y="6345"/>
                    <a:pt x="22435" y="6372"/>
                    <a:pt x="22449" y="6386"/>
                  </a:cubicBezTo>
                  <a:cubicBezTo>
                    <a:pt x="22462" y="6413"/>
                    <a:pt x="22489" y="6440"/>
                    <a:pt x="22503" y="6440"/>
                  </a:cubicBezTo>
                  <a:cubicBezTo>
                    <a:pt x="22516" y="6440"/>
                    <a:pt x="22516" y="6413"/>
                    <a:pt x="22530" y="6413"/>
                  </a:cubicBezTo>
                  <a:cubicBezTo>
                    <a:pt x="22530" y="6399"/>
                    <a:pt x="22557" y="6399"/>
                    <a:pt x="22570" y="6399"/>
                  </a:cubicBezTo>
                  <a:lnTo>
                    <a:pt x="22570" y="6413"/>
                  </a:lnTo>
                  <a:cubicBezTo>
                    <a:pt x="22570" y="6440"/>
                    <a:pt x="22570" y="6454"/>
                    <a:pt x="22557" y="6467"/>
                  </a:cubicBezTo>
                  <a:cubicBezTo>
                    <a:pt x="22516" y="6481"/>
                    <a:pt x="22516" y="6521"/>
                    <a:pt x="22516" y="6548"/>
                  </a:cubicBezTo>
                  <a:cubicBezTo>
                    <a:pt x="22530" y="6589"/>
                    <a:pt x="22557" y="6602"/>
                    <a:pt x="22625" y="6657"/>
                  </a:cubicBezTo>
                  <a:cubicBezTo>
                    <a:pt x="22638" y="6670"/>
                    <a:pt x="22665" y="6684"/>
                    <a:pt x="22692" y="6711"/>
                  </a:cubicBezTo>
                  <a:cubicBezTo>
                    <a:pt x="22706" y="6724"/>
                    <a:pt x="22719" y="6738"/>
                    <a:pt x="22733" y="6738"/>
                  </a:cubicBezTo>
                  <a:cubicBezTo>
                    <a:pt x="22760" y="6738"/>
                    <a:pt x="22760" y="6738"/>
                    <a:pt x="22773" y="6751"/>
                  </a:cubicBezTo>
                  <a:cubicBezTo>
                    <a:pt x="22787" y="6792"/>
                    <a:pt x="22841" y="6805"/>
                    <a:pt x="22895" y="6805"/>
                  </a:cubicBezTo>
                  <a:cubicBezTo>
                    <a:pt x="22936" y="6805"/>
                    <a:pt x="22990" y="6778"/>
                    <a:pt x="23003" y="6724"/>
                  </a:cubicBezTo>
                  <a:cubicBezTo>
                    <a:pt x="23058" y="6724"/>
                    <a:pt x="23071" y="6711"/>
                    <a:pt x="23071" y="6657"/>
                  </a:cubicBezTo>
                  <a:cubicBezTo>
                    <a:pt x="23166" y="6643"/>
                    <a:pt x="23139" y="6548"/>
                    <a:pt x="23139" y="6521"/>
                  </a:cubicBezTo>
                  <a:cubicBezTo>
                    <a:pt x="23166" y="6508"/>
                    <a:pt x="23166" y="6508"/>
                    <a:pt x="23166" y="6481"/>
                  </a:cubicBezTo>
                  <a:lnTo>
                    <a:pt x="23233" y="6481"/>
                  </a:lnTo>
                  <a:cubicBezTo>
                    <a:pt x="23260" y="6481"/>
                    <a:pt x="23247" y="6454"/>
                    <a:pt x="23247" y="6440"/>
                  </a:cubicBezTo>
                  <a:lnTo>
                    <a:pt x="23260" y="6440"/>
                  </a:lnTo>
                  <a:cubicBezTo>
                    <a:pt x="23274" y="6440"/>
                    <a:pt x="23274" y="6454"/>
                    <a:pt x="23301" y="6454"/>
                  </a:cubicBezTo>
                  <a:cubicBezTo>
                    <a:pt x="23315" y="6467"/>
                    <a:pt x="23315" y="6481"/>
                    <a:pt x="23328" y="6521"/>
                  </a:cubicBezTo>
                  <a:cubicBezTo>
                    <a:pt x="23369" y="6616"/>
                    <a:pt x="23409" y="6724"/>
                    <a:pt x="23477" y="6805"/>
                  </a:cubicBezTo>
                  <a:cubicBezTo>
                    <a:pt x="23545" y="6927"/>
                    <a:pt x="23572" y="6954"/>
                    <a:pt x="23585" y="6981"/>
                  </a:cubicBezTo>
                  <a:cubicBezTo>
                    <a:pt x="23585" y="6995"/>
                    <a:pt x="23599" y="6995"/>
                    <a:pt x="23599" y="7008"/>
                  </a:cubicBezTo>
                  <a:cubicBezTo>
                    <a:pt x="23612" y="7022"/>
                    <a:pt x="23639" y="7062"/>
                    <a:pt x="23653" y="7062"/>
                  </a:cubicBezTo>
                  <a:cubicBezTo>
                    <a:pt x="23653" y="7076"/>
                    <a:pt x="23680" y="7117"/>
                    <a:pt x="23707" y="7130"/>
                  </a:cubicBezTo>
                  <a:cubicBezTo>
                    <a:pt x="23721" y="7157"/>
                    <a:pt x="23748" y="7184"/>
                    <a:pt x="23748" y="7211"/>
                  </a:cubicBezTo>
                  <a:cubicBezTo>
                    <a:pt x="23734" y="7211"/>
                    <a:pt x="23734" y="7225"/>
                    <a:pt x="23734" y="7252"/>
                  </a:cubicBezTo>
                  <a:cubicBezTo>
                    <a:pt x="23721" y="7279"/>
                    <a:pt x="23721" y="7320"/>
                    <a:pt x="23680" y="7320"/>
                  </a:cubicBezTo>
                  <a:cubicBezTo>
                    <a:pt x="23653" y="7320"/>
                    <a:pt x="23639" y="7320"/>
                    <a:pt x="23612" y="7360"/>
                  </a:cubicBezTo>
                  <a:lnTo>
                    <a:pt x="23599" y="7387"/>
                  </a:lnTo>
                  <a:cubicBezTo>
                    <a:pt x="23599" y="7401"/>
                    <a:pt x="23585" y="7401"/>
                    <a:pt x="23585" y="7401"/>
                  </a:cubicBezTo>
                  <a:cubicBezTo>
                    <a:pt x="23572" y="7428"/>
                    <a:pt x="23531" y="7455"/>
                    <a:pt x="23518" y="7455"/>
                  </a:cubicBezTo>
                  <a:cubicBezTo>
                    <a:pt x="23513" y="7459"/>
                    <a:pt x="23507" y="7461"/>
                    <a:pt x="23501" y="7461"/>
                  </a:cubicBezTo>
                  <a:cubicBezTo>
                    <a:pt x="23489" y="7461"/>
                    <a:pt x="23477" y="7455"/>
                    <a:pt x="23477" y="7455"/>
                  </a:cubicBezTo>
                  <a:lnTo>
                    <a:pt x="23463" y="7428"/>
                  </a:lnTo>
                  <a:lnTo>
                    <a:pt x="23477" y="7414"/>
                  </a:lnTo>
                  <a:cubicBezTo>
                    <a:pt x="23518" y="7387"/>
                    <a:pt x="23518" y="7387"/>
                    <a:pt x="23518" y="7360"/>
                  </a:cubicBezTo>
                  <a:cubicBezTo>
                    <a:pt x="23518" y="7360"/>
                    <a:pt x="23518" y="7347"/>
                    <a:pt x="23531" y="7333"/>
                  </a:cubicBezTo>
                  <a:cubicBezTo>
                    <a:pt x="23531" y="7320"/>
                    <a:pt x="23545" y="7320"/>
                    <a:pt x="23545" y="7292"/>
                  </a:cubicBezTo>
                  <a:cubicBezTo>
                    <a:pt x="23572" y="7279"/>
                    <a:pt x="23572" y="7252"/>
                    <a:pt x="23545" y="7225"/>
                  </a:cubicBezTo>
                  <a:cubicBezTo>
                    <a:pt x="23531" y="7198"/>
                    <a:pt x="23518" y="7198"/>
                    <a:pt x="23504" y="7198"/>
                  </a:cubicBezTo>
                  <a:cubicBezTo>
                    <a:pt x="23477" y="7198"/>
                    <a:pt x="23463" y="7198"/>
                    <a:pt x="23450" y="7184"/>
                  </a:cubicBezTo>
                  <a:cubicBezTo>
                    <a:pt x="23436" y="7157"/>
                    <a:pt x="23436" y="7130"/>
                    <a:pt x="23436" y="7090"/>
                  </a:cubicBezTo>
                  <a:lnTo>
                    <a:pt x="23436" y="7076"/>
                  </a:lnTo>
                  <a:cubicBezTo>
                    <a:pt x="23436" y="7008"/>
                    <a:pt x="23436" y="6995"/>
                    <a:pt x="23409" y="6954"/>
                  </a:cubicBezTo>
                  <a:cubicBezTo>
                    <a:pt x="23396" y="6941"/>
                    <a:pt x="23396" y="6941"/>
                    <a:pt x="23396" y="6927"/>
                  </a:cubicBezTo>
                  <a:cubicBezTo>
                    <a:pt x="23396" y="6887"/>
                    <a:pt x="23382" y="6859"/>
                    <a:pt x="23342" y="6846"/>
                  </a:cubicBezTo>
                  <a:lnTo>
                    <a:pt x="23315" y="6846"/>
                  </a:lnTo>
                  <a:cubicBezTo>
                    <a:pt x="23274" y="6846"/>
                    <a:pt x="23274" y="6859"/>
                    <a:pt x="23260" y="6873"/>
                  </a:cubicBezTo>
                  <a:lnTo>
                    <a:pt x="23247" y="6887"/>
                  </a:lnTo>
                  <a:lnTo>
                    <a:pt x="23233" y="6914"/>
                  </a:lnTo>
                  <a:cubicBezTo>
                    <a:pt x="23193" y="6941"/>
                    <a:pt x="23166" y="6995"/>
                    <a:pt x="23112" y="7049"/>
                  </a:cubicBezTo>
                  <a:cubicBezTo>
                    <a:pt x="23098" y="7062"/>
                    <a:pt x="23071" y="7076"/>
                    <a:pt x="23071" y="7090"/>
                  </a:cubicBezTo>
                  <a:cubicBezTo>
                    <a:pt x="23058" y="7198"/>
                    <a:pt x="23058" y="7360"/>
                    <a:pt x="23179" y="7536"/>
                  </a:cubicBezTo>
                  <a:lnTo>
                    <a:pt x="23179" y="7550"/>
                  </a:lnTo>
                  <a:cubicBezTo>
                    <a:pt x="23247" y="7604"/>
                    <a:pt x="23260" y="7617"/>
                    <a:pt x="23301" y="7739"/>
                  </a:cubicBezTo>
                  <a:cubicBezTo>
                    <a:pt x="23301" y="7753"/>
                    <a:pt x="23315" y="7766"/>
                    <a:pt x="23315" y="7793"/>
                  </a:cubicBezTo>
                  <a:cubicBezTo>
                    <a:pt x="23315" y="7807"/>
                    <a:pt x="23328" y="7820"/>
                    <a:pt x="23328" y="7834"/>
                  </a:cubicBezTo>
                  <a:cubicBezTo>
                    <a:pt x="23369" y="7928"/>
                    <a:pt x="23382" y="7969"/>
                    <a:pt x="23369" y="7996"/>
                  </a:cubicBezTo>
                  <a:cubicBezTo>
                    <a:pt x="23369" y="8010"/>
                    <a:pt x="23342" y="8010"/>
                    <a:pt x="23328" y="8010"/>
                  </a:cubicBezTo>
                  <a:lnTo>
                    <a:pt x="23233" y="8010"/>
                  </a:lnTo>
                  <a:cubicBezTo>
                    <a:pt x="23206" y="8010"/>
                    <a:pt x="23193" y="8010"/>
                    <a:pt x="23179" y="8023"/>
                  </a:cubicBezTo>
                  <a:cubicBezTo>
                    <a:pt x="23125" y="8091"/>
                    <a:pt x="23044" y="8131"/>
                    <a:pt x="22976" y="8145"/>
                  </a:cubicBezTo>
                  <a:cubicBezTo>
                    <a:pt x="22895" y="8172"/>
                    <a:pt x="22800" y="8199"/>
                    <a:pt x="22841" y="8307"/>
                  </a:cubicBezTo>
                  <a:lnTo>
                    <a:pt x="22841" y="8402"/>
                  </a:lnTo>
                  <a:cubicBezTo>
                    <a:pt x="22827" y="8443"/>
                    <a:pt x="22827" y="8483"/>
                    <a:pt x="22827" y="8537"/>
                  </a:cubicBezTo>
                  <a:cubicBezTo>
                    <a:pt x="22800" y="8646"/>
                    <a:pt x="22800" y="8754"/>
                    <a:pt x="22692" y="8808"/>
                  </a:cubicBezTo>
                  <a:lnTo>
                    <a:pt x="22692" y="8822"/>
                  </a:lnTo>
                  <a:cubicBezTo>
                    <a:pt x="22664" y="8829"/>
                    <a:pt x="22634" y="8837"/>
                    <a:pt x="22607" y="8848"/>
                  </a:cubicBezTo>
                  <a:lnTo>
                    <a:pt x="22607" y="8848"/>
                  </a:lnTo>
                  <a:cubicBezTo>
                    <a:pt x="22602" y="8856"/>
                    <a:pt x="22594" y="8866"/>
                    <a:pt x="22584" y="8876"/>
                  </a:cubicBezTo>
                  <a:cubicBezTo>
                    <a:pt x="22567" y="8915"/>
                    <a:pt x="22539" y="8940"/>
                    <a:pt x="22504" y="8958"/>
                  </a:cubicBezTo>
                  <a:lnTo>
                    <a:pt x="22504" y="8958"/>
                  </a:lnTo>
                  <a:cubicBezTo>
                    <a:pt x="22513" y="8901"/>
                    <a:pt x="22555" y="8869"/>
                    <a:pt x="22607" y="8848"/>
                  </a:cubicBezTo>
                  <a:lnTo>
                    <a:pt x="22607" y="8848"/>
                  </a:lnTo>
                  <a:cubicBezTo>
                    <a:pt x="22625" y="8822"/>
                    <a:pt x="22625" y="8801"/>
                    <a:pt x="22625" y="8781"/>
                  </a:cubicBezTo>
                  <a:cubicBezTo>
                    <a:pt x="22611" y="8767"/>
                    <a:pt x="22584" y="8754"/>
                    <a:pt x="22557" y="8754"/>
                  </a:cubicBezTo>
                  <a:cubicBezTo>
                    <a:pt x="22543" y="8754"/>
                    <a:pt x="22516" y="8740"/>
                    <a:pt x="22503" y="8713"/>
                  </a:cubicBezTo>
                  <a:cubicBezTo>
                    <a:pt x="22625" y="8632"/>
                    <a:pt x="22638" y="8510"/>
                    <a:pt x="22557" y="8361"/>
                  </a:cubicBezTo>
                  <a:lnTo>
                    <a:pt x="22557" y="8348"/>
                  </a:lnTo>
                  <a:cubicBezTo>
                    <a:pt x="22543" y="8334"/>
                    <a:pt x="22543" y="8334"/>
                    <a:pt x="22516" y="8334"/>
                  </a:cubicBezTo>
                  <a:cubicBezTo>
                    <a:pt x="22516" y="8307"/>
                    <a:pt x="22503" y="8307"/>
                    <a:pt x="22489" y="8307"/>
                  </a:cubicBezTo>
                  <a:lnTo>
                    <a:pt x="22449" y="8307"/>
                  </a:lnTo>
                  <a:cubicBezTo>
                    <a:pt x="22381" y="8307"/>
                    <a:pt x="22313" y="8307"/>
                    <a:pt x="22300" y="8213"/>
                  </a:cubicBezTo>
                  <a:cubicBezTo>
                    <a:pt x="22300" y="8199"/>
                    <a:pt x="22286" y="8199"/>
                    <a:pt x="22273" y="8199"/>
                  </a:cubicBezTo>
                  <a:lnTo>
                    <a:pt x="22273" y="8172"/>
                  </a:lnTo>
                  <a:cubicBezTo>
                    <a:pt x="22273" y="8158"/>
                    <a:pt x="22286" y="8131"/>
                    <a:pt x="22246" y="8091"/>
                  </a:cubicBezTo>
                  <a:cubicBezTo>
                    <a:pt x="22246" y="8077"/>
                    <a:pt x="22232" y="8037"/>
                    <a:pt x="22205" y="8023"/>
                  </a:cubicBezTo>
                  <a:cubicBezTo>
                    <a:pt x="22205" y="8010"/>
                    <a:pt x="22178" y="8010"/>
                    <a:pt x="22164" y="7996"/>
                  </a:cubicBezTo>
                  <a:cubicBezTo>
                    <a:pt x="22151" y="7956"/>
                    <a:pt x="22124" y="7928"/>
                    <a:pt x="22097" y="7901"/>
                  </a:cubicBezTo>
                  <a:cubicBezTo>
                    <a:pt x="22083" y="7874"/>
                    <a:pt x="22043" y="7861"/>
                    <a:pt x="21989" y="7861"/>
                  </a:cubicBezTo>
                  <a:lnTo>
                    <a:pt x="21975" y="7861"/>
                  </a:lnTo>
                  <a:lnTo>
                    <a:pt x="21975" y="7834"/>
                  </a:lnTo>
                  <a:cubicBezTo>
                    <a:pt x="21948" y="7753"/>
                    <a:pt x="21880" y="7563"/>
                    <a:pt x="21704" y="7523"/>
                  </a:cubicBezTo>
                  <a:cubicBezTo>
                    <a:pt x="21691" y="7482"/>
                    <a:pt x="21677" y="7482"/>
                    <a:pt x="21650" y="7482"/>
                  </a:cubicBezTo>
                  <a:cubicBezTo>
                    <a:pt x="21623" y="7414"/>
                    <a:pt x="21623" y="7360"/>
                    <a:pt x="21637" y="7320"/>
                  </a:cubicBezTo>
                  <a:lnTo>
                    <a:pt x="21637" y="7279"/>
                  </a:lnTo>
                  <a:cubicBezTo>
                    <a:pt x="21650" y="7265"/>
                    <a:pt x="21650" y="7252"/>
                    <a:pt x="21650" y="7225"/>
                  </a:cubicBezTo>
                  <a:lnTo>
                    <a:pt x="21650" y="7211"/>
                  </a:lnTo>
                  <a:cubicBezTo>
                    <a:pt x="21677" y="7144"/>
                    <a:pt x="21704" y="7076"/>
                    <a:pt x="21637" y="7008"/>
                  </a:cubicBezTo>
                  <a:cubicBezTo>
                    <a:pt x="21623" y="6981"/>
                    <a:pt x="21596" y="6981"/>
                    <a:pt x="21556" y="6981"/>
                  </a:cubicBezTo>
                  <a:cubicBezTo>
                    <a:pt x="21542" y="6981"/>
                    <a:pt x="21515" y="6981"/>
                    <a:pt x="21501" y="6995"/>
                  </a:cubicBezTo>
                  <a:cubicBezTo>
                    <a:pt x="21488" y="6995"/>
                    <a:pt x="21474" y="7008"/>
                    <a:pt x="21461" y="7008"/>
                  </a:cubicBezTo>
                  <a:lnTo>
                    <a:pt x="21420" y="7008"/>
                  </a:lnTo>
                  <a:cubicBezTo>
                    <a:pt x="21407" y="7008"/>
                    <a:pt x="21380" y="7022"/>
                    <a:pt x="21353" y="7022"/>
                  </a:cubicBezTo>
                  <a:lnTo>
                    <a:pt x="21339" y="7022"/>
                  </a:lnTo>
                  <a:cubicBezTo>
                    <a:pt x="21312" y="7008"/>
                    <a:pt x="21312" y="6981"/>
                    <a:pt x="21312" y="6927"/>
                  </a:cubicBezTo>
                  <a:cubicBezTo>
                    <a:pt x="21353" y="6927"/>
                    <a:pt x="21353" y="6914"/>
                    <a:pt x="21353" y="6887"/>
                  </a:cubicBezTo>
                  <a:cubicBezTo>
                    <a:pt x="21407" y="6873"/>
                    <a:pt x="21407" y="6819"/>
                    <a:pt x="21393" y="6751"/>
                  </a:cubicBezTo>
                  <a:cubicBezTo>
                    <a:pt x="21366" y="6711"/>
                    <a:pt x="21326" y="6684"/>
                    <a:pt x="21258" y="6684"/>
                  </a:cubicBezTo>
                  <a:cubicBezTo>
                    <a:pt x="21150" y="6684"/>
                    <a:pt x="21014" y="6778"/>
                    <a:pt x="20987" y="6873"/>
                  </a:cubicBezTo>
                  <a:lnTo>
                    <a:pt x="20987" y="6927"/>
                  </a:lnTo>
                  <a:lnTo>
                    <a:pt x="20987" y="6981"/>
                  </a:lnTo>
                  <a:cubicBezTo>
                    <a:pt x="20960" y="6981"/>
                    <a:pt x="20960" y="7008"/>
                    <a:pt x="20960" y="7022"/>
                  </a:cubicBezTo>
                  <a:lnTo>
                    <a:pt x="20960" y="7062"/>
                  </a:lnTo>
                  <a:cubicBezTo>
                    <a:pt x="20960" y="7062"/>
                    <a:pt x="20948" y="7062"/>
                    <a:pt x="20925" y="7029"/>
                  </a:cubicBezTo>
                  <a:lnTo>
                    <a:pt x="20925" y="7029"/>
                  </a:lnTo>
                  <a:cubicBezTo>
                    <a:pt x="20955" y="6989"/>
                    <a:pt x="20960" y="6943"/>
                    <a:pt x="20960" y="6927"/>
                  </a:cubicBezTo>
                  <a:cubicBezTo>
                    <a:pt x="20960" y="6873"/>
                    <a:pt x="20947" y="6846"/>
                    <a:pt x="20933" y="6819"/>
                  </a:cubicBezTo>
                  <a:cubicBezTo>
                    <a:pt x="20920" y="6819"/>
                    <a:pt x="20920" y="6805"/>
                    <a:pt x="20893" y="6805"/>
                  </a:cubicBezTo>
                  <a:cubicBezTo>
                    <a:pt x="20879" y="6805"/>
                    <a:pt x="20879" y="6805"/>
                    <a:pt x="20865" y="6819"/>
                  </a:cubicBezTo>
                  <a:lnTo>
                    <a:pt x="20838" y="6819"/>
                  </a:lnTo>
                  <a:cubicBezTo>
                    <a:pt x="20730" y="6887"/>
                    <a:pt x="20757" y="6995"/>
                    <a:pt x="20825" y="7090"/>
                  </a:cubicBezTo>
                  <a:cubicBezTo>
                    <a:pt x="20828" y="7089"/>
                    <a:pt x="20830" y="7088"/>
                    <a:pt x="20833" y="7088"/>
                  </a:cubicBezTo>
                  <a:lnTo>
                    <a:pt x="20833" y="7088"/>
                  </a:lnTo>
                  <a:cubicBezTo>
                    <a:pt x="20825" y="7107"/>
                    <a:pt x="20825" y="7128"/>
                    <a:pt x="20825" y="7144"/>
                  </a:cubicBezTo>
                  <a:cubicBezTo>
                    <a:pt x="20852" y="7184"/>
                    <a:pt x="20865" y="7198"/>
                    <a:pt x="20920" y="7211"/>
                  </a:cubicBezTo>
                  <a:cubicBezTo>
                    <a:pt x="20933" y="7211"/>
                    <a:pt x="20933" y="7211"/>
                    <a:pt x="20947" y="7225"/>
                  </a:cubicBezTo>
                  <a:cubicBezTo>
                    <a:pt x="20960" y="7225"/>
                    <a:pt x="21001" y="7252"/>
                    <a:pt x="21014" y="7265"/>
                  </a:cubicBezTo>
                  <a:cubicBezTo>
                    <a:pt x="21014" y="7279"/>
                    <a:pt x="21014" y="7320"/>
                    <a:pt x="21001" y="7333"/>
                  </a:cubicBezTo>
                  <a:cubicBezTo>
                    <a:pt x="20974" y="7360"/>
                    <a:pt x="20960" y="7414"/>
                    <a:pt x="20974" y="7455"/>
                  </a:cubicBezTo>
                  <a:cubicBezTo>
                    <a:pt x="21001" y="7482"/>
                    <a:pt x="21041" y="7482"/>
                    <a:pt x="21096" y="7495"/>
                  </a:cubicBezTo>
                  <a:cubicBezTo>
                    <a:pt x="21082" y="7523"/>
                    <a:pt x="21082" y="7536"/>
                    <a:pt x="21068" y="7550"/>
                  </a:cubicBezTo>
                  <a:cubicBezTo>
                    <a:pt x="21041" y="7563"/>
                    <a:pt x="21028" y="7604"/>
                    <a:pt x="21014" y="7604"/>
                  </a:cubicBezTo>
                  <a:cubicBezTo>
                    <a:pt x="21001" y="7617"/>
                    <a:pt x="20974" y="7658"/>
                    <a:pt x="21001" y="7685"/>
                  </a:cubicBezTo>
                  <a:cubicBezTo>
                    <a:pt x="21014" y="7725"/>
                    <a:pt x="21041" y="7725"/>
                    <a:pt x="21082" y="7725"/>
                  </a:cubicBezTo>
                  <a:lnTo>
                    <a:pt x="21136" y="7725"/>
                  </a:lnTo>
                  <a:lnTo>
                    <a:pt x="21136" y="7753"/>
                  </a:lnTo>
                  <a:lnTo>
                    <a:pt x="21136" y="7766"/>
                  </a:lnTo>
                  <a:cubicBezTo>
                    <a:pt x="21109" y="7766"/>
                    <a:pt x="21109" y="7766"/>
                    <a:pt x="21096" y="7793"/>
                  </a:cubicBezTo>
                  <a:cubicBezTo>
                    <a:pt x="21082" y="7793"/>
                    <a:pt x="21068" y="7807"/>
                    <a:pt x="21041" y="7807"/>
                  </a:cubicBezTo>
                  <a:lnTo>
                    <a:pt x="21028" y="7807"/>
                  </a:lnTo>
                  <a:cubicBezTo>
                    <a:pt x="20974" y="7766"/>
                    <a:pt x="20947" y="7766"/>
                    <a:pt x="20906" y="7766"/>
                  </a:cubicBezTo>
                  <a:cubicBezTo>
                    <a:pt x="20865" y="7766"/>
                    <a:pt x="20825" y="7807"/>
                    <a:pt x="20798" y="7834"/>
                  </a:cubicBezTo>
                  <a:lnTo>
                    <a:pt x="20757" y="7874"/>
                  </a:lnTo>
                  <a:cubicBezTo>
                    <a:pt x="20744" y="7888"/>
                    <a:pt x="20744" y="7901"/>
                    <a:pt x="20744" y="7928"/>
                  </a:cubicBezTo>
                  <a:cubicBezTo>
                    <a:pt x="20676" y="7956"/>
                    <a:pt x="20703" y="8023"/>
                    <a:pt x="20730" y="8077"/>
                  </a:cubicBezTo>
                  <a:cubicBezTo>
                    <a:pt x="20730" y="8091"/>
                    <a:pt x="20744" y="8104"/>
                    <a:pt x="20744" y="8104"/>
                  </a:cubicBezTo>
                  <a:lnTo>
                    <a:pt x="20622" y="8104"/>
                  </a:lnTo>
                  <a:cubicBezTo>
                    <a:pt x="20554" y="8104"/>
                    <a:pt x="20541" y="8172"/>
                    <a:pt x="20527" y="8226"/>
                  </a:cubicBezTo>
                  <a:lnTo>
                    <a:pt x="20527" y="8240"/>
                  </a:lnTo>
                  <a:cubicBezTo>
                    <a:pt x="20527" y="8280"/>
                    <a:pt x="20541" y="8280"/>
                    <a:pt x="20554" y="8294"/>
                  </a:cubicBezTo>
                  <a:lnTo>
                    <a:pt x="20568" y="8307"/>
                  </a:lnTo>
                  <a:lnTo>
                    <a:pt x="20568" y="8334"/>
                  </a:lnTo>
                  <a:cubicBezTo>
                    <a:pt x="20554" y="8361"/>
                    <a:pt x="20554" y="8402"/>
                    <a:pt x="20568" y="8429"/>
                  </a:cubicBezTo>
                  <a:cubicBezTo>
                    <a:pt x="20595" y="8470"/>
                    <a:pt x="20635" y="8483"/>
                    <a:pt x="20676" y="8497"/>
                  </a:cubicBezTo>
                  <a:cubicBezTo>
                    <a:pt x="20690" y="8497"/>
                    <a:pt x="20730" y="8510"/>
                    <a:pt x="20730" y="8510"/>
                  </a:cubicBezTo>
                  <a:cubicBezTo>
                    <a:pt x="20730" y="8510"/>
                    <a:pt x="20730" y="8524"/>
                    <a:pt x="20703" y="8551"/>
                  </a:cubicBezTo>
                  <a:cubicBezTo>
                    <a:pt x="20676" y="8578"/>
                    <a:pt x="20676" y="8619"/>
                    <a:pt x="20676" y="8646"/>
                  </a:cubicBezTo>
                  <a:cubicBezTo>
                    <a:pt x="20676" y="8700"/>
                    <a:pt x="20676" y="8754"/>
                    <a:pt x="20608" y="8754"/>
                  </a:cubicBezTo>
                  <a:lnTo>
                    <a:pt x="20595" y="8767"/>
                  </a:lnTo>
                  <a:lnTo>
                    <a:pt x="20595" y="8794"/>
                  </a:lnTo>
                  <a:cubicBezTo>
                    <a:pt x="20608" y="8822"/>
                    <a:pt x="20608" y="8835"/>
                    <a:pt x="20622" y="8849"/>
                  </a:cubicBezTo>
                  <a:cubicBezTo>
                    <a:pt x="20690" y="8916"/>
                    <a:pt x="20730" y="8970"/>
                    <a:pt x="20798" y="8984"/>
                  </a:cubicBezTo>
                  <a:cubicBezTo>
                    <a:pt x="20825" y="9011"/>
                    <a:pt x="20852" y="9011"/>
                    <a:pt x="20865" y="9011"/>
                  </a:cubicBezTo>
                  <a:cubicBezTo>
                    <a:pt x="20920" y="9011"/>
                    <a:pt x="20947" y="8970"/>
                    <a:pt x="20987" y="8916"/>
                  </a:cubicBezTo>
                  <a:cubicBezTo>
                    <a:pt x="21001" y="8916"/>
                    <a:pt x="21014" y="8903"/>
                    <a:pt x="21028" y="8889"/>
                  </a:cubicBezTo>
                  <a:cubicBezTo>
                    <a:pt x="21096" y="8835"/>
                    <a:pt x="21190" y="8767"/>
                    <a:pt x="21285" y="8767"/>
                  </a:cubicBezTo>
                  <a:lnTo>
                    <a:pt x="21326" y="8767"/>
                  </a:lnTo>
                  <a:cubicBezTo>
                    <a:pt x="21353" y="8767"/>
                    <a:pt x="21393" y="8740"/>
                    <a:pt x="21393" y="8700"/>
                  </a:cubicBezTo>
                  <a:lnTo>
                    <a:pt x="21393" y="8632"/>
                  </a:lnTo>
                  <a:cubicBezTo>
                    <a:pt x="21393" y="8510"/>
                    <a:pt x="21393" y="8402"/>
                    <a:pt x="21326" y="8280"/>
                  </a:cubicBezTo>
                  <a:cubicBezTo>
                    <a:pt x="21285" y="8213"/>
                    <a:pt x="21298" y="8172"/>
                    <a:pt x="21339" y="8158"/>
                  </a:cubicBezTo>
                  <a:cubicBezTo>
                    <a:pt x="21353" y="8145"/>
                    <a:pt x="21393" y="8104"/>
                    <a:pt x="21366" y="8064"/>
                  </a:cubicBezTo>
                  <a:cubicBezTo>
                    <a:pt x="21366" y="8037"/>
                    <a:pt x="21353" y="8023"/>
                    <a:pt x="21339" y="8010"/>
                  </a:cubicBezTo>
                  <a:cubicBezTo>
                    <a:pt x="21298" y="7969"/>
                    <a:pt x="21285" y="7942"/>
                    <a:pt x="21271" y="7901"/>
                  </a:cubicBezTo>
                  <a:cubicBezTo>
                    <a:pt x="21258" y="7874"/>
                    <a:pt x="21231" y="7834"/>
                    <a:pt x="21217" y="7820"/>
                  </a:cubicBezTo>
                  <a:cubicBezTo>
                    <a:pt x="21231" y="7820"/>
                    <a:pt x="21258" y="7820"/>
                    <a:pt x="21258" y="7807"/>
                  </a:cubicBezTo>
                  <a:cubicBezTo>
                    <a:pt x="21258" y="7793"/>
                    <a:pt x="21271" y="7766"/>
                    <a:pt x="21298" y="7766"/>
                  </a:cubicBezTo>
                  <a:lnTo>
                    <a:pt x="21339" y="7766"/>
                  </a:lnTo>
                  <a:cubicBezTo>
                    <a:pt x="21366" y="7793"/>
                    <a:pt x="21353" y="7807"/>
                    <a:pt x="21339" y="7861"/>
                  </a:cubicBezTo>
                  <a:cubicBezTo>
                    <a:pt x="21326" y="7888"/>
                    <a:pt x="21339" y="7928"/>
                    <a:pt x="21353" y="7956"/>
                  </a:cubicBezTo>
                  <a:cubicBezTo>
                    <a:pt x="21366" y="7969"/>
                    <a:pt x="21393" y="7996"/>
                    <a:pt x="21407" y="7996"/>
                  </a:cubicBezTo>
                  <a:lnTo>
                    <a:pt x="21501" y="7996"/>
                  </a:lnTo>
                  <a:cubicBezTo>
                    <a:pt x="21501" y="7996"/>
                    <a:pt x="21501" y="8023"/>
                    <a:pt x="21488" y="8037"/>
                  </a:cubicBezTo>
                  <a:cubicBezTo>
                    <a:pt x="21474" y="8077"/>
                    <a:pt x="21474" y="8091"/>
                    <a:pt x="21474" y="8104"/>
                  </a:cubicBezTo>
                  <a:lnTo>
                    <a:pt x="21474" y="8131"/>
                  </a:lnTo>
                  <a:cubicBezTo>
                    <a:pt x="21474" y="8145"/>
                    <a:pt x="21474" y="8158"/>
                    <a:pt x="21501" y="8172"/>
                  </a:cubicBezTo>
                  <a:lnTo>
                    <a:pt x="21528" y="8172"/>
                  </a:lnTo>
                  <a:cubicBezTo>
                    <a:pt x="21542" y="8172"/>
                    <a:pt x="21556" y="8158"/>
                    <a:pt x="21556" y="8145"/>
                  </a:cubicBezTo>
                  <a:cubicBezTo>
                    <a:pt x="21596" y="8104"/>
                    <a:pt x="21569" y="8064"/>
                    <a:pt x="21556" y="8023"/>
                  </a:cubicBezTo>
                  <a:cubicBezTo>
                    <a:pt x="21542" y="7996"/>
                    <a:pt x="21542" y="7969"/>
                    <a:pt x="21542" y="7956"/>
                  </a:cubicBezTo>
                  <a:cubicBezTo>
                    <a:pt x="21542" y="7942"/>
                    <a:pt x="21569" y="7942"/>
                    <a:pt x="21610" y="7928"/>
                  </a:cubicBezTo>
                  <a:lnTo>
                    <a:pt x="21610" y="7956"/>
                  </a:lnTo>
                  <a:lnTo>
                    <a:pt x="21610" y="8010"/>
                  </a:lnTo>
                  <a:cubicBezTo>
                    <a:pt x="21610" y="8023"/>
                    <a:pt x="21623" y="8023"/>
                    <a:pt x="21637" y="8023"/>
                  </a:cubicBezTo>
                  <a:cubicBezTo>
                    <a:pt x="21637" y="8037"/>
                    <a:pt x="21664" y="8077"/>
                    <a:pt x="21691" y="8091"/>
                  </a:cubicBezTo>
                  <a:cubicBezTo>
                    <a:pt x="21745" y="8131"/>
                    <a:pt x="21759" y="8158"/>
                    <a:pt x="21759" y="8213"/>
                  </a:cubicBezTo>
                  <a:cubicBezTo>
                    <a:pt x="21759" y="8240"/>
                    <a:pt x="21745" y="8240"/>
                    <a:pt x="21704" y="8240"/>
                  </a:cubicBezTo>
                  <a:cubicBezTo>
                    <a:pt x="21691" y="8240"/>
                    <a:pt x="21677" y="8240"/>
                    <a:pt x="21664" y="8267"/>
                  </a:cubicBezTo>
                  <a:lnTo>
                    <a:pt x="21637" y="8267"/>
                  </a:lnTo>
                  <a:cubicBezTo>
                    <a:pt x="21623" y="8267"/>
                    <a:pt x="21623" y="8267"/>
                    <a:pt x="21610" y="8240"/>
                  </a:cubicBezTo>
                  <a:cubicBezTo>
                    <a:pt x="21596" y="8240"/>
                    <a:pt x="21569" y="8226"/>
                    <a:pt x="21556" y="8226"/>
                  </a:cubicBezTo>
                  <a:cubicBezTo>
                    <a:pt x="21542" y="8226"/>
                    <a:pt x="21542" y="8226"/>
                    <a:pt x="21528" y="8240"/>
                  </a:cubicBezTo>
                  <a:lnTo>
                    <a:pt x="21528" y="8267"/>
                  </a:lnTo>
                  <a:lnTo>
                    <a:pt x="21528" y="8280"/>
                  </a:lnTo>
                  <a:cubicBezTo>
                    <a:pt x="21596" y="8334"/>
                    <a:pt x="21569" y="8361"/>
                    <a:pt x="21542" y="8416"/>
                  </a:cubicBezTo>
                  <a:cubicBezTo>
                    <a:pt x="21542" y="8429"/>
                    <a:pt x="21528" y="8443"/>
                    <a:pt x="21528" y="8483"/>
                  </a:cubicBezTo>
                  <a:lnTo>
                    <a:pt x="21528" y="8497"/>
                  </a:lnTo>
                  <a:lnTo>
                    <a:pt x="21542" y="8497"/>
                  </a:lnTo>
                  <a:cubicBezTo>
                    <a:pt x="21569" y="8483"/>
                    <a:pt x="21596" y="8483"/>
                    <a:pt x="21610" y="8483"/>
                  </a:cubicBezTo>
                  <a:cubicBezTo>
                    <a:pt x="21623" y="8483"/>
                    <a:pt x="21637" y="8483"/>
                    <a:pt x="21637" y="8497"/>
                  </a:cubicBezTo>
                  <a:cubicBezTo>
                    <a:pt x="21664" y="8510"/>
                    <a:pt x="21664" y="8524"/>
                    <a:pt x="21677" y="8564"/>
                  </a:cubicBezTo>
                  <a:cubicBezTo>
                    <a:pt x="21664" y="8578"/>
                    <a:pt x="21664" y="8605"/>
                    <a:pt x="21637" y="8619"/>
                  </a:cubicBezTo>
                  <a:cubicBezTo>
                    <a:pt x="21610" y="8619"/>
                    <a:pt x="21596" y="8646"/>
                    <a:pt x="21569" y="8673"/>
                  </a:cubicBezTo>
                  <a:cubicBezTo>
                    <a:pt x="21556" y="8673"/>
                    <a:pt x="21556" y="8673"/>
                    <a:pt x="21556" y="8686"/>
                  </a:cubicBezTo>
                  <a:lnTo>
                    <a:pt x="21556" y="8700"/>
                  </a:lnTo>
                  <a:cubicBezTo>
                    <a:pt x="21528" y="8700"/>
                    <a:pt x="21528" y="8713"/>
                    <a:pt x="21501" y="8740"/>
                  </a:cubicBezTo>
                  <a:cubicBezTo>
                    <a:pt x="21501" y="8767"/>
                    <a:pt x="21501" y="8808"/>
                    <a:pt x="21528" y="8822"/>
                  </a:cubicBezTo>
                  <a:cubicBezTo>
                    <a:pt x="21542" y="8835"/>
                    <a:pt x="21556" y="8849"/>
                    <a:pt x="21596" y="8849"/>
                  </a:cubicBezTo>
                  <a:lnTo>
                    <a:pt x="21610" y="8849"/>
                  </a:lnTo>
                  <a:cubicBezTo>
                    <a:pt x="21623" y="8849"/>
                    <a:pt x="21623" y="8835"/>
                    <a:pt x="21637" y="8835"/>
                  </a:cubicBezTo>
                  <a:lnTo>
                    <a:pt x="21799" y="8835"/>
                  </a:lnTo>
                  <a:cubicBezTo>
                    <a:pt x="21799" y="8849"/>
                    <a:pt x="21813" y="8849"/>
                    <a:pt x="21799" y="8862"/>
                  </a:cubicBezTo>
                  <a:cubicBezTo>
                    <a:pt x="21799" y="8889"/>
                    <a:pt x="21772" y="8889"/>
                    <a:pt x="21759" y="8889"/>
                  </a:cubicBezTo>
                  <a:cubicBezTo>
                    <a:pt x="21745" y="8889"/>
                    <a:pt x="21745" y="8903"/>
                    <a:pt x="21731" y="8903"/>
                  </a:cubicBezTo>
                  <a:lnTo>
                    <a:pt x="21704" y="8903"/>
                  </a:lnTo>
                  <a:cubicBezTo>
                    <a:pt x="21691" y="8903"/>
                    <a:pt x="21691" y="8903"/>
                    <a:pt x="21691" y="8916"/>
                  </a:cubicBezTo>
                  <a:lnTo>
                    <a:pt x="21691" y="8930"/>
                  </a:lnTo>
                  <a:cubicBezTo>
                    <a:pt x="21677" y="8930"/>
                    <a:pt x="21677" y="8930"/>
                    <a:pt x="21677" y="8957"/>
                  </a:cubicBezTo>
                  <a:lnTo>
                    <a:pt x="21677" y="8970"/>
                  </a:lnTo>
                  <a:cubicBezTo>
                    <a:pt x="21637" y="8984"/>
                    <a:pt x="21637" y="8997"/>
                    <a:pt x="21637" y="9024"/>
                  </a:cubicBezTo>
                  <a:cubicBezTo>
                    <a:pt x="21623" y="9038"/>
                    <a:pt x="21610" y="9052"/>
                    <a:pt x="21623" y="9065"/>
                  </a:cubicBezTo>
                  <a:cubicBezTo>
                    <a:pt x="21569" y="9106"/>
                    <a:pt x="21556" y="9160"/>
                    <a:pt x="21556" y="9200"/>
                  </a:cubicBezTo>
                  <a:cubicBezTo>
                    <a:pt x="21542" y="9227"/>
                    <a:pt x="21528" y="9254"/>
                    <a:pt x="21542" y="9282"/>
                  </a:cubicBezTo>
                  <a:cubicBezTo>
                    <a:pt x="21542" y="9295"/>
                    <a:pt x="21556" y="9295"/>
                    <a:pt x="21569" y="9295"/>
                  </a:cubicBezTo>
                  <a:cubicBezTo>
                    <a:pt x="21623" y="9295"/>
                    <a:pt x="21745" y="9227"/>
                    <a:pt x="21840" y="9173"/>
                  </a:cubicBezTo>
                  <a:cubicBezTo>
                    <a:pt x="21867" y="9160"/>
                    <a:pt x="21880" y="9160"/>
                    <a:pt x="21894" y="9146"/>
                  </a:cubicBezTo>
                  <a:cubicBezTo>
                    <a:pt x="21907" y="9146"/>
                    <a:pt x="21907" y="9119"/>
                    <a:pt x="21907" y="9106"/>
                  </a:cubicBezTo>
                  <a:lnTo>
                    <a:pt x="21907" y="9092"/>
                  </a:lnTo>
                  <a:cubicBezTo>
                    <a:pt x="21934" y="9079"/>
                    <a:pt x="21948" y="9052"/>
                    <a:pt x="21961" y="9052"/>
                  </a:cubicBezTo>
                  <a:lnTo>
                    <a:pt x="21975" y="9052"/>
                  </a:lnTo>
                  <a:cubicBezTo>
                    <a:pt x="22016" y="9079"/>
                    <a:pt x="22029" y="9092"/>
                    <a:pt x="22070" y="9092"/>
                  </a:cubicBezTo>
                  <a:cubicBezTo>
                    <a:pt x="22097" y="9092"/>
                    <a:pt x="22110" y="9079"/>
                    <a:pt x="22151" y="9052"/>
                  </a:cubicBezTo>
                  <a:cubicBezTo>
                    <a:pt x="22205" y="9024"/>
                    <a:pt x="22273" y="9011"/>
                    <a:pt x="22340" y="9011"/>
                  </a:cubicBezTo>
                  <a:cubicBezTo>
                    <a:pt x="22396" y="8995"/>
                    <a:pt x="22456" y="8984"/>
                    <a:pt x="22504" y="8958"/>
                  </a:cubicBezTo>
                  <a:lnTo>
                    <a:pt x="22504" y="8958"/>
                  </a:lnTo>
                  <a:cubicBezTo>
                    <a:pt x="22501" y="8984"/>
                    <a:pt x="22504" y="9015"/>
                    <a:pt x="22516" y="9052"/>
                  </a:cubicBezTo>
                  <a:cubicBezTo>
                    <a:pt x="22530" y="9092"/>
                    <a:pt x="22516" y="9106"/>
                    <a:pt x="22503" y="9119"/>
                  </a:cubicBezTo>
                  <a:cubicBezTo>
                    <a:pt x="22489" y="9146"/>
                    <a:pt x="22462" y="9146"/>
                    <a:pt x="22462" y="9160"/>
                  </a:cubicBezTo>
                  <a:lnTo>
                    <a:pt x="22449" y="9160"/>
                  </a:lnTo>
                  <a:cubicBezTo>
                    <a:pt x="22394" y="9187"/>
                    <a:pt x="22354" y="9227"/>
                    <a:pt x="22327" y="9295"/>
                  </a:cubicBezTo>
                  <a:cubicBezTo>
                    <a:pt x="22313" y="9322"/>
                    <a:pt x="22300" y="9349"/>
                    <a:pt x="22259" y="9349"/>
                  </a:cubicBezTo>
                  <a:cubicBezTo>
                    <a:pt x="22255" y="9351"/>
                    <a:pt x="22251" y="9352"/>
                    <a:pt x="22247" y="9352"/>
                  </a:cubicBezTo>
                  <a:cubicBezTo>
                    <a:pt x="22221" y="9352"/>
                    <a:pt x="22188" y="9320"/>
                    <a:pt x="22164" y="9309"/>
                  </a:cubicBezTo>
                  <a:cubicBezTo>
                    <a:pt x="22151" y="9295"/>
                    <a:pt x="22110" y="9282"/>
                    <a:pt x="22083" y="9282"/>
                  </a:cubicBezTo>
                  <a:cubicBezTo>
                    <a:pt x="22056" y="9282"/>
                    <a:pt x="22043" y="9282"/>
                    <a:pt x="22029" y="9295"/>
                  </a:cubicBezTo>
                  <a:cubicBezTo>
                    <a:pt x="21989" y="9322"/>
                    <a:pt x="22029" y="9376"/>
                    <a:pt x="22043" y="9417"/>
                  </a:cubicBezTo>
                  <a:cubicBezTo>
                    <a:pt x="22056" y="9457"/>
                    <a:pt x="22097" y="9552"/>
                    <a:pt x="22083" y="9579"/>
                  </a:cubicBezTo>
                  <a:cubicBezTo>
                    <a:pt x="22083" y="9593"/>
                    <a:pt x="22056" y="9593"/>
                    <a:pt x="22043" y="9593"/>
                  </a:cubicBezTo>
                  <a:cubicBezTo>
                    <a:pt x="22029" y="9593"/>
                    <a:pt x="21989" y="9593"/>
                    <a:pt x="21961" y="9579"/>
                  </a:cubicBezTo>
                  <a:cubicBezTo>
                    <a:pt x="21907" y="9566"/>
                    <a:pt x="21880" y="9566"/>
                    <a:pt x="21826" y="9566"/>
                  </a:cubicBezTo>
                  <a:cubicBezTo>
                    <a:pt x="21772" y="9566"/>
                    <a:pt x="21745" y="9579"/>
                    <a:pt x="21691" y="9620"/>
                  </a:cubicBezTo>
                  <a:cubicBezTo>
                    <a:pt x="21691" y="9633"/>
                    <a:pt x="21677" y="9633"/>
                    <a:pt x="21677" y="9633"/>
                  </a:cubicBezTo>
                  <a:cubicBezTo>
                    <a:pt x="21637" y="9647"/>
                    <a:pt x="21583" y="9660"/>
                    <a:pt x="21623" y="9728"/>
                  </a:cubicBezTo>
                  <a:cubicBezTo>
                    <a:pt x="21623" y="9728"/>
                    <a:pt x="21637" y="9755"/>
                    <a:pt x="21637" y="9769"/>
                  </a:cubicBezTo>
                  <a:cubicBezTo>
                    <a:pt x="21677" y="9836"/>
                    <a:pt x="21691" y="9904"/>
                    <a:pt x="21772" y="9904"/>
                  </a:cubicBezTo>
                  <a:cubicBezTo>
                    <a:pt x="21788" y="9903"/>
                    <a:pt x="21803" y="9902"/>
                    <a:pt x="21817" y="9902"/>
                  </a:cubicBezTo>
                  <a:cubicBezTo>
                    <a:pt x="21981" y="9902"/>
                    <a:pt x="22091" y="9973"/>
                    <a:pt x="22178" y="10134"/>
                  </a:cubicBezTo>
                  <a:cubicBezTo>
                    <a:pt x="22219" y="10202"/>
                    <a:pt x="22259" y="10229"/>
                    <a:pt x="22300" y="10229"/>
                  </a:cubicBezTo>
                  <a:cubicBezTo>
                    <a:pt x="22381" y="10391"/>
                    <a:pt x="22394" y="10581"/>
                    <a:pt x="22422" y="10770"/>
                  </a:cubicBezTo>
                  <a:lnTo>
                    <a:pt x="22422" y="10797"/>
                  </a:lnTo>
                  <a:cubicBezTo>
                    <a:pt x="22422" y="10878"/>
                    <a:pt x="22381" y="10919"/>
                    <a:pt x="22313" y="10932"/>
                  </a:cubicBezTo>
                  <a:lnTo>
                    <a:pt x="22286" y="10932"/>
                  </a:lnTo>
                  <a:cubicBezTo>
                    <a:pt x="22219" y="10928"/>
                    <a:pt x="22153" y="10927"/>
                    <a:pt x="22087" y="10927"/>
                  </a:cubicBezTo>
                  <a:cubicBezTo>
                    <a:pt x="21929" y="10927"/>
                    <a:pt x="21776" y="10936"/>
                    <a:pt x="21623" y="10946"/>
                  </a:cubicBezTo>
                  <a:cubicBezTo>
                    <a:pt x="21488" y="10973"/>
                    <a:pt x="21407" y="10973"/>
                    <a:pt x="21407" y="10973"/>
                  </a:cubicBezTo>
                  <a:cubicBezTo>
                    <a:pt x="21339" y="10986"/>
                    <a:pt x="21298" y="11041"/>
                    <a:pt x="21244" y="11108"/>
                  </a:cubicBezTo>
                  <a:cubicBezTo>
                    <a:pt x="21231" y="11135"/>
                    <a:pt x="21217" y="11149"/>
                    <a:pt x="21204" y="11176"/>
                  </a:cubicBezTo>
                  <a:cubicBezTo>
                    <a:pt x="21177" y="11203"/>
                    <a:pt x="21204" y="11244"/>
                    <a:pt x="21217" y="11271"/>
                  </a:cubicBezTo>
                  <a:cubicBezTo>
                    <a:pt x="21339" y="11419"/>
                    <a:pt x="21380" y="11609"/>
                    <a:pt x="21380" y="11880"/>
                  </a:cubicBezTo>
                  <a:lnTo>
                    <a:pt x="21380" y="12069"/>
                  </a:lnTo>
                  <a:cubicBezTo>
                    <a:pt x="21366" y="12231"/>
                    <a:pt x="21366" y="12326"/>
                    <a:pt x="21434" y="12340"/>
                  </a:cubicBezTo>
                  <a:cubicBezTo>
                    <a:pt x="21515" y="12367"/>
                    <a:pt x="21515" y="12434"/>
                    <a:pt x="21515" y="12529"/>
                  </a:cubicBezTo>
                  <a:cubicBezTo>
                    <a:pt x="21515" y="12570"/>
                    <a:pt x="21515" y="12624"/>
                    <a:pt x="21556" y="12664"/>
                  </a:cubicBezTo>
                  <a:cubicBezTo>
                    <a:pt x="21569" y="12678"/>
                    <a:pt x="21583" y="12678"/>
                    <a:pt x="21623" y="12678"/>
                  </a:cubicBezTo>
                  <a:cubicBezTo>
                    <a:pt x="21650" y="12678"/>
                    <a:pt x="21677" y="12664"/>
                    <a:pt x="21691" y="12664"/>
                  </a:cubicBezTo>
                  <a:cubicBezTo>
                    <a:pt x="21745" y="12637"/>
                    <a:pt x="21772" y="12624"/>
                    <a:pt x="21813" y="12624"/>
                  </a:cubicBezTo>
                  <a:cubicBezTo>
                    <a:pt x="21880" y="12624"/>
                    <a:pt x="21907" y="12637"/>
                    <a:pt x="21961" y="12678"/>
                  </a:cubicBezTo>
                  <a:cubicBezTo>
                    <a:pt x="21961" y="12691"/>
                    <a:pt x="21975" y="12705"/>
                    <a:pt x="21989" y="12732"/>
                  </a:cubicBezTo>
                  <a:cubicBezTo>
                    <a:pt x="22016" y="12759"/>
                    <a:pt x="22043" y="12813"/>
                    <a:pt x="22083" y="12813"/>
                  </a:cubicBezTo>
                  <a:cubicBezTo>
                    <a:pt x="22110" y="12813"/>
                    <a:pt x="22124" y="12827"/>
                    <a:pt x="22124" y="12827"/>
                  </a:cubicBezTo>
                  <a:cubicBezTo>
                    <a:pt x="22124" y="12840"/>
                    <a:pt x="22110" y="12867"/>
                    <a:pt x="22110" y="12881"/>
                  </a:cubicBezTo>
                  <a:cubicBezTo>
                    <a:pt x="22097" y="12881"/>
                    <a:pt x="22097" y="12894"/>
                    <a:pt x="22097" y="12894"/>
                  </a:cubicBezTo>
                  <a:cubicBezTo>
                    <a:pt x="22056" y="12908"/>
                    <a:pt x="22056" y="12962"/>
                    <a:pt x="22056" y="13003"/>
                  </a:cubicBezTo>
                  <a:lnTo>
                    <a:pt x="22056" y="13030"/>
                  </a:lnTo>
                  <a:lnTo>
                    <a:pt x="22056" y="13070"/>
                  </a:lnTo>
                  <a:cubicBezTo>
                    <a:pt x="22043" y="13179"/>
                    <a:pt x="22029" y="13287"/>
                    <a:pt x="21948" y="13354"/>
                  </a:cubicBezTo>
                  <a:cubicBezTo>
                    <a:pt x="21907" y="13368"/>
                    <a:pt x="21880" y="13409"/>
                    <a:pt x="21840" y="13449"/>
                  </a:cubicBezTo>
                  <a:cubicBezTo>
                    <a:pt x="21745" y="13557"/>
                    <a:pt x="21691" y="13679"/>
                    <a:pt x="21691" y="13842"/>
                  </a:cubicBezTo>
                  <a:cubicBezTo>
                    <a:pt x="21569" y="13909"/>
                    <a:pt x="21650" y="14153"/>
                    <a:pt x="21691" y="14261"/>
                  </a:cubicBezTo>
                  <a:cubicBezTo>
                    <a:pt x="21677" y="14261"/>
                    <a:pt x="21677" y="14302"/>
                    <a:pt x="21677" y="14315"/>
                  </a:cubicBezTo>
                  <a:cubicBezTo>
                    <a:pt x="21650" y="14329"/>
                    <a:pt x="21637" y="14369"/>
                    <a:pt x="21637" y="14396"/>
                  </a:cubicBezTo>
                  <a:cubicBezTo>
                    <a:pt x="21623" y="14423"/>
                    <a:pt x="21623" y="14437"/>
                    <a:pt x="21610" y="14450"/>
                  </a:cubicBezTo>
                  <a:cubicBezTo>
                    <a:pt x="21556" y="14505"/>
                    <a:pt x="21515" y="14532"/>
                    <a:pt x="21501" y="14586"/>
                  </a:cubicBezTo>
                  <a:cubicBezTo>
                    <a:pt x="21501" y="14586"/>
                    <a:pt x="21488" y="14599"/>
                    <a:pt x="21488" y="14626"/>
                  </a:cubicBezTo>
                  <a:cubicBezTo>
                    <a:pt x="21396" y="14666"/>
                    <a:pt x="21327" y="14718"/>
                    <a:pt x="21276" y="14784"/>
                  </a:cubicBezTo>
                  <a:lnTo>
                    <a:pt x="21276" y="14784"/>
                  </a:lnTo>
                  <a:cubicBezTo>
                    <a:pt x="21275" y="14790"/>
                    <a:pt x="21273" y="14796"/>
                    <a:pt x="21271" y="14802"/>
                  </a:cubicBezTo>
                  <a:cubicBezTo>
                    <a:pt x="21271" y="14828"/>
                    <a:pt x="21255" y="14849"/>
                    <a:pt x="21224" y="14871"/>
                  </a:cubicBezTo>
                  <a:lnTo>
                    <a:pt x="21224" y="14871"/>
                  </a:lnTo>
                  <a:cubicBezTo>
                    <a:pt x="21239" y="14840"/>
                    <a:pt x="21256" y="14811"/>
                    <a:pt x="21276" y="14784"/>
                  </a:cubicBezTo>
                  <a:lnTo>
                    <a:pt x="21276" y="14784"/>
                  </a:lnTo>
                  <a:cubicBezTo>
                    <a:pt x="21284" y="14746"/>
                    <a:pt x="21277" y="14700"/>
                    <a:pt x="21231" y="14653"/>
                  </a:cubicBezTo>
                  <a:cubicBezTo>
                    <a:pt x="21190" y="14735"/>
                    <a:pt x="21136" y="14789"/>
                    <a:pt x="21150" y="14897"/>
                  </a:cubicBezTo>
                  <a:lnTo>
                    <a:pt x="21150" y="14910"/>
                  </a:lnTo>
                  <a:lnTo>
                    <a:pt x="21163" y="14910"/>
                  </a:lnTo>
                  <a:cubicBezTo>
                    <a:pt x="21187" y="14896"/>
                    <a:pt x="21208" y="14883"/>
                    <a:pt x="21224" y="14871"/>
                  </a:cubicBezTo>
                  <a:lnTo>
                    <a:pt x="21224" y="14871"/>
                  </a:lnTo>
                  <a:cubicBezTo>
                    <a:pt x="21201" y="14923"/>
                    <a:pt x="21185" y="14981"/>
                    <a:pt x="21177" y="15046"/>
                  </a:cubicBezTo>
                  <a:lnTo>
                    <a:pt x="21177" y="15059"/>
                  </a:lnTo>
                  <a:cubicBezTo>
                    <a:pt x="21163" y="15073"/>
                    <a:pt x="21163" y="15073"/>
                    <a:pt x="21136" y="15127"/>
                  </a:cubicBezTo>
                  <a:cubicBezTo>
                    <a:pt x="21109" y="15141"/>
                    <a:pt x="21109" y="15168"/>
                    <a:pt x="21096" y="15181"/>
                  </a:cubicBezTo>
                  <a:cubicBezTo>
                    <a:pt x="21068" y="15235"/>
                    <a:pt x="21041" y="15303"/>
                    <a:pt x="21041" y="15371"/>
                  </a:cubicBezTo>
                  <a:lnTo>
                    <a:pt x="21041" y="15438"/>
                  </a:lnTo>
                  <a:cubicBezTo>
                    <a:pt x="21028" y="15452"/>
                    <a:pt x="21014" y="15479"/>
                    <a:pt x="21014" y="15519"/>
                  </a:cubicBezTo>
                  <a:cubicBezTo>
                    <a:pt x="21014" y="15519"/>
                    <a:pt x="21001" y="15533"/>
                    <a:pt x="21001" y="15546"/>
                  </a:cubicBezTo>
                  <a:cubicBezTo>
                    <a:pt x="20960" y="15614"/>
                    <a:pt x="20933" y="15709"/>
                    <a:pt x="20933" y="15749"/>
                  </a:cubicBezTo>
                  <a:cubicBezTo>
                    <a:pt x="20893" y="15817"/>
                    <a:pt x="20879" y="15912"/>
                    <a:pt x="20865" y="16007"/>
                  </a:cubicBezTo>
                  <a:cubicBezTo>
                    <a:pt x="20838" y="16007"/>
                    <a:pt x="20838" y="16020"/>
                    <a:pt x="20825" y="16020"/>
                  </a:cubicBezTo>
                  <a:cubicBezTo>
                    <a:pt x="20771" y="16250"/>
                    <a:pt x="20798" y="16291"/>
                    <a:pt x="20933" y="16412"/>
                  </a:cubicBezTo>
                  <a:cubicBezTo>
                    <a:pt x="20947" y="16426"/>
                    <a:pt x="20947" y="16453"/>
                    <a:pt x="20960" y="16480"/>
                  </a:cubicBezTo>
                  <a:cubicBezTo>
                    <a:pt x="20974" y="16494"/>
                    <a:pt x="20974" y="16521"/>
                    <a:pt x="20974" y="16534"/>
                  </a:cubicBezTo>
                  <a:cubicBezTo>
                    <a:pt x="20933" y="16629"/>
                    <a:pt x="20960" y="16683"/>
                    <a:pt x="21001" y="16737"/>
                  </a:cubicBezTo>
                  <a:cubicBezTo>
                    <a:pt x="21028" y="16791"/>
                    <a:pt x="21082" y="16859"/>
                    <a:pt x="21068" y="16967"/>
                  </a:cubicBezTo>
                  <a:cubicBezTo>
                    <a:pt x="21068" y="17089"/>
                    <a:pt x="21041" y="17211"/>
                    <a:pt x="21028" y="17305"/>
                  </a:cubicBezTo>
                  <a:cubicBezTo>
                    <a:pt x="21028" y="17360"/>
                    <a:pt x="21014" y="17414"/>
                    <a:pt x="21014" y="17468"/>
                  </a:cubicBezTo>
                  <a:cubicBezTo>
                    <a:pt x="21014" y="17481"/>
                    <a:pt x="21001" y="17481"/>
                    <a:pt x="21001" y="17481"/>
                  </a:cubicBezTo>
                  <a:cubicBezTo>
                    <a:pt x="20933" y="17536"/>
                    <a:pt x="20893" y="17563"/>
                    <a:pt x="20893" y="17603"/>
                  </a:cubicBezTo>
                  <a:cubicBezTo>
                    <a:pt x="20893" y="17617"/>
                    <a:pt x="20906" y="17630"/>
                    <a:pt x="20960" y="17630"/>
                  </a:cubicBezTo>
                  <a:cubicBezTo>
                    <a:pt x="20974" y="17671"/>
                    <a:pt x="21001" y="17684"/>
                    <a:pt x="21028" y="17698"/>
                  </a:cubicBezTo>
                  <a:cubicBezTo>
                    <a:pt x="21028" y="17738"/>
                    <a:pt x="21068" y="17752"/>
                    <a:pt x="21082" y="17766"/>
                  </a:cubicBezTo>
                  <a:cubicBezTo>
                    <a:pt x="21041" y="17941"/>
                    <a:pt x="21082" y="18036"/>
                    <a:pt x="21204" y="18104"/>
                  </a:cubicBezTo>
                  <a:lnTo>
                    <a:pt x="21231" y="18144"/>
                  </a:lnTo>
                  <a:cubicBezTo>
                    <a:pt x="21244" y="18158"/>
                    <a:pt x="21244" y="18158"/>
                    <a:pt x="21298" y="18171"/>
                  </a:cubicBezTo>
                  <a:cubicBezTo>
                    <a:pt x="21339" y="18185"/>
                    <a:pt x="21366" y="18212"/>
                    <a:pt x="21380" y="18239"/>
                  </a:cubicBezTo>
                  <a:lnTo>
                    <a:pt x="21380" y="18253"/>
                  </a:lnTo>
                  <a:lnTo>
                    <a:pt x="21380" y="18280"/>
                  </a:lnTo>
                  <a:cubicBezTo>
                    <a:pt x="21434" y="18307"/>
                    <a:pt x="21474" y="18347"/>
                    <a:pt x="21515" y="18374"/>
                  </a:cubicBezTo>
                  <a:cubicBezTo>
                    <a:pt x="21650" y="18456"/>
                    <a:pt x="21786" y="18564"/>
                    <a:pt x="21826" y="18753"/>
                  </a:cubicBezTo>
                  <a:cubicBezTo>
                    <a:pt x="21826" y="18767"/>
                    <a:pt x="21840" y="18767"/>
                    <a:pt x="21840" y="18767"/>
                  </a:cubicBezTo>
                  <a:cubicBezTo>
                    <a:pt x="21853" y="18780"/>
                    <a:pt x="21853" y="18780"/>
                    <a:pt x="21853" y="18821"/>
                  </a:cubicBezTo>
                  <a:cubicBezTo>
                    <a:pt x="21853" y="18835"/>
                    <a:pt x="21853" y="18848"/>
                    <a:pt x="21880" y="18862"/>
                  </a:cubicBezTo>
                  <a:lnTo>
                    <a:pt x="21907" y="18862"/>
                  </a:lnTo>
                  <a:cubicBezTo>
                    <a:pt x="21912" y="18857"/>
                    <a:pt x="21919" y="18856"/>
                    <a:pt x="21928" y="18856"/>
                  </a:cubicBezTo>
                  <a:cubicBezTo>
                    <a:pt x="21945" y="18856"/>
                    <a:pt x="21966" y="18862"/>
                    <a:pt x="21975" y="18862"/>
                  </a:cubicBezTo>
                  <a:lnTo>
                    <a:pt x="22043" y="18862"/>
                  </a:lnTo>
                  <a:cubicBezTo>
                    <a:pt x="22043" y="18889"/>
                    <a:pt x="22056" y="18889"/>
                    <a:pt x="22056" y="18889"/>
                  </a:cubicBezTo>
                  <a:cubicBezTo>
                    <a:pt x="22110" y="18902"/>
                    <a:pt x="22178" y="18929"/>
                    <a:pt x="22300" y="19024"/>
                  </a:cubicBezTo>
                  <a:cubicBezTo>
                    <a:pt x="22313" y="19037"/>
                    <a:pt x="22327" y="19037"/>
                    <a:pt x="22354" y="19051"/>
                  </a:cubicBezTo>
                  <a:cubicBezTo>
                    <a:pt x="22422" y="19092"/>
                    <a:pt x="22422" y="19092"/>
                    <a:pt x="22435" y="19105"/>
                  </a:cubicBezTo>
                  <a:lnTo>
                    <a:pt x="22449" y="19119"/>
                  </a:lnTo>
                  <a:cubicBezTo>
                    <a:pt x="22462" y="19132"/>
                    <a:pt x="22489" y="19159"/>
                    <a:pt x="22516" y="19159"/>
                  </a:cubicBezTo>
                  <a:cubicBezTo>
                    <a:pt x="22530" y="19159"/>
                    <a:pt x="22557" y="19173"/>
                    <a:pt x="22584" y="19173"/>
                  </a:cubicBezTo>
                  <a:cubicBezTo>
                    <a:pt x="22638" y="19186"/>
                    <a:pt x="22665" y="19186"/>
                    <a:pt x="22706" y="19200"/>
                  </a:cubicBezTo>
                  <a:cubicBezTo>
                    <a:pt x="22762" y="19209"/>
                    <a:pt x="22786" y="19225"/>
                    <a:pt x="22813" y="19225"/>
                  </a:cubicBezTo>
                  <a:cubicBezTo>
                    <a:pt x="22825" y="19225"/>
                    <a:pt x="22838" y="19222"/>
                    <a:pt x="22855" y="19213"/>
                  </a:cubicBezTo>
                  <a:cubicBezTo>
                    <a:pt x="22909" y="19200"/>
                    <a:pt x="22963" y="19173"/>
                    <a:pt x="22990" y="19119"/>
                  </a:cubicBezTo>
                  <a:cubicBezTo>
                    <a:pt x="23003" y="19119"/>
                    <a:pt x="23030" y="19105"/>
                    <a:pt x="23044" y="19092"/>
                  </a:cubicBezTo>
                  <a:lnTo>
                    <a:pt x="23071" y="19092"/>
                  </a:lnTo>
                  <a:cubicBezTo>
                    <a:pt x="23179" y="19024"/>
                    <a:pt x="23260" y="18983"/>
                    <a:pt x="23342" y="18970"/>
                  </a:cubicBezTo>
                  <a:cubicBezTo>
                    <a:pt x="23395" y="18954"/>
                    <a:pt x="23444" y="18948"/>
                    <a:pt x="23487" y="18948"/>
                  </a:cubicBezTo>
                  <a:cubicBezTo>
                    <a:pt x="23554" y="18948"/>
                    <a:pt x="23606" y="18962"/>
                    <a:pt x="23639" y="18970"/>
                  </a:cubicBezTo>
                  <a:lnTo>
                    <a:pt x="23721" y="18970"/>
                  </a:lnTo>
                  <a:cubicBezTo>
                    <a:pt x="23734" y="18970"/>
                    <a:pt x="23748" y="18956"/>
                    <a:pt x="23775" y="18916"/>
                  </a:cubicBezTo>
                  <a:cubicBezTo>
                    <a:pt x="23788" y="18916"/>
                    <a:pt x="23802" y="18902"/>
                    <a:pt x="23802" y="18889"/>
                  </a:cubicBezTo>
                  <a:cubicBezTo>
                    <a:pt x="23883" y="18848"/>
                    <a:pt x="23937" y="18780"/>
                    <a:pt x="23991" y="18726"/>
                  </a:cubicBezTo>
                  <a:cubicBezTo>
                    <a:pt x="24005" y="18713"/>
                    <a:pt x="24045" y="18699"/>
                    <a:pt x="24059" y="18699"/>
                  </a:cubicBezTo>
                  <a:cubicBezTo>
                    <a:pt x="24086" y="18686"/>
                    <a:pt x="24126" y="18686"/>
                    <a:pt x="24154" y="18632"/>
                  </a:cubicBezTo>
                  <a:cubicBezTo>
                    <a:pt x="24221" y="18564"/>
                    <a:pt x="24329" y="18510"/>
                    <a:pt x="24451" y="18483"/>
                  </a:cubicBezTo>
                  <a:cubicBezTo>
                    <a:pt x="24499" y="18462"/>
                    <a:pt x="24549" y="18452"/>
                    <a:pt x="24597" y="18452"/>
                  </a:cubicBezTo>
                  <a:cubicBezTo>
                    <a:pt x="24644" y="18452"/>
                    <a:pt x="24688" y="18462"/>
                    <a:pt x="24722" y="18483"/>
                  </a:cubicBezTo>
                  <a:lnTo>
                    <a:pt x="24722" y="18496"/>
                  </a:lnTo>
                  <a:lnTo>
                    <a:pt x="24735" y="18496"/>
                  </a:lnTo>
                  <a:cubicBezTo>
                    <a:pt x="24735" y="18510"/>
                    <a:pt x="24749" y="18550"/>
                    <a:pt x="24749" y="18564"/>
                  </a:cubicBezTo>
                  <a:cubicBezTo>
                    <a:pt x="24762" y="18618"/>
                    <a:pt x="24762" y="18686"/>
                    <a:pt x="24830" y="18686"/>
                  </a:cubicBezTo>
                  <a:cubicBezTo>
                    <a:pt x="24857" y="18699"/>
                    <a:pt x="24857" y="18699"/>
                    <a:pt x="24871" y="18699"/>
                  </a:cubicBezTo>
                  <a:cubicBezTo>
                    <a:pt x="24898" y="18726"/>
                    <a:pt x="24938" y="18726"/>
                    <a:pt x="24952" y="18726"/>
                  </a:cubicBezTo>
                  <a:cubicBezTo>
                    <a:pt x="25006" y="18713"/>
                    <a:pt x="25020" y="18686"/>
                    <a:pt x="25060" y="18632"/>
                  </a:cubicBezTo>
                  <a:lnTo>
                    <a:pt x="25195" y="18632"/>
                  </a:lnTo>
                  <a:cubicBezTo>
                    <a:pt x="25222" y="18632"/>
                    <a:pt x="25236" y="18618"/>
                    <a:pt x="25263" y="18591"/>
                  </a:cubicBezTo>
                  <a:cubicBezTo>
                    <a:pt x="25277" y="18591"/>
                    <a:pt x="25290" y="18591"/>
                    <a:pt x="25290" y="18618"/>
                  </a:cubicBezTo>
                  <a:cubicBezTo>
                    <a:pt x="25290" y="18632"/>
                    <a:pt x="25290" y="18645"/>
                    <a:pt x="25277" y="18659"/>
                  </a:cubicBezTo>
                  <a:cubicBezTo>
                    <a:pt x="25263" y="18699"/>
                    <a:pt x="25236" y="18726"/>
                    <a:pt x="25263" y="18794"/>
                  </a:cubicBezTo>
                  <a:cubicBezTo>
                    <a:pt x="25277" y="18821"/>
                    <a:pt x="25290" y="18821"/>
                    <a:pt x="25304" y="18821"/>
                  </a:cubicBezTo>
                  <a:lnTo>
                    <a:pt x="25331" y="18821"/>
                  </a:lnTo>
                  <a:cubicBezTo>
                    <a:pt x="25371" y="18794"/>
                    <a:pt x="25371" y="18753"/>
                    <a:pt x="25371" y="18713"/>
                  </a:cubicBezTo>
                  <a:lnTo>
                    <a:pt x="25371" y="18686"/>
                  </a:lnTo>
                  <a:cubicBezTo>
                    <a:pt x="25371" y="18686"/>
                    <a:pt x="25398" y="18686"/>
                    <a:pt x="25412" y="18713"/>
                  </a:cubicBezTo>
                  <a:cubicBezTo>
                    <a:pt x="25412" y="18726"/>
                    <a:pt x="25425" y="18753"/>
                    <a:pt x="25439" y="18753"/>
                  </a:cubicBezTo>
                  <a:cubicBezTo>
                    <a:pt x="25466" y="18794"/>
                    <a:pt x="25439" y="18848"/>
                    <a:pt x="25439" y="18902"/>
                  </a:cubicBezTo>
                  <a:lnTo>
                    <a:pt x="25439" y="18983"/>
                  </a:lnTo>
                  <a:lnTo>
                    <a:pt x="25439" y="19037"/>
                  </a:lnTo>
                  <a:cubicBezTo>
                    <a:pt x="25439" y="19065"/>
                    <a:pt x="25425" y="19119"/>
                    <a:pt x="25466" y="19159"/>
                  </a:cubicBezTo>
                  <a:lnTo>
                    <a:pt x="25466" y="19240"/>
                  </a:lnTo>
                  <a:cubicBezTo>
                    <a:pt x="25466" y="19308"/>
                    <a:pt x="25466" y="19376"/>
                    <a:pt x="25425" y="19443"/>
                  </a:cubicBezTo>
                  <a:cubicBezTo>
                    <a:pt x="25412" y="19457"/>
                    <a:pt x="25412" y="19470"/>
                    <a:pt x="25412" y="19498"/>
                  </a:cubicBezTo>
                  <a:cubicBezTo>
                    <a:pt x="25412" y="19511"/>
                    <a:pt x="25425" y="19525"/>
                    <a:pt x="25439" y="19538"/>
                  </a:cubicBezTo>
                  <a:cubicBezTo>
                    <a:pt x="25466" y="19565"/>
                    <a:pt x="25466" y="19565"/>
                    <a:pt x="25466" y="19579"/>
                  </a:cubicBezTo>
                  <a:cubicBezTo>
                    <a:pt x="25480" y="19633"/>
                    <a:pt x="25493" y="19673"/>
                    <a:pt x="25547" y="19701"/>
                  </a:cubicBezTo>
                  <a:lnTo>
                    <a:pt x="25547" y="19714"/>
                  </a:lnTo>
                  <a:cubicBezTo>
                    <a:pt x="25561" y="19728"/>
                    <a:pt x="25561" y="19728"/>
                    <a:pt x="25574" y="19728"/>
                  </a:cubicBezTo>
                  <a:cubicBezTo>
                    <a:pt x="25601" y="19741"/>
                    <a:pt x="25601" y="19768"/>
                    <a:pt x="25615" y="19782"/>
                  </a:cubicBezTo>
                  <a:cubicBezTo>
                    <a:pt x="25642" y="19809"/>
                    <a:pt x="25669" y="19849"/>
                    <a:pt x="25696" y="19849"/>
                  </a:cubicBezTo>
                  <a:lnTo>
                    <a:pt x="25696" y="19863"/>
                  </a:lnTo>
                  <a:lnTo>
                    <a:pt x="25710" y="19863"/>
                  </a:lnTo>
                  <a:lnTo>
                    <a:pt x="25710" y="19876"/>
                  </a:lnTo>
                  <a:lnTo>
                    <a:pt x="25737" y="19876"/>
                  </a:lnTo>
                  <a:cubicBezTo>
                    <a:pt x="25737" y="19890"/>
                    <a:pt x="25750" y="19917"/>
                    <a:pt x="25764" y="19917"/>
                  </a:cubicBezTo>
                  <a:cubicBezTo>
                    <a:pt x="25804" y="19985"/>
                    <a:pt x="25845" y="20039"/>
                    <a:pt x="25899" y="20052"/>
                  </a:cubicBezTo>
                  <a:cubicBezTo>
                    <a:pt x="25899" y="20066"/>
                    <a:pt x="25913" y="20120"/>
                    <a:pt x="25913" y="20120"/>
                  </a:cubicBezTo>
                  <a:cubicBezTo>
                    <a:pt x="25953" y="20269"/>
                    <a:pt x="25980" y="20404"/>
                    <a:pt x="26034" y="20539"/>
                  </a:cubicBezTo>
                  <a:cubicBezTo>
                    <a:pt x="26075" y="20594"/>
                    <a:pt x="26075" y="20648"/>
                    <a:pt x="26048" y="20715"/>
                  </a:cubicBezTo>
                  <a:cubicBezTo>
                    <a:pt x="26034" y="20797"/>
                    <a:pt x="26021" y="20891"/>
                    <a:pt x="26102" y="20932"/>
                  </a:cubicBezTo>
                  <a:cubicBezTo>
                    <a:pt x="26102" y="21067"/>
                    <a:pt x="26088" y="21189"/>
                    <a:pt x="26007" y="21324"/>
                  </a:cubicBezTo>
                  <a:cubicBezTo>
                    <a:pt x="25980" y="21324"/>
                    <a:pt x="25980" y="21338"/>
                    <a:pt x="25980" y="21338"/>
                  </a:cubicBezTo>
                  <a:lnTo>
                    <a:pt x="25980" y="21351"/>
                  </a:lnTo>
                  <a:lnTo>
                    <a:pt x="25967" y="21365"/>
                  </a:lnTo>
                  <a:cubicBezTo>
                    <a:pt x="25953" y="21392"/>
                    <a:pt x="25953" y="21392"/>
                    <a:pt x="25953" y="21405"/>
                  </a:cubicBezTo>
                  <a:cubicBezTo>
                    <a:pt x="25831" y="21635"/>
                    <a:pt x="25777" y="21879"/>
                    <a:pt x="25750" y="22014"/>
                  </a:cubicBezTo>
                  <a:lnTo>
                    <a:pt x="25750" y="22041"/>
                  </a:lnTo>
                  <a:cubicBezTo>
                    <a:pt x="25710" y="22163"/>
                    <a:pt x="25696" y="22285"/>
                    <a:pt x="25737" y="22366"/>
                  </a:cubicBezTo>
                  <a:cubicBezTo>
                    <a:pt x="25750" y="22407"/>
                    <a:pt x="25750" y="22420"/>
                    <a:pt x="25764" y="22434"/>
                  </a:cubicBezTo>
                  <a:lnTo>
                    <a:pt x="25764" y="22447"/>
                  </a:lnTo>
                  <a:cubicBezTo>
                    <a:pt x="25764" y="22461"/>
                    <a:pt x="25777" y="22488"/>
                    <a:pt x="25804" y="22488"/>
                  </a:cubicBezTo>
                  <a:cubicBezTo>
                    <a:pt x="25831" y="22529"/>
                    <a:pt x="25831" y="22583"/>
                    <a:pt x="25845" y="22637"/>
                  </a:cubicBezTo>
                  <a:cubicBezTo>
                    <a:pt x="25872" y="22704"/>
                    <a:pt x="25886" y="22759"/>
                    <a:pt x="25913" y="22826"/>
                  </a:cubicBezTo>
                  <a:cubicBezTo>
                    <a:pt x="25913" y="22853"/>
                    <a:pt x="25913" y="22867"/>
                    <a:pt x="25940" y="22867"/>
                  </a:cubicBezTo>
                  <a:cubicBezTo>
                    <a:pt x="25940" y="22894"/>
                    <a:pt x="25940" y="22907"/>
                    <a:pt x="25953" y="22907"/>
                  </a:cubicBezTo>
                  <a:lnTo>
                    <a:pt x="25953" y="22934"/>
                  </a:lnTo>
                  <a:lnTo>
                    <a:pt x="25953" y="23043"/>
                  </a:lnTo>
                  <a:cubicBezTo>
                    <a:pt x="25940" y="23205"/>
                    <a:pt x="25913" y="23367"/>
                    <a:pt x="25913" y="23516"/>
                  </a:cubicBezTo>
                  <a:cubicBezTo>
                    <a:pt x="25913" y="23584"/>
                    <a:pt x="25899" y="23665"/>
                    <a:pt x="25899" y="23733"/>
                  </a:cubicBezTo>
                  <a:cubicBezTo>
                    <a:pt x="25899" y="23855"/>
                    <a:pt x="25940" y="23922"/>
                    <a:pt x="26007" y="23922"/>
                  </a:cubicBezTo>
                  <a:cubicBezTo>
                    <a:pt x="26007" y="24044"/>
                    <a:pt x="26007" y="24179"/>
                    <a:pt x="26034" y="24274"/>
                  </a:cubicBezTo>
                  <a:cubicBezTo>
                    <a:pt x="26034" y="24288"/>
                    <a:pt x="26034" y="24315"/>
                    <a:pt x="26048" y="24396"/>
                  </a:cubicBezTo>
                  <a:cubicBezTo>
                    <a:pt x="26075" y="24463"/>
                    <a:pt x="26034" y="24491"/>
                    <a:pt x="26021" y="24531"/>
                  </a:cubicBezTo>
                  <a:cubicBezTo>
                    <a:pt x="26021" y="24558"/>
                    <a:pt x="26007" y="24585"/>
                    <a:pt x="25980" y="24612"/>
                  </a:cubicBezTo>
                  <a:cubicBezTo>
                    <a:pt x="25980" y="24653"/>
                    <a:pt x="25980" y="24666"/>
                    <a:pt x="26007" y="24680"/>
                  </a:cubicBezTo>
                  <a:lnTo>
                    <a:pt x="26007" y="24721"/>
                  </a:lnTo>
                  <a:lnTo>
                    <a:pt x="26007" y="24788"/>
                  </a:lnTo>
                  <a:cubicBezTo>
                    <a:pt x="26007" y="24802"/>
                    <a:pt x="26021" y="24815"/>
                    <a:pt x="26034" y="24829"/>
                  </a:cubicBezTo>
                  <a:cubicBezTo>
                    <a:pt x="27401" y="23259"/>
                    <a:pt x="28456" y="21419"/>
                    <a:pt x="29092" y="19416"/>
                  </a:cubicBezTo>
                  <a:cubicBezTo>
                    <a:pt x="29092" y="19389"/>
                    <a:pt x="29119" y="19335"/>
                    <a:pt x="29119" y="19281"/>
                  </a:cubicBezTo>
                  <a:cubicBezTo>
                    <a:pt x="29133" y="19200"/>
                    <a:pt x="29147" y="19132"/>
                    <a:pt x="29119" y="19065"/>
                  </a:cubicBezTo>
                  <a:cubicBezTo>
                    <a:pt x="29092" y="19010"/>
                    <a:pt x="29119" y="18983"/>
                    <a:pt x="29133" y="18916"/>
                  </a:cubicBezTo>
                  <a:cubicBezTo>
                    <a:pt x="29160" y="18807"/>
                    <a:pt x="29201" y="18713"/>
                    <a:pt x="29214" y="18604"/>
                  </a:cubicBezTo>
                  <a:lnTo>
                    <a:pt x="29214" y="18577"/>
                  </a:lnTo>
                  <a:cubicBezTo>
                    <a:pt x="29228" y="18564"/>
                    <a:pt x="29228" y="18564"/>
                    <a:pt x="29228" y="18537"/>
                  </a:cubicBezTo>
                  <a:cubicBezTo>
                    <a:pt x="29255" y="18523"/>
                    <a:pt x="29268" y="18523"/>
                    <a:pt x="29268" y="18496"/>
                  </a:cubicBezTo>
                  <a:cubicBezTo>
                    <a:pt x="29282" y="18496"/>
                    <a:pt x="29282" y="18469"/>
                    <a:pt x="29282" y="18456"/>
                  </a:cubicBezTo>
                  <a:cubicBezTo>
                    <a:pt x="29295" y="18442"/>
                    <a:pt x="29295" y="18442"/>
                    <a:pt x="29295" y="18429"/>
                  </a:cubicBezTo>
                  <a:cubicBezTo>
                    <a:pt x="29322" y="18402"/>
                    <a:pt x="29336" y="18374"/>
                    <a:pt x="29336" y="18334"/>
                  </a:cubicBezTo>
                  <a:cubicBezTo>
                    <a:pt x="29349" y="18334"/>
                    <a:pt x="29349" y="18334"/>
                    <a:pt x="29349" y="18320"/>
                  </a:cubicBezTo>
                  <a:cubicBezTo>
                    <a:pt x="29377" y="18307"/>
                    <a:pt x="29377" y="18293"/>
                    <a:pt x="29377" y="18266"/>
                  </a:cubicBezTo>
                  <a:cubicBezTo>
                    <a:pt x="29390" y="18266"/>
                    <a:pt x="29390" y="18266"/>
                    <a:pt x="29390" y="18253"/>
                  </a:cubicBezTo>
                  <a:lnTo>
                    <a:pt x="29390" y="18185"/>
                  </a:lnTo>
                  <a:lnTo>
                    <a:pt x="29390" y="18158"/>
                  </a:lnTo>
                  <a:lnTo>
                    <a:pt x="29390" y="18131"/>
                  </a:lnTo>
                  <a:cubicBezTo>
                    <a:pt x="29390" y="18117"/>
                    <a:pt x="29404" y="18117"/>
                    <a:pt x="29404" y="18104"/>
                  </a:cubicBezTo>
                  <a:cubicBezTo>
                    <a:pt x="29404" y="18090"/>
                    <a:pt x="29417" y="18063"/>
                    <a:pt x="29417" y="18036"/>
                  </a:cubicBezTo>
                  <a:cubicBezTo>
                    <a:pt x="29431" y="17996"/>
                    <a:pt x="29471" y="17955"/>
                    <a:pt x="29471" y="17887"/>
                  </a:cubicBezTo>
                  <a:cubicBezTo>
                    <a:pt x="29485" y="17887"/>
                    <a:pt x="29485" y="17860"/>
                    <a:pt x="29485" y="17860"/>
                  </a:cubicBezTo>
                  <a:lnTo>
                    <a:pt x="29485" y="17847"/>
                  </a:lnTo>
                  <a:lnTo>
                    <a:pt x="29485" y="17833"/>
                  </a:lnTo>
                  <a:lnTo>
                    <a:pt x="29485" y="17820"/>
                  </a:lnTo>
                  <a:cubicBezTo>
                    <a:pt x="29512" y="17820"/>
                    <a:pt x="29512" y="17779"/>
                    <a:pt x="29512" y="17752"/>
                  </a:cubicBezTo>
                  <a:lnTo>
                    <a:pt x="29512" y="17738"/>
                  </a:lnTo>
                  <a:cubicBezTo>
                    <a:pt x="29525" y="17711"/>
                    <a:pt x="29539" y="17684"/>
                    <a:pt x="29552" y="17644"/>
                  </a:cubicBezTo>
                  <a:cubicBezTo>
                    <a:pt x="29593" y="17536"/>
                    <a:pt x="29607" y="17400"/>
                    <a:pt x="29620" y="17278"/>
                  </a:cubicBezTo>
                  <a:cubicBezTo>
                    <a:pt x="29647" y="17211"/>
                    <a:pt x="29647" y="17130"/>
                    <a:pt x="29661" y="17062"/>
                  </a:cubicBezTo>
                  <a:cubicBezTo>
                    <a:pt x="29688" y="16873"/>
                    <a:pt x="29715" y="16697"/>
                    <a:pt x="29728" y="16521"/>
                  </a:cubicBezTo>
                  <a:lnTo>
                    <a:pt x="29728" y="16426"/>
                  </a:lnTo>
                  <a:lnTo>
                    <a:pt x="29728" y="16331"/>
                  </a:lnTo>
                  <a:cubicBezTo>
                    <a:pt x="29728" y="16277"/>
                    <a:pt x="29728" y="16250"/>
                    <a:pt x="29742" y="16209"/>
                  </a:cubicBezTo>
                  <a:lnTo>
                    <a:pt x="29742" y="16196"/>
                  </a:lnTo>
                  <a:cubicBezTo>
                    <a:pt x="29728" y="16182"/>
                    <a:pt x="29728" y="16182"/>
                    <a:pt x="29728" y="16155"/>
                  </a:cubicBezTo>
                  <a:cubicBezTo>
                    <a:pt x="29728" y="16142"/>
                    <a:pt x="29728" y="16128"/>
                    <a:pt x="29715" y="16061"/>
                  </a:cubicBezTo>
                  <a:cubicBezTo>
                    <a:pt x="29715" y="16020"/>
                    <a:pt x="29688" y="15979"/>
                    <a:pt x="29674" y="15939"/>
                  </a:cubicBezTo>
                  <a:cubicBezTo>
                    <a:pt x="29661" y="15925"/>
                    <a:pt x="29661" y="15925"/>
                    <a:pt x="29634" y="15925"/>
                  </a:cubicBezTo>
                  <a:cubicBezTo>
                    <a:pt x="29634" y="15925"/>
                    <a:pt x="29620" y="15939"/>
                    <a:pt x="29620" y="15952"/>
                  </a:cubicBezTo>
                  <a:cubicBezTo>
                    <a:pt x="29607" y="16007"/>
                    <a:pt x="29566" y="16047"/>
                    <a:pt x="29539" y="16061"/>
                  </a:cubicBezTo>
                  <a:cubicBezTo>
                    <a:pt x="29498" y="16074"/>
                    <a:pt x="29471" y="16128"/>
                    <a:pt x="29431" y="16155"/>
                  </a:cubicBezTo>
                  <a:cubicBezTo>
                    <a:pt x="29404" y="16196"/>
                    <a:pt x="29363" y="16223"/>
                    <a:pt x="29336" y="16250"/>
                  </a:cubicBezTo>
                  <a:lnTo>
                    <a:pt x="29295" y="16250"/>
                  </a:lnTo>
                  <a:cubicBezTo>
                    <a:pt x="29282" y="16250"/>
                    <a:pt x="29282" y="16264"/>
                    <a:pt x="29282" y="16277"/>
                  </a:cubicBezTo>
                  <a:cubicBezTo>
                    <a:pt x="29282" y="16291"/>
                    <a:pt x="29268" y="16291"/>
                    <a:pt x="29268" y="16318"/>
                  </a:cubicBezTo>
                  <a:cubicBezTo>
                    <a:pt x="29268" y="16331"/>
                    <a:pt x="29255" y="16345"/>
                    <a:pt x="29228" y="16345"/>
                  </a:cubicBezTo>
                  <a:cubicBezTo>
                    <a:pt x="29228" y="16345"/>
                    <a:pt x="29214" y="16345"/>
                    <a:pt x="29214" y="16331"/>
                  </a:cubicBezTo>
                  <a:cubicBezTo>
                    <a:pt x="29214" y="16318"/>
                    <a:pt x="29201" y="16291"/>
                    <a:pt x="29187" y="16291"/>
                  </a:cubicBezTo>
                  <a:cubicBezTo>
                    <a:pt x="29187" y="16264"/>
                    <a:pt x="29160" y="16250"/>
                    <a:pt x="29147" y="16250"/>
                  </a:cubicBezTo>
                  <a:lnTo>
                    <a:pt x="29133" y="16250"/>
                  </a:lnTo>
                  <a:cubicBezTo>
                    <a:pt x="29119" y="16223"/>
                    <a:pt x="29119" y="16209"/>
                    <a:pt x="29119" y="16182"/>
                  </a:cubicBezTo>
                  <a:cubicBezTo>
                    <a:pt x="29119" y="16155"/>
                    <a:pt x="29119" y="16128"/>
                    <a:pt x="29092" y="16088"/>
                  </a:cubicBezTo>
                  <a:lnTo>
                    <a:pt x="29119" y="16074"/>
                  </a:lnTo>
                  <a:lnTo>
                    <a:pt x="29187" y="16074"/>
                  </a:lnTo>
                  <a:cubicBezTo>
                    <a:pt x="29201" y="16061"/>
                    <a:pt x="29201" y="16061"/>
                    <a:pt x="29214" y="16020"/>
                  </a:cubicBezTo>
                  <a:cubicBezTo>
                    <a:pt x="29228" y="16007"/>
                    <a:pt x="29255" y="15979"/>
                    <a:pt x="29255" y="15939"/>
                  </a:cubicBezTo>
                  <a:cubicBezTo>
                    <a:pt x="29268" y="15939"/>
                    <a:pt x="29268" y="15925"/>
                    <a:pt x="29282" y="15925"/>
                  </a:cubicBezTo>
                  <a:cubicBezTo>
                    <a:pt x="29322" y="15885"/>
                    <a:pt x="29363" y="15871"/>
                    <a:pt x="29390" y="15790"/>
                  </a:cubicBezTo>
                  <a:cubicBezTo>
                    <a:pt x="29404" y="15776"/>
                    <a:pt x="29404" y="15749"/>
                    <a:pt x="29417" y="15749"/>
                  </a:cubicBezTo>
                  <a:cubicBezTo>
                    <a:pt x="29431" y="15749"/>
                    <a:pt x="29471" y="15736"/>
                    <a:pt x="29471" y="15668"/>
                  </a:cubicBezTo>
                  <a:cubicBezTo>
                    <a:pt x="29485" y="15668"/>
                    <a:pt x="29485" y="15655"/>
                    <a:pt x="29485" y="15641"/>
                  </a:cubicBezTo>
                  <a:cubicBezTo>
                    <a:pt x="29498" y="15641"/>
                    <a:pt x="29498" y="15614"/>
                    <a:pt x="29498" y="15601"/>
                  </a:cubicBezTo>
                  <a:cubicBezTo>
                    <a:pt x="29525" y="15587"/>
                    <a:pt x="29525" y="15574"/>
                    <a:pt x="29539" y="15546"/>
                  </a:cubicBezTo>
                  <a:cubicBezTo>
                    <a:pt x="29552" y="15519"/>
                    <a:pt x="29593" y="15465"/>
                    <a:pt x="29620" y="15438"/>
                  </a:cubicBezTo>
                  <a:cubicBezTo>
                    <a:pt x="29661" y="15398"/>
                    <a:pt x="29661" y="15371"/>
                    <a:pt x="29634" y="15303"/>
                  </a:cubicBezTo>
                  <a:lnTo>
                    <a:pt x="29634" y="15276"/>
                  </a:lnTo>
                  <a:lnTo>
                    <a:pt x="29634" y="15262"/>
                  </a:lnTo>
                  <a:lnTo>
                    <a:pt x="29634" y="15249"/>
                  </a:lnTo>
                  <a:cubicBezTo>
                    <a:pt x="29661" y="15235"/>
                    <a:pt x="29661" y="15208"/>
                    <a:pt x="29674" y="15195"/>
                  </a:cubicBezTo>
                  <a:cubicBezTo>
                    <a:pt x="29688" y="15181"/>
                    <a:pt x="29701" y="15141"/>
                    <a:pt x="29728" y="15141"/>
                  </a:cubicBezTo>
                  <a:lnTo>
                    <a:pt x="29755" y="15141"/>
                  </a:lnTo>
                  <a:cubicBezTo>
                    <a:pt x="29755" y="15141"/>
                    <a:pt x="29769" y="15127"/>
                    <a:pt x="29769" y="15113"/>
                  </a:cubicBezTo>
                  <a:cubicBezTo>
                    <a:pt x="29769" y="15059"/>
                    <a:pt x="29796" y="15005"/>
                    <a:pt x="29810" y="14978"/>
                  </a:cubicBezTo>
                  <a:cubicBezTo>
                    <a:pt x="29810" y="14802"/>
                    <a:pt x="29810" y="14653"/>
                    <a:pt x="29796" y="14369"/>
                  </a:cubicBezTo>
                  <a:cubicBezTo>
                    <a:pt x="29796" y="14193"/>
                    <a:pt x="29796" y="14017"/>
                    <a:pt x="29782" y="13842"/>
                  </a:cubicBezTo>
                  <a:cubicBezTo>
                    <a:pt x="29755" y="13828"/>
                    <a:pt x="29742" y="13801"/>
                    <a:pt x="29715" y="13787"/>
                  </a:cubicBezTo>
                  <a:cubicBezTo>
                    <a:pt x="29715" y="13787"/>
                    <a:pt x="29688" y="13787"/>
                    <a:pt x="29674" y="13774"/>
                  </a:cubicBezTo>
                  <a:cubicBezTo>
                    <a:pt x="29647" y="13693"/>
                    <a:pt x="29607" y="13598"/>
                    <a:pt x="29607" y="13503"/>
                  </a:cubicBezTo>
                  <a:cubicBezTo>
                    <a:pt x="29607" y="13503"/>
                    <a:pt x="29607" y="13463"/>
                    <a:pt x="29593" y="13449"/>
                  </a:cubicBezTo>
                  <a:cubicBezTo>
                    <a:pt x="29580" y="13449"/>
                    <a:pt x="29580" y="13449"/>
                    <a:pt x="29580" y="13463"/>
                  </a:cubicBezTo>
                  <a:cubicBezTo>
                    <a:pt x="29539" y="13571"/>
                    <a:pt x="29539" y="13598"/>
                    <a:pt x="29539" y="13625"/>
                  </a:cubicBezTo>
                  <a:cubicBezTo>
                    <a:pt x="29539" y="13639"/>
                    <a:pt x="29539" y="13652"/>
                    <a:pt x="29525" y="13706"/>
                  </a:cubicBezTo>
                  <a:cubicBezTo>
                    <a:pt x="29525" y="13720"/>
                    <a:pt x="29512" y="13747"/>
                    <a:pt x="29525" y="13774"/>
                  </a:cubicBezTo>
                  <a:cubicBezTo>
                    <a:pt x="29512" y="13814"/>
                    <a:pt x="29512" y="13828"/>
                    <a:pt x="29485" y="13828"/>
                  </a:cubicBezTo>
                  <a:lnTo>
                    <a:pt x="29458" y="13828"/>
                  </a:lnTo>
                  <a:cubicBezTo>
                    <a:pt x="29444" y="13828"/>
                    <a:pt x="29417" y="13842"/>
                    <a:pt x="29417" y="13842"/>
                  </a:cubicBezTo>
                  <a:cubicBezTo>
                    <a:pt x="29417" y="13855"/>
                    <a:pt x="29417" y="13855"/>
                    <a:pt x="29404" y="13855"/>
                  </a:cubicBezTo>
                  <a:cubicBezTo>
                    <a:pt x="29404" y="13855"/>
                    <a:pt x="29390" y="13855"/>
                    <a:pt x="29390" y="13842"/>
                  </a:cubicBezTo>
                  <a:cubicBezTo>
                    <a:pt x="29390" y="13828"/>
                    <a:pt x="29377" y="13787"/>
                    <a:pt x="29377" y="13720"/>
                  </a:cubicBezTo>
                  <a:lnTo>
                    <a:pt x="29377" y="13693"/>
                  </a:lnTo>
                  <a:cubicBezTo>
                    <a:pt x="29377" y="13652"/>
                    <a:pt x="29377" y="13612"/>
                    <a:pt x="29336" y="13571"/>
                  </a:cubicBezTo>
                  <a:cubicBezTo>
                    <a:pt x="29336" y="13544"/>
                    <a:pt x="29336" y="13544"/>
                    <a:pt x="29322" y="13544"/>
                  </a:cubicBezTo>
                  <a:lnTo>
                    <a:pt x="29282" y="13544"/>
                  </a:lnTo>
                  <a:cubicBezTo>
                    <a:pt x="29278" y="13548"/>
                    <a:pt x="29275" y="13551"/>
                    <a:pt x="29272" y="13551"/>
                  </a:cubicBezTo>
                  <a:cubicBezTo>
                    <a:pt x="29266" y="13551"/>
                    <a:pt x="29260" y="13536"/>
                    <a:pt x="29241" y="13490"/>
                  </a:cubicBezTo>
                  <a:cubicBezTo>
                    <a:pt x="29214" y="13449"/>
                    <a:pt x="29187" y="13381"/>
                    <a:pt x="29119" y="13300"/>
                  </a:cubicBezTo>
                  <a:cubicBezTo>
                    <a:pt x="29106" y="13287"/>
                    <a:pt x="29106" y="13273"/>
                    <a:pt x="29079" y="13273"/>
                  </a:cubicBezTo>
                  <a:cubicBezTo>
                    <a:pt x="29079" y="13219"/>
                    <a:pt x="29065" y="13206"/>
                    <a:pt x="29052" y="13179"/>
                  </a:cubicBezTo>
                  <a:lnTo>
                    <a:pt x="29052" y="13165"/>
                  </a:lnTo>
                  <a:cubicBezTo>
                    <a:pt x="29052" y="13111"/>
                    <a:pt x="29038" y="13084"/>
                    <a:pt x="29011" y="13030"/>
                  </a:cubicBezTo>
                  <a:cubicBezTo>
                    <a:pt x="29038" y="13016"/>
                    <a:pt x="29038" y="12976"/>
                    <a:pt x="29038" y="12962"/>
                  </a:cubicBezTo>
                  <a:cubicBezTo>
                    <a:pt x="29038" y="12948"/>
                    <a:pt x="29038" y="12908"/>
                    <a:pt x="29052" y="12894"/>
                  </a:cubicBezTo>
                  <a:cubicBezTo>
                    <a:pt x="29052" y="12908"/>
                    <a:pt x="29065" y="12908"/>
                    <a:pt x="29065" y="12908"/>
                  </a:cubicBezTo>
                  <a:cubicBezTo>
                    <a:pt x="29079" y="12948"/>
                    <a:pt x="29079" y="12962"/>
                    <a:pt x="29106" y="12962"/>
                  </a:cubicBezTo>
                  <a:cubicBezTo>
                    <a:pt x="29106" y="12962"/>
                    <a:pt x="29119" y="12962"/>
                    <a:pt x="29119" y="12976"/>
                  </a:cubicBezTo>
                  <a:cubicBezTo>
                    <a:pt x="29133" y="12976"/>
                    <a:pt x="29133" y="13003"/>
                    <a:pt x="29133" y="13003"/>
                  </a:cubicBezTo>
                  <a:cubicBezTo>
                    <a:pt x="29133" y="13030"/>
                    <a:pt x="29147" y="13030"/>
                    <a:pt x="29147" y="13043"/>
                  </a:cubicBezTo>
                  <a:cubicBezTo>
                    <a:pt x="29147" y="13070"/>
                    <a:pt x="29147" y="13084"/>
                    <a:pt x="29174" y="13084"/>
                  </a:cubicBezTo>
                  <a:lnTo>
                    <a:pt x="29255" y="13246"/>
                  </a:lnTo>
                  <a:cubicBezTo>
                    <a:pt x="29255" y="13287"/>
                    <a:pt x="29255" y="13300"/>
                    <a:pt x="29268" y="13300"/>
                  </a:cubicBezTo>
                  <a:cubicBezTo>
                    <a:pt x="29282" y="13314"/>
                    <a:pt x="29322" y="13341"/>
                    <a:pt x="29336" y="13368"/>
                  </a:cubicBezTo>
                  <a:cubicBezTo>
                    <a:pt x="29377" y="13381"/>
                    <a:pt x="29390" y="13422"/>
                    <a:pt x="29417" y="13436"/>
                  </a:cubicBezTo>
                  <a:cubicBezTo>
                    <a:pt x="29458" y="13476"/>
                    <a:pt x="29485" y="13490"/>
                    <a:pt x="29525" y="13490"/>
                  </a:cubicBezTo>
                  <a:cubicBezTo>
                    <a:pt x="29539" y="13490"/>
                    <a:pt x="29552" y="13449"/>
                    <a:pt x="29580" y="13422"/>
                  </a:cubicBezTo>
                  <a:cubicBezTo>
                    <a:pt x="29580" y="13409"/>
                    <a:pt x="29593" y="13381"/>
                    <a:pt x="29593" y="13381"/>
                  </a:cubicBezTo>
                  <a:cubicBezTo>
                    <a:pt x="29593" y="13381"/>
                    <a:pt x="29607" y="13422"/>
                    <a:pt x="29620" y="13476"/>
                  </a:cubicBezTo>
                  <a:lnTo>
                    <a:pt x="29620" y="13503"/>
                  </a:lnTo>
                  <a:cubicBezTo>
                    <a:pt x="29647" y="13544"/>
                    <a:pt x="29661" y="13584"/>
                    <a:pt x="29674" y="13584"/>
                  </a:cubicBezTo>
                  <a:cubicBezTo>
                    <a:pt x="29715" y="13584"/>
                    <a:pt x="29742" y="13612"/>
                    <a:pt x="29755" y="13612"/>
                  </a:cubicBezTo>
                  <a:cubicBezTo>
                    <a:pt x="29728" y="13287"/>
                    <a:pt x="29688" y="12948"/>
                    <a:pt x="29647" y="12624"/>
                  </a:cubicBezTo>
                  <a:lnTo>
                    <a:pt x="29539" y="12015"/>
                  </a:lnTo>
                  <a:cubicBezTo>
                    <a:pt x="29349" y="11000"/>
                    <a:pt x="29065" y="10039"/>
                    <a:pt x="28673" y="9106"/>
                  </a:cubicBezTo>
                  <a:cubicBezTo>
                    <a:pt x="28673" y="9092"/>
                    <a:pt x="28659" y="9092"/>
                    <a:pt x="28659" y="9079"/>
                  </a:cubicBezTo>
                  <a:cubicBezTo>
                    <a:pt x="28294" y="8172"/>
                    <a:pt x="27834" y="7320"/>
                    <a:pt x="27293" y="6521"/>
                  </a:cubicBezTo>
                  <a:cubicBezTo>
                    <a:pt x="27279" y="6481"/>
                    <a:pt x="27252" y="6467"/>
                    <a:pt x="27239" y="6440"/>
                  </a:cubicBezTo>
                  <a:cubicBezTo>
                    <a:pt x="27076" y="6183"/>
                    <a:pt x="26887" y="5939"/>
                    <a:pt x="26697" y="5696"/>
                  </a:cubicBezTo>
                  <a:cubicBezTo>
                    <a:pt x="26494" y="5439"/>
                    <a:pt x="26291" y="5182"/>
                    <a:pt x="26075" y="4952"/>
                  </a:cubicBezTo>
                  <a:cubicBezTo>
                    <a:pt x="26007" y="4925"/>
                    <a:pt x="25926" y="4884"/>
                    <a:pt x="25858" y="4843"/>
                  </a:cubicBezTo>
                  <a:cubicBezTo>
                    <a:pt x="25804" y="4816"/>
                    <a:pt x="25764" y="4789"/>
                    <a:pt x="25737" y="4776"/>
                  </a:cubicBezTo>
                  <a:cubicBezTo>
                    <a:pt x="25737" y="4776"/>
                    <a:pt x="25723" y="4762"/>
                    <a:pt x="25696" y="4762"/>
                  </a:cubicBezTo>
                  <a:cubicBezTo>
                    <a:pt x="25683" y="4749"/>
                    <a:pt x="25669" y="4749"/>
                    <a:pt x="25669" y="4749"/>
                  </a:cubicBezTo>
                  <a:lnTo>
                    <a:pt x="25655" y="4749"/>
                  </a:lnTo>
                  <a:cubicBezTo>
                    <a:pt x="25655" y="4762"/>
                    <a:pt x="25655" y="4762"/>
                    <a:pt x="25669" y="4776"/>
                  </a:cubicBezTo>
                  <a:cubicBezTo>
                    <a:pt x="25655" y="4830"/>
                    <a:pt x="25669" y="4843"/>
                    <a:pt x="25737" y="4911"/>
                  </a:cubicBezTo>
                  <a:cubicBezTo>
                    <a:pt x="25750" y="4925"/>
                    <a:pt x="25750" y="4952"/>
                    <a:pt x="25777" y="4965"/>
                  </a:cubicBezTo>
                  <a:lnTo>
                    <a:pt x="25804" y="4979"/>
                  </a:lnTo>
                  <a:cubicBezTo>
                    <a:pt x="25818" y="5019"/>
                    <a:pt x="25858" y="5046"/>
                    <a:pt x="25899" y="5046"/>
                  </a:cubicBezTo>
                  <a:cubicBezTo>
                    <a:pt x="25926" y="5046"/>
                    <a:pt x="25926" y="5060"/>
                    <a:pt x="25940" y="5060"/>
                  </a:cubicBezTo>
                  <a:cubicBezTo>
                    <a:pt x="25953" y="5087"/>
                    <a:pt x="25967" y="5114"/>
                    <a:pt x="25994" y="5128"/>
                  </a:cubicBezTo>
                  <a:lnTo>
                    <a:pt x="25994" y="5155"/>
                  </a:lnTo>
                  <a:cubicBezTo>
                    <a:pt x="25994" y="5155"/>
                    <a:pt x="25994" y="5168"/>
                    <a:pt x="25967" y="5168"/>
                  </a:cubicBezTo>
                  <a:cubicBezTo>
                    <a:pt x="25953" y="5168"/>
                    <a:pt x="25953" y="5155"/>
                    <a:pt x="25940" y="5155"/>
                  </a:cubicBezTo>
                  <a:cubicBezTo>
                    <a:pt x="25899" y="5128"/>
                    <a:pt x="25845" y="5100"/>
                    <a:pt x="25818" y="5087"/>
                  </a:cubicBezTo>
                  <a:cubicBezTo>
                    <a:pt x="25818" y="5087"/>
                    <a:pt x="25804" y="5060"/>
                    <a:pt x="25777" y="5060"/>
                  </a:cubicBezTo>
                  <a:cubicBezTo>
                    <a:pt x="25764" y="5033"/>
                    <a:pt x="25750" y="5019"/>
                    <a:pt x="25710" y="4992"/>
                  </a:cubicBezTo>
                  <a:cubicBezTo>
                    <a:pt x="25628" y="4952"/>
                    <a:pt x="25561" y="4857"/>
                    <a:pt x="25507" y="4776"/>
                  </a:cubicBezTo>
                  <a:cubicBezTo>
                    <a:pt x="25480" y="4749"/>
                    <a:pt x="25466" y="4708"/>
                    <a:pt x="25425" y="4681"/>
                  </a:cubicBezTo>
                  <a:cubicBezTo>
                    <a:pt x="25398" y="4559"/>
                    <a:pt x="25304" y="4478"/>
                    <a:pt x="25209" y="4410"/>
                  </a:cubicBezTo>
                  <a:cubicBezTo>
                    <a:pt x="25195" y="4383"/>
                    <a:pt x="25168" y="4383"/>
                    <a:pt x="25155" y="4370"/>
                  </a:cubicBezTo>
                  <a:cubicBezTo>
                    <a:pt x="25141" y="4343"/>
                    <a:pt x="25101" y="4316"/>
                    <a:pt x="25087" y="4302"/>
                  </a:cubicBezTo>
                  <a:cubicBezTo>
                    <a:pt x="25060" y="4289"/>
                    <a:pt x="25033" y="4275"/>
                    <a:pt x="25020" y="4248"/>
                  </a:cubicBezTo>
                  <a:lnTo>
                    <a:pt x="25060" y="4248"/>
                  </a:lnTo>
                  <a:cubicBezTo>
                    <a:pt x="25074" y="4248"/>
                    <a:pt x="25087" y="4248"/>
                    <a:pt x="25101" y="4275"/>
                  </a:cubicBezTo>
                  <a:cubicBezTo>
                    <a:pt x="25155" y="4316"/>
                    <a:pt x="25209" y="4343"/>
                    <a:pt x="25236" y="4356"/>
                  </a:cubicBezTo>
                  <a:cubicBezTo>
                    <a:pt x="25263" y="4370"/>
                    <a:pt x="25263" y="4370"/>
                    <a:pt x="25277" y="4370"/>
                  </a:cubicBezTo>
                  <a:cubicBezTo>
                    <a:pt x="25331" y="4410"/>
                    <a:pt x="25371" y="4424"/>
                    <a:pt x="25425" y="4437"/>
                  </a:cubicBezTo>
                  <a:cubicBezTo>
                    <a:pt x="25480" y="4451"/>
                    <a:pt x="25507" y="4478"/>
                    <a:pt x="25561" y="4492"/>
                  </a:cubicBezTo>
                  <a:cubicBezTo>
                    <a:pt x="25615" y="4505"/>
                    <a:pt x="25628" y="4519"/>
                    <a:pt x="25669" y="4519"/>
                  </a:cubicBezTo>
                  <a:cubicBezTo>
                    <a:pt x="25480" y="4343"/>
                    <a:pt x="25277" y="4140"/>
                    <a:pt x="25074" y="3950"/>
                  </a:cubicBezTo>
                  <a:cubicBezTo>
                    <a:pt x="24871" y="3761"/>
                    <a:pt x="24668" y="3571"/>
                    <a:pt x="24451" y="3409"/>
                  </a:cubicBezTo>
                  <a:cubicBezTo>
                    <a:pt x="24411" y="3396"/>
                    <a:pt x="24397" y="3368"/>
                    <a:pt x="24384" y="3355"/>
                  </a:cubicBezTo>
                  <a:lnTo>
                    <a:pt x="24343" y="3341"/>
                  </a:lnTo>
                  <a:lnTo>
                    <a:pt x="24343" y="3328"/>
                  </a:lnTo>
                  <a:lnTo>
                    <a:pt x="24316" y="3287"/>
                  </a:lnTo>
                  <a:cubicBezTo>
                    <a:pt x="24262" y="3233"/>
                    <a:pt x="24221" y="3206"/>
                    <a:pt x="24181" y="3166"/>
                  </a:cubicBezTo>
                  <a:cubicBezTo>
                    <a:pt x="24154" y="3166"/>
                    <a:pt x="24154" y="3152"/>
                    <a:pt x="24140" y="3152"/>
                  </a:cubicBezTo>
                  <a:cubicBezTo>
                    <a:pt x="24113" y="3152"/>
                    <a:pt x="24126" y="3193"/>
                    <a:pt x="24140" y="3206"/>
                  </a:cubicBezTo>
                  <a:lnTo>
                    <a:pt x="24140" y="3220"/>
                  </a:lnTo>
                  <a:lnTo>
                    <a:pt x="24126" y="3220"/>
                  </a:lnTo>
                  <a:cubicBezTo>
                    <a:pt x="24086" y="3206"/>
                    <a:pt x="24072" y="3193"/>
                    <a:pt x="24059" y="3193"/>
                  </a:cubicBezTo>
                  <a:lnTo>
                    <a:pt x="24005" y="3193"/>
                  </a:lnTo>
                  <a:lnTo>
                    <a:pt x="23978" y="3152"/>
                  </a:lnTo>
                  <a:cubicBezTo>
                    <a:pt x="23978" y="3138"/>
                    <a:pt x="23951" y="3125"/>
                    <a:pt x="23937" y="3125"/>
                  </a:cubicBezTo>
                  <a:lnTo>
                    <a:pt x="23951" y="3125"/>
                  </a:lnTo>
                  <a:cubicBezTo>
                    <a:pt x="23978" y="3125"/>
                    <a:pt x="23978" y="3125"/>
                    <a:pt x="23978" y="3098"/>
                  </a:cubicBezTo>
                  <a:cubicBezTo>
                    <a:pt x="23991" y="3084"/>
                    <a:pt x="23991" y="3084"/>
                    <a:pt x="23978" y="3057"/>
                  </a:cubicBezTo>
                  <a:cubicBezTo>
                    <a:pt x="23991" y="3030"/>
                    <a:pt x="23991" y="3030"/>
                    <a:pt x="23991" y="3017"/>
                  </a:cubicBezTo>
                  <a:cubicBezTo>
                    <a:pt x="23991" y="3003"/>
                    <a:pt x="23951" y="2990"/>
                    <a:pt x="23924" y="2949"/>
                  </a:cubicBezTo>
                  <a:lnTo>
                    <a:pt x="23910" y="2949"/>
                  </a:lnTo>
                  <a:cubicBezTo>
                    <a:pt x="23869" y="2922"/>
                    <a:pt x="23842" y="2895"/>
                    <a:pt x="23815" y="2881"/>
                  </a:cubicBezTo>
                  <a:cubicBezTo>
                    <a:pt x="23788" y="2854"/>
                    <a:pt x="23788" y="2854"/>
                    <a:pt x="23775" y="2854"/>
                  </a:cubicBezTo>
                  <a:cubicBezTo>
                    <a:pt x="23748" y="2854"/>
                    <a:pt x="23734" y="2827"/>
                    <a:pt x="23721" y="2814"/>
                  </a:cubicBezTo>
                  <a:cubicBezTo>
                    <a:pt x="23707" y="2800"/>
                    <a:pt x="23666" y="2787"/>
                    <a:pt x="23653" y="2787"/>
                  </a:cubicBezTo>
                  <a:lnTo>
                    <a:pt x="23639" y="2787"/>
                  </a:lnTo>
                  <a:cubicBezTo>
                    <a:pt x="23612" y="2787"/>
                    <a:pt x="23612" y="2760"/>
                    <a:pt x="23612" y="2760"/>
                  </a:cubicBezTo>
                  <a:lnTo>
                    <a:pt x="23599" y="2746"/>
                  </a:lnTo>
                  <a:cubicBezTo>
                    <a:pt x="23545" y="2719"/>
                    <a:pt x="23504" y="2678"/>
                    <a:pt x="23450" y="2665"/>
                  </a:cubicBezTo>
                  <a:cubicBezTo>
                    <a:pt x="23409" y="2665"/>
                    <a:pt x="23436" y="2692"/>
                    <a:pt x="23450" y="2719"/>
                  </a:cubicBezTo>
                  <a:cubicBezTo>
                    <a:pt x="23463" y="2719"/>
                    <a:pt x="23463" y="2733"/>
                    <a:pt x="23463" y="2733"/>
                  </a:cubicBezTo>
                  <a:cubicBezTo>
                    <a:pt x="23463" y="2746"/>
                    <a:pt x="23463" y="2760"/>
                    <a:pt x="23477" y="2787"/>
                  </a:cubicBezTo>
                  <a:cubicBezTo>
                    <a:pt x="23504" y="2814"/>
                    <a:pt x="23518" y="2854"/>
                    <a:pt x="23518" y="2868"/>
                  </a:cubicBezTo>
                  <a:cubicBezTo>
                    <a:pt x="23504" y="2868"/>
                    <a:pt x="23504" y="2854"/>
                    <a:pt x="23504" y="2854"/>
                  </a:cubicBezTo>
                  <a:cubicBezTo>
                    <a:pt x="23477" y="2827"/>
                    <a:pt x="23463" y="2800"/>
                    <a:pt x="23450" y="2787"/>
                  </a:cubicBezTo>
                  <a:cubicBezTo>
                    <a:pt x="23436" y="2787"/>
                    <a:pt x="23436" y="2760"/>
                    <a:pt x="23436" y="2760"/>
                  </a:cubicBezTo>
                  <a:cubicBezTo>
                    <a:pt x="23409" y="2746"/>
                    <a:pt x="23396" y="2733"/>
                    <a:pt x="23369" y="2719"/>
                  </a:cubicBezTo>
                  <a:cubicBezTo>
                    <a:pt x="23359" y="2712"/>
                    <a:pt x="23352" y="2710"/>
                    <a:pt x="23348" y="2710"/>
                  </a:cubicBezTo>
                  <a:cubicBezTo>
                    <a:pt x="23335" y="2710"/>
                    <a:pt x="23348" y="2736"/>
                    <a:pt x="23369" y="2746"/>
                  </a:cubicBezTo>
                  <a:lnTo>
                    <a:pt x="23369" y="2760"/>
                  </a:lnTo>
                  <a:cubicBezTo>
                    <a:pt x="23369" y="2746"/>
                    <a:pt x="23342" y="2746"/>
                    <a:pt x="23342" y="2733"/>
                  </a:cubicBezTo>
                  <a:cubicBezTo>
                    <a:pt x="23342" y="2719"/>
                    <a:pt x="23328" y="2692"/>
                    <a:pt x="23315" y="2678"/>
                  </a:cubicBezTo>
                  <a:cubicBezTo>
                    <a:pt x="23315" y="2665"/>
                    <a:pt x="23274" y="2651"/>
                    <a:pt x="23260" y="2651"/>
                  </a:cubicBezTo>
                  <a:close/>
                  <a:moveTo>
                    <a:pt x="11096" y="19755"/>
                  </a:moveTo>
                  <a:cubicBezTo>
                    <a:pt x="11069" y="19755"/>
                    <a:pt x="11028" y="19795"/>
                    <a:pt x="11001" y="19849"/>
                  </a:cubicBezTo>
                  <a:cubicBezTo>
                    <a:pt x="10947" y="19944"/>
                    <a:pt x="10852" y="19998"/>
                    <a:pt x="10758" y="20025"/>
                  </a:cubicBezTo>
                  <a:cubicBezTo>
                    <a:pt x="10744" y="20025"/>
                    <a:pt x="10744" y="20052"/>
                    <a:pt x="10731" y="20052"/>
                  </a:cubicBezTo>
                  <a:cubicBezTo>
                    <a:pt x="10622" y="20079"/>
                    <a:pt x="10514" y="20133"/>
                    <a:pt x="10447" y="20255"/>
                  </a:cubicBezTo>
                  <a:lnTo>
                    <a:pt x="10419" y="20255"/>
                  </a:lnTo>
                  <a:cubicBezTo>
                    <a:pt x="10406" y="20255"/>
                    <a:pt x="10392" y="20269"/>
                    <a:pt x="10379" y="20282"/>
                  </a:cubicBezTo>
                  <a:cubicBezTo>
                    <a:pt x="10352" y="20296"/>
                    <a:pt x="10352" y="20336"/>
                    <a:pt x="10379" y="20364"/>
                  </a:cubicBezTo>
                  <a:cubicBezTo>
                    <a:pt x="10406" y="20472"/>
                    <a:pt x="10352" y="20526"/>
                    <a:pt x="10284" y="20607"/>
                  </a:cubicBezTo>
                  <a:cubicBezTo>
                    <a:pt x="10244" y="20621"/>
                    <a:pt x="10203" y="20675"/>
                    <a:pt x="10189" y="20729"/>
                  </a:cubicBezTo>
                  <a:cubicBezTo>
                    <a:pt x="10176" y="20729"/>
                    <a:pt x="10149" y="20702"/>
                    <a:pt x="10149" y="20688"/>
                  </a:cubicBezTo>
                  <a:cubicBezTo>
                    <a:pt x="10135" y="20675"/>
                    <a:pt x="10108" y="20661"/>
                    <a:pt x="10068" y="20634"/>
                  </a:cubicBezTo>
                  <a:cubicBezTo>
                    <a:pt x="10054" y="20634"/>
                    <a:pt x="10054" y="20621"/>
                    <a:pt x="10054" y="20621"/>
                  </a:cubicBezTo>
                  <a:lnTo>
                    <a:pt x="10041" y="20621"/>
                  </a:lnTo>
                  <a:cubicBezTo>
                    <a:pt x="9962" y="20576"/>
                    <a:pt x="9893" y="20550"/>
                    <a:pt x="9825" y="20550"/>
                  </a:cubicBezTo>
                  <a:cubicBezTo>
                    <a:pt x="9813" y="20550"/>
                    <a:pt x="9800" y="20550"/>
                    <a:pt x="9788" y="20552"/>
                  </a:cubicBezTo>
                  <a:lnTo>
                    <a:pt x="9788" y="20552"/>
                  </a:lnTo>
                  <a:cubicBezTo>
                    <a:pt x="9783" y="20539"/>
                    <a:pt x="9783" y="20524"/>
                    <a:pt x="9783" y="20512"/>
                  </a:cubicBezTo>
                  <a:lnTo>
                    <a:pt x="9783" y="20472"/>
                  </a:lnTo>
                  <a:lnTo>
                    <a:pt x="9770" y="20472"/>
                  </a:lnTo>
                  <a:cubicBezTo>
                    <a:pt x="9743" y="20472"/>
                    <a:pt x="9716" y="20472"/>
                    <a:pt x="9716" y="20445"/>
                  </a:cubicBezTo>
                  <a:lnTo>
                    <a:pt x="9635" y="20445"/>
                  </a:lnTo>
                  <a:cubicBezTo>
                    <a:pt x="9608" y="20445"/>
                    <a:pt x="9608" y="20445"/>
                    <a:pt x="9594" y="20458"/>
                  </a:cubicBezTo>
                  <a:cubicBezTo>
                    <a:pt x="9581" y="20485"/>
                    <a:pt x="9567" y="20512"/>
                    <a:pt x="9526" y="20526"/>
                  </a:cubicBezTo>
                  <a:lnTo>
                    <a:pt x="9513" y="20539"/>
                  </a:lnTo>
                  <a:cubicBezTo>
                    <a:pt x="9499" y="20580"/>
                    <a:pt x="9499" y="20594"/>
                    <a:pt x="9499" y="20607"/>
                  </a:cubicBezTo>
                  <a:cubicBezTo>
                    <a:pt x="9526" y="20621"/>
                    <a:pt x="9567" y="20648"/>
                    <a:pt x="9567" y="20675"/>
                  </a:cubicBezTo>
                  <a:cubicBezTo>
                    <a:pt x="9567" y="20676"/>
                    <a:pt x="9567" y="20678"/>
                    <a:pt x="9566" y="20679"/>
                  </a:cubicBezTo>
                  <a:lnTo>
                    <a:pt x="9566" y="20679"/>
                  </a:lnTo>
                  <a:cubicBezTo>
                    <a:pt x="9589" y="20663"/>
                    <a:pt x="9612" y="20643"/>
                    <a:pt x="9635" y="20621"/>
                  </a:cubicBezTo>
                  <a:cubicBezTo>
                    <a:pt x="9662" y="20594"/>
                    <a:pt x="9716" y="20566"/>
                    <a:pt x="9783" y="20553"/>
                  </a:cubicBezTo>
                  <a:cubicBezTo>
                    <a:pt x="9785" y="20553"/>
                    <a:pt x="9787" y="20552"/>
                    <a:pt x="9788" y="20552"/>
                  </a:cubicBezTo>
                  <a:lnTo>
                    <a:pt x="9788" y="20552"/>
                  </a:lnTo>
                  <a:cubicBezTo>
                    <a:pt x="9794" y="20570"/>
                    <a:pt x="9807" y="20586"/>
                    <a:pt x="9838" y="20594"/>
                  </a:cubicBezTo>
                  <a:cubicBezTo>
                    <a:pt x="9932" y="20675"/>
                    <a:pt x="10041" y="20797"/>
                    <a:pt x="10054" y="21135"/>
                  </a:cubicBezTo>
                  <a:cubicBezTo>
                    <a:pt x="10054" y="21216"/>
                    <a:pt x="10068" y="21270"/>
                    <a:pt x="10122" y="21297"/>
                  </a:cubicBezTo>
                  <a:cubicBezTo>
                    <a:pt x="10108" y="21324"/>
                    <a:pt x="10068" y="21338"/>
                    <a:pt x="10081" y="21392"/>
                  </a:cubicBezTo>
                  <a:cubicBezTo>
                    <a:pt x="10068" y="21405"/>
                    <a:pt x="10068" y="21419"/>
                    <a:pt x="10068" y="21432"/>
                  </a:cubicBezTo>
                  <a:cubicBezTo>
                    <a:pt x="10068" y="21432"/>
                    <a:pt x="10054" y="21432"/>
                    <a:pt x="10041" y="21460"/>
                  </a:cubicBezTo>
                  <a:cubicBezTo>
                    <a:pt x="9973" y="21487"/>
                    <a:pt x="9878" y="21500"/>
                    <a:pt x="9905" y="21635"/>
                  </a:cubicBezTo>
                  <a:cubicBezTo>
                    <a:pt x="9905" y="21690"/>
                    <a:pt x="9865" y="21757"/>
                    <a:pt x="9811" y="21798"/>
                  </a:cubicBezTo>
                  <a:cubicBezTo>
                    <a:pt x="9702" y="21865"/>
                    <a:pt x="9702" y="21933"/>
                    <a:pt x="9716" y="22001"/>
                  </a:cubicBezTo>
                  <a:cubicBezTo>
                    <a:pt x="9716" y="22041"/>
                    <a:pt x="9729" y="22109"/>
                    <a:pt x="9662" y="22204"/>
                  </a:cubicBezTo>
                  <a:cubicBezTo>
                    <a:pt x="9608" y="22244"/>
                    <a:pt x="9635" y="22298"/>
                    <a:pt x="9648" y="22339"/>
                  </a:cubicBezTo>
                  <a:cubicBezTo>
                    <a:pt x="9648" y="22353"/>
                    <a:pt x="9662" y="22366"/>
                    <a:pt x="9662" y="22366"/>
                  </a:cubicBezTo>
                  <a:cubicBezTo>
                    <a:pt x="9675" y="22434"/>
                    <a:pt x="9702" y="22488"/>
                    <a:pt x="9729" y="22501"/>
                  </a:cubicBezTo>
                  <a:cubicBezTo>
                    <a:pt x="9770" y="22515"/>
                    <a:pt x="9797" y="22515"/>
                    <a:pt x="9838" y="22515"/>
                  </a:cubicBezTo>
                  <a:cubicBezTo>
                    <a:pt x="9851" y="22515"/>
                    <a:pt x="9865" y="22515"/>
                    <a:pt x="9878" y="22501"/>
                  </a:cubicBezTo>
                  <a:lnTo>
                    <a:pt x="9878" y="22515"/>
                  </a:lnTo>
                  <a:cubicBezTo>
                    <a:pt x="9865" y="22542"/>
                    <a:pt x="9851" y="22556"/>
                    <a:pt x="9851" y="22583"/>
                  </a:cubicBezTo>
                  <a:cubicBezTo>
                    <a:pt x="9716" y="22704"/>
                    <a:pt x="9662" y="22826"/>
                    <a:pt x="9743" y="23016"/>
                  </a:cubicBezTo>
                  <a:cubicBezTo>
                    <a:pt x="9797" y="23110"/>
                    <a:pt x="9878" y="23164"/>
                    <a:pt x="9973" y="23192"/>
                  </a:cubicBezTo>
                  <a:cubicBezTo>
                    <a:pt x="9986" y="23192"/>
                    <a:pt x="10000" y="23219"/>
                    <a:pt x="10014" y="23219"/>
                  </a:cubicBezTo>
                  <a:cubicBezTo>
                    <a:pt x="10068" y="23286"/>
                    <a:pt x="10135" y="23354"/>
                    <a:pt x="10203" y="23394"/>
                  </a:cubicBezTo>
                  <a:cubicBezTo>
                    <a:pt x="10352" y="23557"/>
                    <a:pt x="10392" y="23584"/>
                    <a:pt x="10419" y="23665"/>
                  </a:cubicBezTo>
                  <a:cubicBezTo>
                    <a:pt x="10487" y="23773"/>
                    <a:pt x="10541" y="23868"/>
                    <a:pt x="10649" y="23963"/>
                  </a:cubicBezTo>
                  <a:lnTo>
                    <a:pt x="10649" y="23976"/>
                  </a:lnTo>
                  <a:cubicBezTo>
                    <a:pt x="10663" y="23990"/>
                    <a:pt x="10663" y="24003"/>
                    <a:pt x="10690" y="24003"/>
                  </a:cubicBezTo>
                  <a:cubicBezTo>
                    <a:pt x="10690" y="24030"/>
                    <a:pt x="10717" y="24058"/>
                    <a:pt x="10758" y="24058"/>
                  </a:cubicBezTo>
                  <a:cubicBezTo>
                    <a:pt x="10758" y="24098"/>
                    <a:pt x="10798" y="24112"/>
                    <a:pt x="10825" y="24125"/>
                  </a:cubicBezTo>
                  <a:cubicBezTo>
                    <a:pt x="10893" y="24260"/>
                    <a:pt x="10961" y="24450"/>
                    <a:pt x="11191" y="24504"/>
                  </a:cubicBezTo>
                  <a:cubicBezTo>
                    <a:pt x="11204" y="24518"/>
                    <a:pt x="11231" y="24531"/>
                    <a:pt x="11258" y="24531"/>
                  </a:cubicBezTo>
                  <a:cubicBezTo>
                    <a:pt x="11272" y="24531"/>
                    <a:pt x="11285" y="24545"/>
                    <a:pt x="11285" y="24545"/>
                  </a:cubicBezTo>
                  <a:cubicBezTo>
                    <a:pt x="11394" y="24599"/>
                    <a:pt x="11488" y="24612"/>
                    <a:pt x="11597" y="24639"/>
                  </a:cubicBezTo>
                  <a:cubicBezTo>
                    <a:pt x="11678" y="24653"/>
                    <a:pt x="11759" y="24666"/>
                    <a:pt x="11827" y="24707"/>
                  </a:cubicBezTo>
                  <a:cubicBezTo>
                    <a:pt x="11840" y="24721"/>
                    <a:pt x="11867" y="24734"/>
                    <a:pt x="11881" y="24734"/>
                  </a:cubicBezTo>
                  <a:cubicBezTo>
                    <a:pt x="11908" y="24775"/>
                    <a:pt x="11948" y="24788"/>
                    <a:pt x="11976" y="24788"/>
                  </a:cubicBezTo>
                  <a:lnTo>
                    <a:pt x="12003" y="24788"/>
                  </a:lnTo>
                  <a:cubicBezTo>
                    <a:pt x="12016" y="24802"/>
                    <a:pt x="12030" y="24815"/>
                    <a:pt x="12043" y="24815"/>
                  </a:cubicBezTo>
                  <a:cubicBezTo>
                    <a:pt x="12151" y="24991"/>
                    <a:pt x="12219" y="25181"/>
                    <a:pt x="12273" y="25411"/>
                  </a:cubicBezTo>
                  <a:cubicBezTo>
                    <a:pt x="12287" y="25465"/>
                    <a:pt x="12273" y="25532"/>
                    <a:pt x="12273" y="25587"/>
                  </a:cubicBezTo>
                  <a:cubicBezTo>
                    <a:pt x="12246" y="25722"/>
                    <a:pt x="12287" y="25789"/>
                    <a:pt x="12300" y="25857"/>
                  </a:cubicBezTo>
                  <a:cubicBezTo>
                    <a:pt x="12341" y="25938"/>
                    <a:pt x="12354" y="26020"/>
                    <a:pt x="12341" y="26290"/>
                  </a:cubicBezTo>
                  <a:lnTo>
                    <a:pt x="12341" y="26331"/>
                  </a:lnTo>
                  <a:cubicBezTo>
                    <a:pt x="12314" y="26466"/>
                    <a:pt x="12300" y="26601"/>
                    <a:pt x="12368" y="26737"/>
                  </a:cubicBezTo>
                  <a:cubicBezTo>
                    <a:pt x="12300" y="26764"/>
                    <a:pt x="12314" y="26831"/>
                    <a:pt x="12354" y="26886"/>
                  </a:cubicBezTo>
                  <a:cubicBezTo>
                    <a:pt x="12503" y="27170"/>
                    <a:pt x="12490" y="27454"/>
                    <a:pt x="12341" y="27792"/>
                  </a:cubicBezTo>
                  <a:cubicBezTo>
                    <a:pt x="12287" y="27900"/>
                    <a:pt x="12300" y="27927"/>
                    <a:pt x="12341" y="27982"/>
                  </a:cubicBezTo>
                  <a:cubicBezTo>
                    <a:pt x="12368" y="28036"/>
                    <a:pt x="12422" y="28130"/>
                    <a:pt x="12422" y="28387"/>
                  </a:cubicBezTo>
                  <a:cubicBezTo>
                    <a:pt x="12422" y="28401"/>
                    <a:pt x="12422" y="28401"/>
                    <a:pt x="12436" y="28442"/>
                  </a:cubicBezTo>
                  <a:cubicBezTo>
                    <a:pt x="12449" y="28496"/>
                    <a:pt x="12449" y="28509"/>
                    <a:pt x="12436" y="28509"/>
                  </a:cubicBezTo>
                  <a:cubicBezTo>
                    <a:pt x="12422" y="28523"/>
                    <a:pt x="12422" y="28563"/>
                    <a:pt x="12422" y="28631"/>
                  </a:cubicBezTo>
                  <a:lnTo>
                    <a:pt x="12422" y="28658"/>
                  </a:lnTo>
                  <a:cubicBezTo>
                    <a:pt x="12422" y="28699"/>
                    <a:pt x="12422" y="28726"/>
                    <a:pt x="12503" y="28739"/>
                  </a:cubicBezTo>
                  <a:lnTo>
                    <a:pt x="12544" y="28739"/>
                  </a:lnTo>
                  <a:cubicBezTo>
                    <a:pt x="12571" y="28739"/>
                    <a:pt x="12611" y="28726"/>
                    <a:pt x="12611" y="28699"/>
                  </a:cubicBezTo>
                  <a:cubicBezTo>
                    <a:pt x="12611" y="28645"/>
                    <a:pt x="12611" y="28590"/>
                    <a:pt x="12571" y="28536"/>
                  </a:cubicBezTo>
                  <a:cubicBezTo>
                    <a:pt x="12557" y="28523"/>
                    <a:pt x="12557" y="28509"/>
                    <a:pt x="12611" y="28496"/>
                  </a:cubicBezTo>
                  <a:cubicBezTo>
                    <a:pt x="12611" y="28509"/>
                    <a:pt x="12625" y="28509"/>
                    <a:pt x="12639" y="28523"/>
                  </a:cubicBezTo>
                  <a:cubicBezTo>
                    <a:pt x="12652" y="28523"/>
                    <a:pt x="12652" y="28536"/>
                    <a:pt x="12652" y="28536"/>
                  </a:cubicBezTo>
                  <a:lnTo>
                    <a:pt x="12652" y="28739"/>
                  </a:lnTo>
                  <a:lnTo>
                    <a:pt x="12652" y="28807"/>
                  </a:lnTo>
                  <a:cubicBezTo>
                    <a:pt x="12652" y="28834"/>
                    <a:pt x="12652" y="28834"/>
                    <a:pt x="12639" y="28848"/>
                  </a:cubicBezTo>
                  <a:cubicBezTo>
                    <a:pt x="12625" y="28861"/>
                    <a:pt x="12611" y="28875"/>
                    <a:pt x="12639" y="28915"/>
                  </a:cubicBezTo>
                  <a:lnTo>
                    <a:pt x="12584" y="28915"/>
                  </a:lnTo>
                  <a:cubicBezTo>
                    <a:pt x="12584" y="28915"/>
                    <a:pt x="12571" y="28915"/>
                    <a:pt x="12571" y="28929"/>
                  </a:cubicBezTo>
                  <a:cubicBezTo>
                    <a:pt x="12557" y="28929"/>
                    <a:pt x="12544" y="28942"/>
                    <a:pt x="12544" y="28969"/>
                  </a:cubicBezTo>
                  <a:cubicBezTo>
                    <a:pt x="12544" y="28969"/>
                    <a:pt x="12557" y="28983"/>
                    <a:pt x="12571" y="28983"/>
                  </a:cubicBezTo>
                  <a:cubicBezTo>
                    <a:pt x="12652" y="28996"/>
                    <a:pt x="12652" y="29037"/>
                    <a:pt x="12639" y="29064"/>
                  </a:cubicBezTo>
                  <a:cubicBezTo>
                    <a:pt x="12625" y="29050"/>
                    <a:pt x="12584" y="29037"/>
                    <a:pt x="12517" y="29037"/>
                  </a:cubicBezTo>
                  <a:cubicBezTo>
                    <a:pt x="12517" y="29037"/>
                    <a:pt x="12449" y="29037"/>
                    <a:pt x="12449" y="29050"/>
                  </a:cubicBezTo>
                  <a:lnTo>
                    <a:pt x="12449" y="29064"/>
                  </a:lnTo>
                  <a:cubicBezTo>
                    <a:pt x="12490" y="29078"/>
                    <a:pt x="12476" y="29105"/>
                    <a:pt x="12436" y="29118"/>
                  </a:cubicBezTo>
                  <a:lnTo>
                    <a:pt x="12422" y="29118"/>
                  </a:lnTo>
                  <a:cubicBezTo>
                    <a:pt x="12381" y="29132"/>
                    <a:pt x="12381" y="29172"/>
                    <a:pt x="12381" y="29186"/>
                  </a:cubicBezTo>
                  <a:cubicBezTo>
                    <a:pt x="12409" y="29199"/>
                    <a:pt x="12422" y="29199"/>
                    <a:pt x="12449" y="29199"/>
                  </a:cubicBezTo>
                  <a:lnTo>
                    <a:pt x="12476" y="29199"/>
                  </a:lnTo>
                  <a:cubicBezTo>
                    <a:pt x="12490" y="29199"/>
                    <a:pt x="12503" y="29186"/>
                    <a:pt x="12503" y="29186"/>
                  </a:cubicBezTo>
                  <a:lnTo>
                    <a:pt x="12503" y="29172"/>
                  </a:lnTo>
                  <a:cubicBezTo>
                    <a:pt x="12517" y="29172"/>
                    <a:pt x="12544" y="29186"/>
                    <a:pt x="12544" y="29186"/>
                  </a:cubicBezTo>
                  <a:cubicBezTo>
                    <a:pt x="12584" y="29186"/>
                    <a:pt x="12611" y="29186"/>
                    <a:pt x="12625" y="29199"/>
                  </a:cubicBezTo>
                  <a:cubicBezTo>
                    <a:pt x="12625" y="29199"/>
                    <a:pt x="12625" y="29213"/>
                    <a:pt x="12611" y="29240"/>
                  </a:cubicBezTo>
                  <a:cubicBezTo>
                    <a:pt x="12584" y="29253"/>
                    <a:pt x="12571" y="29267"/>
                    <a:pt x="12584" y="29281"/>
                  </a:cubicBezTo>
                  <a:cubicBezTo>
                    <a:pt x="12611" y="29308"/>
                    <a:pt x="12625" y="29321"/>
                    <a:pt x="12625" y="29335"/>
                  </a:cubicBezTo>
                  <a:cubicBezTo>
                    <a:pt x="12747" y="29348"/>
                    <a:pt x="12842" y="29375"/>
                    <a:pt x="12963" y="29375"/>
                  </a:cubicBezTo>
                  <a:cubicBezTo>
                    <a:pt x="13044" y="29389"/>
                    <a:pt x="13126" y="29389"/>
                    <a:pt x="13220" y="29402"/>
                  </a:cubicBezTo>
                  <a:cubicBezTo>
                    <a:pt x="13383" y="29416"/>
                    <a:pt x="13559" y="29443"/>
                    <a:pt x="13721" y="29443"/>
                  </a:cubicBezTo>
                  <a:lnTo>
                    <a:pt x="13721" y="29402"/>
                  </a:lnTo>
                  <a:lnTo>
                    <a:pt x="13721" y="29375"/>
                  </a:lnTo>
                  <a:lnTo>
                    <a:pt x="13721" y="29348"/>
                  </a:lnTo>
                  <a:cubicBezTo>
                    <a:pt x="13735" y="29348"/>
                    <a:pt x="13762" y="29335"/>
                    <a:pt x="13762" y="29335"/>
                  </a:cubicBezTo>
                  <a:cubicBezTo>
                    <a:pt x="13762" y="29335"/>
                    <a:pt x="13775" y="29335"/>
                    <a:pt x="13775" y="29321"/>
                  </a:cubicBezTo>
                  <a:cubicBezTo>
                    <a:pt x="13802" y="29308"/>
                    <a:pt x="13843" y="29281"/>
                    <a:pt x="13843" y="29267"/>
                  </a:cubicBezTo>
                  <a:cubicBezTo>
                    <a:pt x="13938" y="29240"/>
                    <a:pt x="13924" y="29186"/>
                    <a:pt x="13910" y="29145"/>
                  </a:cubicBezTo>
                  <a:cubicBezTo>
                    <a:pt x="13897" y="29105"/>
                    <a:pt x="13897" y="29078"/>
                    <a:pt x="13789" y="29078"/>
                  </a:cubicBezTo>
                  <a:lnTo>
                    <a:pt x="13694" y="29078"/>
                  </a:lnTo>
                  <a:cubicBezTo>
                    <a:pt x="13667" y="29064"/>
                    <a:pt x="13667" y="29050"/>
                    <a:pt x="13640" y="29050"/>
                  </a:cubicBezTo>
                  <a:cubicBezTo>
                    <a:pt x="13640" y="29037"/>
                    <a:pt x="13626" y="29037"/>
                    <a:pt x="13626" y="29010"/>
                  </a:cubicBezTo>
                  <a:cubicBezTo>
                    <a:pt x="13599" y="28996"/>
                    <a:pt x="13586" y="28983"/>
                    <a:pt x="13599" y="28969"/>
                  </a:cubicBezTo>
                  <a:cubicBezTo>
                    <a:pt x="13640" y="28942"/>
                    <a:pt x="13653" y="28929"/>
                    <a:pt x="13653" y="28902"/>
                  </a:cubicBezTo>
                  <a:cubicBezTo>
                    <a:pt x="13667" y="28902"/>
                    <a:pt x="13694" y="28875"/>
                    <a:pt x="13708" y="28861"/>
                  </a:cubicBezTo>
                  <a:cubicBezTo>
                    <a:pt x="13721" y="28861"/>
                    <a:pt x="13735" y="28861"/>
                    <a:pt x="13762" y="28848"/>
                  </a:cubicBezTo>
                  <a:cubicBezTo>
                    <a:pt x="13802" y="28834"/>
                    <a:pt x="13870" y="28834"/>
                    <a:pt x="13856" y="28766"/>
                  </a:cubicBezTo>
                  <a:cubicBezTo>
                    <a:pt x="13897" y="28739"/>
                    <a:pt x="13897" y="28712"/>
                    <a:pt x="13870" y="28699"/>
                  </a:cubicBezTo>
                  <a:cubicBezTo>
                    <a:pt x="13870" y="28658"/>
                    <a:pt x="13856" y="28645"/>
                    <a:pt x="13870" y="28590"/>
                  </a:cubicBezTo>
                  <a:cubicBezTo>
                    <a:pt x="13897" y="28590"/>
                    <a:pt x="13924" y="28577"/>
                    <a:pt x="13924" y="28563"/>
                  </a:cubicBezTo>
                  <a:cubicBezTo>
                    <a:pt x="13938" y="28563"/>
                    <a:pt x="13938" y="28536"/>
                    <a:pt x="13965" y="28536"/>
                  </a:cubicBezTo>
                  <a:cubicBezTo>
                    <a:pt x="13992" y="28523"/>
                    <a:pt x="14005" y="28523"/>
                    <a:pt x="14046" y="28509"/>
                  </a:cubicBezTo>
                  <a:cubicBezTo>
                    <a:pt x="14100" y="28469"/>
                    <a:pt x="14059" y="28428"/>
                    <a:pt x="14032" y="28387"/>
                  </a:cubicBezTo>
                  <a:cubicBezTo>
                    <a:pt x="14005" y="28374"/>
                    <a:pt x="13992" y="28360"/>
                    <a:pt x="13978" y="28360"/>
                  </a:cubicBezTo>
                  <a:cubicBezTo>
                    <a:pt x="13965" y="28360"/>
                    <a:pt x="13938" y="28374"/>
                    <a:pt x="13924" y="28374"/>
                  </a:cubicBezTo>
                  <a:cubicBezTo>
                    <a:pt x="13910" y="28387"/>
                    <a:pt x="13897" y="28387"/>
                    <a:pt x="13870" y="28387"/>
                  </a:cubicBezTo>
                  <a:cubicBezTo>
                    <a:pt x="13870" y="28387"/>
                    <a:pt x="13856" y="28387"/>
                    <a:pt x="13843" y="28374"/>
                  </a:cubicBezTo>
                  <a:lnTo>
                    <a:pt x="13775" y="28239"/>
                  </a:lnTo>
                  <a:lnTo>
                    <a:pt x="13802" y="28239"/>
                  </a:lnTo>
                  <a:cubicBezTo>
                    <a:pt x="13869" y="28258"/>
                    <a:pt x="13923" y="28277"/>
                    <a:pt x="13963" y="28277"/>
                  </a:cubicBezTo>
                  <a:cubicBezTo>
                    <a:pt x="13979" y="28277"/>
                    <a:pt x="13993" y="28274"/>
                    <a:pt x="14005" y="28266"/>
                  </a:cubicBezTo>
                  <a:cubicBezTo>
                    <a:pt x="14059" y="28266"/>
                    <a:pt x="14100" y="28252"/>
                    <a:pt x="14168" y="28225"/>
                  </a:cubicBezTo>
                  <a:cubicBezTo>
                    <a:pt x="14195" y="28171"/>
                    <a:pt x="14195" y="28117"/>
                    <a:pt x="14195" y="28063"/>
                  </a:cubicBezTo>
                  <a:lnTo>
                    <a:pt x="14195" y="27968"/>
                  </a:lnTo>
                  <a:cubicBezTo>
                    <a:pt x="14195" y="27954"/>
                    <a:pt x="14181" y="27954"/>
                    <a:pt x="14181" y="27954"/>
                  </a:cubicBezTo>
                  <a:cubicBezTo>
                    <a:pt x="14168" y="27927"/>
                    <a:pt x="14168" y="27927"/>
                    <a:pt x="14181" y="27927"/>
                  </a:cubicBezTo>
                  <a:cubicBezTo>
                    <a:pt x="14181" y="27927"/>
                    <a:pt x="14195" y="27927"/>
                    <a:pt x="14195" y="27914"/>
                  </a:cubicBezTo>
                  <a:lnTo>
                    <a:pt x="14276" y="27914"/>
                  </a:lnTo>
                  <a:cubicBezTo>
                    <a:pt x="14384" y="27900"/>
                    <a:pt x="14479" y="27887"/>
                    <a:pt x="14587" y="27846"/>
                  </a:cubicBezTo>
                  <a:cubicBezTo>
                    <a:pt x="14641" y="27833"/>
                    <a:pt x="14682" y="27819"/>
                    <a:pt x="14749" y="27792"/>
                  </a:cubicBezTo>
                  <a:cubicBezTo>
                    <a:pt x="14790" y="27779"/>
                    <a:pt x="14817" y="27779"/>
                    <a:pt x="14817" y="27752"/>
                  </a:cubicBezTo>
                  <a:cubicBezTo>
                    <a:pt x="14858" y="27724"/>
                    <a:pt x="14885" y="27697"/>
                    <a:pt x="14871" y="27643"/>
                  </a:cubicBezTo>
                  <a:cubicBezTo>
                    <a:pt x="14885" y="27643"/>
                    <a:pt x="14912" y="27630"/>
                    <a:pt x="14912" y="27616"/>
                  </a:cubicBezTo>
                  <a:cubicBezTo>
                    <a:pt x="14993" y="27508"/>
                    <a:pt x="14993" y="27454"/>
                    <a:pt x="14871" y="27373"/>
                  </a:cubicBezTo>
                  <a:cubicBezTo>
                    <a:pt x="14858" y="27359"/>
                    <a:pt x="14858" y="27346"/>
                    <a:pt x="14858" y="27319"/>
                  </a:cubicBezTo>
                  <a:lnTo>
                    <a:pt x="14858" y="27305"/>
                  </a:lnTo>
                  <a:cubicBezTo>
                    <a:pt x="14871" y="27291"/>
                    <a:pt x="14871" y="27291"/>
                    <a:pt x="14858" y="27278"/>
                  </a:cubicBezTo>
                  <a:cubicBezTo>
                    <a:pt x="14858" y="27251"/>
                    <a:pt x="14844" y="27251"/>
                    <a:pt x="14804" y="27237"/>
                  </a:cubicBezTo>
                  <a:cubicBezTo>
                    <a:pt x="14804" y="27237"/>
                    <a:pt x="14722" y="27183"/>
                    <a:pt x="14682" y="27170"/>
                  </a:cubicBezTo>
                  <a:cubicBezTo>
                    <a:pt x="14709" y="27170"/>
                    <a:pt x="14709" y="27156"/>
                    <a:pt x="14722" y="27156"/>
                  </a:cubicBezTo>
                  <a:lnTo>
                    <a:pt x="14804" y="27156"/>
                  </a:lnTo>
                  <a:cubicBezTo>
                    <a:pt x="14817" y="27156"/>
                    <a:pt x="14817" y="27156"/>
                    <a:pt x="14844" y="27170"/>
                  </a:cubicBezTo>
                  <a:cubicBezTo>
                    <a:pt x="14871" y="27183"/>
                    <a:pt x="14885" y="27183"/>
                    <a:pt x="14925" y="27183"/>
                  </a:cubicBezTo>
                  <a:cubicBezTo>
                    <a:pt x="14970" y="27183"/>
                    <a:pt x="15016" y="27195"/>
                    <a:pt x="15061" y="27195"/>
                  </a:cubicBezTo>
                  <a:cubicBezTo>
                    <a:pt x="15083" y="27195"/>
                    <a:pt x="15106" y="27192"/>
                    <a:pt x="15128" y="27183"/>
                  </a:cubicBezTo>
                  <a:cubicBezTo>
                    <a:pt x="15291" y="27170"/>
                    <a:pt x="15331" y="27102"/>
                    <a:pt x="15399" y="26980"/>
                  </a:cubicBezTo>
                  <a:cubicBezTo>
                    <a:pt x="15412" y="26967"/>
                    <a:pt x="15426" y="26940"/>
                    <a:pt x="15453" y="26913"/>
                  </a:cubicBezTo>
                  <a:cubicBezTo>
                    <a:pt x="15467" y="26913"/>
                    <a:pt x="15480" y="26899"/>
                    <a:pt x="15480" y="26886"/>
                  </a:cubicBezTo>
                  <a:lnTo>
                    <a:pt x="15494" y="26872"/>
                  </a:lnTo>
                  <a:cubicBezTo>
                    <a:pt x="15534" y="26831"/>
                    <a:pt x="15548" y="26804"/>
                    <a:pt x="15561" y="26777"/>
                  </a:cubicBezTo>
                  <a:cubicBezTo>
                    <a:pt x="15615" y="26696"/>
                    <a:pt x="15670" y="26615"/>
                    <a:pt x="15764" y="26547"/>
                  </a:cubicBezTo>
                  <a:cubicBezTo>
                    <a:pt x="15805" y="26534"/>
                    <a:pt x="15818" y="26493"/>
                    <a:pt x="15818" y="26480"/>
                  </a:cubicBezTo>
                  <a:cubicBezTo>
                    <a:pt x="15886" y="26412"/>
                    <a:pt x="15900" y="26344"/>
                    <a:pt x="15940" y="26277"/>
                  </a:cubicBezTo>
                  <a:cubicBezTo>
                    <a:pt x="15954" y="26222"/>
                    <a:pt x="15967" y="26168"/>
                    <a:pt x="16008" y="26128"/>
                  </a:cubicBezTo>
                  <a:lnTo>
                    <a:pt x="16021" y="26101"/>
                  </a:lnTo>
                  <a:lnTo>
                    <a:pt x="16035" y="26087"/>
                  </a:lnTo>
                  <a:cubicBezTo>
                    <a:pt x="16075" y="26074"/>
                    <a:pt x="16089" y="26060"/>
                    <a:pt x="16089" y="26020"/>
                  </a:cubicBezTo>
                  <a:cubicBezTo>
                    <a:pt x="16211" y="25938"/>
                    <a:pt x="16197" y="25857"/>
                    <a:pt x="16157" y="25749"/>
                  </a:cubicBezTo>
                  <a:cubicBezTo>
                    <a:pt x="16143" y="25654"/>
                    <a:pt x="16103" y="25546"/>
                    <a:pt x="16211" y="25411"/>
                  </a:cubicBezTo>
                  <a:cubicBezTo>
                    <a:pt x="16265" y="25384"/>
                    <a:pt x="16292" y="25343"/>
                    <a:pt x="16333" y="25289"/>
                  </a:cubicBezTo>
                  <a:cubicBezTo>
                    <a:pt x="16360" y="25248"/>
                    <a:pt x="16414" y="25208"/>
                    <a:pt x="16468" y="25181"/>
                  </a:cubicBezTo>
                  <a:cubicBezTo>
                    <a:pt x="16508" y="25140"/>
                    <a:pt x="16576" y="25113"/>
                    <a:pt x="16630" y="25072"/>
                  </a:cubicBezTo>
                  <a:cubicBezTo>
                    <a:pt x="16738" y="25005"/>
                    <a:pt x="16833" y="24937"/>
                    <a:pt x="16955" y="24910"/>
                  </a:cubicBezTo>
                  <a:lnTo>
                    <a:pt x="17023" y="24910"/>
                  </a:lnTo>
                  <a:cubicBezTo>
                    <a:pt x="17036" y="24910"/>
                    <a:pt x="17077" y="24883"/>
                    <a:pt x="17090" y="24883"/>
                  </a:cubicBezTo>
                  <a:lnTo>
                    <a:pt x="17104" y="24883"/>
                  </a:lnTo>
                  <a:cubicBezTo>
                    <a:pt x="17117" y="24883"/>
                    <a:pt x="17117" y="24869"/>
                    <a:pt x="17117" y="24869"/>
                  </a:cubicBezTo>
                  <a:cubicBezTo>
                    <a:pt x="17158" y="24842"/>
                    <a:pt x="17171" y="24842"/>
                    <a:pt x="17185" y="24802"/>
                  </a:cubicBezTo>
                  <a:cubicBezTo>
                    <a:pt x="17212" y="24802"/>
                    <a:pt x="17226" y="24788"/>
                    <a:pt x="17226" y="24775"/>
                  </a:cubicBezTo>
                  <a:cubicBezTo>
                    <a:pt x="17239" y="24775"/>
                    <a:pt x="17253" y="24748"/>
                    <a:pt x="17280" y="24734"/>
                  </a:cubicBezTo>
                  <a:cubicBezTo>
                    <a:pt x="17293" y="24721"/>
                    <a:pt x="17320" y="24721"/>
                    <a:pt x="17320" y="24666"/>
                  </a:cubicBezTo>
                  <a:cubicBezTo>
                    <a:pt x="17361" y="24612"/>
                    <a:pt x="17374" y="24572"/>
                    <a:pt x="17388" y="24518"/>
                  </a:cubicBezTo>
                  <a:cubicBezTo>
                    <a:pt x="17415" y="24477"/>
                    <a:pt x="17415" y="24450"/>
                    <a:pt x="17429" y="24409"/>
                  </a:cubicBezTo>
                  <a:cubicBezTo>
                    <a:pt x="17442" y="24382"/>
                    <a:pt x="17483" y="24342"/>
                    <a:pt x="17483" y="24315"/>
                  </a:cubicBezTo>
                  <a:cubicBezTo>
                    <a:pt x="17564" y="24233"/>
                    <a:pt x="17564" y="24139"/>
                    <a:pt x="17577" y="24044"/>
                  </a:cubicBezTo>
                  <a:lnTo>
                    <a:pt x="17577" y="23963"/>
                  </a:lnTo>
                  <a:cubicBezTo>
                    <a:pt x="17632" y="23909"/>
                    <a:pt x="17645" y="23868"/>
                    <a:pt x="17645" y="23800"/>
                  </a:cubicBezTo>
                  <a:lnTo>
                    <a:pt x="17645" y="23733"/>
                  </a:lnTo>
                  <a:cubicBezTo>
                    <a:pt x="17645" y="23625"/>
                    <a:pt x="17659" y="23503"/>
                    <a:pt x="17632" y="23381"/>
                  </a:cubicBezTo>
                  <a:cubicBezTo>
                    <a:pt x="17618" y="23300"/>
                    <a:pt x="17591" y="23178"/>
                    <a:pt x="17645" y="23056"/>
                  </a:cubicBezTo>
                  <a:cubicBezTo>
                    <a:pt x="17659" y="23056"/>
                    <a:pt x="17686" y="23043"/>
                    <a:pt x="17699" y="23029"/>
                  </a:cubicBezTo>
                  <a:cubicBezTo>
                    <a:pt x="17767" y="22989"/>
                    <a:pt x="17780" y="22921"/>
                    <a:pt x="17794" y="22853"/>
                  </a:cubicBezTo>
                  <a:cubicBezTo>
                    <a:pt x="17794" y="22840"/>
                    <a:pt x="17794" y="22840"/>
                    <a:pt x="17821" y="22826"/>
                  </a:cubicBezTo>
                  <a:cubicBezTo>
                    <a:pt x="17835" y="22813"/>
                    <a:pt x="17848" y="22786"/>
                    <a:pt x="17835" y="22759"/>
                  </a:cubicBezTo>
                  <a:cubicBezTo>
                    <a:pt x="17862" y="22704"/>
                    <a:pt x="17862" y="22691"/>
                    <a:pt x="17902" y="22650"/>
                  </a:cubicBezTo>
                  <a:lnTo>
                    <a:pt x="17929" y="22623"/>
                  </a:lnTo>
                  <a:cubicBezTo>
                    <a:pt x="17983" y="22569"/>
                    <a:pt x="18051" y="22501"/>
                    <a:pt x="18092" y="22420"/>
                  </a:cubicBezTo>
                  <a:lnTo>
                    <a:pt x="18092" y="22407"/>
                  </a:lnTo>
                  <a:cubicBezTo>
                    <a:pt x="18119" y="22380"/>
                    <a:pt x="18132" y="22353"/>
                    <a:pt x="18159" y="22339"/>
                  </a:cubicBezTo>
                  <a:lnTo>
                    <a:pt x="18159" y="22312"/>
                  </a:lnTo>
                  <a:cubicBezTo>
                    <a:pt x="18210" y="22237"/>
                    <a:pt x="18236" y="22106"/>
                    <a:pt x="18237" y="21974"/>
                  </a:cubicBezTo>
                  <a:lnTo>
                    <a:pt x="18173" y="21974"/>
                  </a:lnTo>
                  <a:cubicBezTo>
                    <a:pt x="18134" y="21974"/>
                    <a:pt x="18095" y="21983"/>
                    <a:pt x="18059" y="21983"/>
                  </a:cubicBezTo>
                  <a:cubicBezTo>
                    <a:pt x="18032" y="21983"/>
                    <a:pt x="18007" y="21978"/>
                    <a:pt x="17983" y="21960"/>
                  </a:cubicBezTo>
                  <a:cubicBezTo>
                    <a:pt x="17970" y="21933"/>
                    <a:pt x="17956" y="21933"/>
                    <a:pt x="17943" y="21933"/>
                  </a:cubicBezTo>
                  <a:cubicBezTo>
                    <a:pt x="17916" y="21893"/>
                    <a:pt x="17889" y="21879"/>
                    <a:pt x="17848" y="21879"/>
                  </a:cubicBezTo>
                  <a:cubicBezTo>
                    <a:pt x="17835" y="21838"/>
                    <a:pt x="17821" y="21838"/>
                    <a:pt x="17807" y="21838"/>
                  </a:cubicBezTo>
                  <a:lnTo>
                    <a:pt x="17780" y="21838"/>
                  </a:lnTo>
                  <a:cubicBezTo>
                    <a:pt x="17685" y="21743"/>
                    <a:pt x="17580" y="21701"/>
                    <a:pt x="17455" y="21701"/>
                  </a:cubicBezTo>
                  <a:cubicBezTo>
                    <a:pt x="17438" y="21701"/>
                    <a:pt x="17420" y="21701"/>
                    <a:pt x="17402" y="21703"/>
                  </a:cubicBezTo>
                  <a:lnTo>
                    <a:pt x="17374" y="21703"/>
                  </a:lnTo>
                  <a:cubicBezTo>
                    <a:pt x="17361" y="21703"/>
                    <a:pt x="17347" y="21703"/>
                    <a:pt x="17334" y="21730"/>
                  </a:cubicBezTo>
                  <a:cubicBezTo>
                    <a:pt x="17293" y="21730"/>
                    <a:pt x="17266" y="21744"/>
                    <a:pt x="17226" y="21744"/>
                  </a:cubicBezTo>
                  <a:cubicBezTo>
                    <a:pt x="17192" y="21750"/>
                    <a:pt x="17158" y="21754"/>
                    <a:pt x="17122" y="21754"/>
                  </a:cubicBezTo>
                  <a:cubicBezTo>
                    <a:pt x="17087" y="21754"/>
                    <a:pt x="17050" y="21750"/>
                    <a:pt x="17009" y="21744"/>
                  </a:cubicBezTo>
                  <a:cubicBezTo>
                    <a:pt x="16996" y="21744"/>
                    <a:pt x="16969" y="21730"/>
                    <a:pt x="16941" y="21730"/>
                  </a:cubicBezTo>
                  <a:cubicBezTo>
                    <a:pt x="16902" y="21710"/>
                    <a:pt x="16862" y="21698"/>
                    <a:pt x="16828" y="21698"/>
                  </a:cubicBezTo>
                  <a:cubicBezTo>
                    <a:pt x="16815" y="21698"/>
                    <a:pt x="16803" y="21699"/>
                    <a:pt x="16793" y="21703"/>
                  </a:cubicBezTo>
                  <a:cubicBezTo>
                    <a:pt x="16752" y="21703"/>
                    <a:pt x="16725" y="21730"/>
                    <a:pt x="16698" y="21744"/>
                  </a:cubicBezTo>
                  <a:cubicBezTo>
                    <a:pt x="16684" y="21744"/>
                    <a:pt x="16671" y="21744"/>
                    <a:pt x="16671" y="21730"/>
                  </a:cubicBezTo>
                  <a:cubicBezTo>
                    <a:pt x="16617" y="21635"/>
                    <a:pt x="16536" y="21622"/>
                    <a:pt x="16427" y="21581"/>
                  </a:cubicBezTo>
                  <a:cubicBezTo>
                    <a:pt x="16414" y="21581"/>
                    <a:pt x="16387" y="21568"/>
                    <a:pt x="16360" y="21568"/>
                  </a:cubicBezTo>
                  <a:cubicBezTo>
                    <a:pt x="16283" y="21549"/>
                    <a:pt x="16200" y="21530"/>
                    <a:pt x="16114" y="21530"/>
                  </a:cubicBezTo>
                  <a:cubicBezTo>
                    <a:pt x="16079" y="21530"/>
                    <a:pt x="16043" y="21533"/>
                    <a:pt x="16008" y="21541"/>
                  </a:cubicBezTo>
                  <a:cubicBezTo>
                    <a:pt x="15994" y="21541"/>
                    <a:pt x="15981" y="21541"/>
                    <a:pt x="15954" y="21554"/>
                  </a:cubicBezTo>
                  <a:cubicBezTo>
                    <a:pt x="15954" y="21554"/>
                    <a:pt x="15940" y="21554"/>
                    <a:pt x="15940" y="21568"/>
                  </a:cubicBezTo>
                  <a:cubicBezTo>
                    <a:pt x="15927" y="21568"/>
                    <a:pt x="15927" y="21581"/>
                    <a:pt x="15913" y="21581"/>
                  </a:cubicBezTo>
                  <a:cubicBezTo>
                    <a:pt x="15886" y="21581"/>
                    <a:pt x="15886" y="21581"/>
                    <a:pt x="15872" y="21568"/>
                  </a:cubicBezTo>
                  <a:cubicBezTo>
                    <a:pt x="15859" y="21500"/>
                    <a:pt x="15805" y="21500"/>
                    <a:pt x="15751" y="21500"/>
                  </a:cubicBezTo>
                  <a:lnTo>
                    <a:pt x="15656" y="21500"/>
                  </a:lnTo>
                  <a:cubicBezTo>
                    <a:pt x="15588" y="21500"/>
                    <a:pt x="15521" y="21500"/>
                    <a:pt x="15480" y="21405"/>
                  </a:cubicBezTo>
                  <a:cubicBezTo>
                    <a:pt x="15480" y="21392"/>
                    <a:pt x="15480" y="21392"/>
                    <a:pt x="15507" y="21365"/>
                  </a:cubicBezTo>
                  <a:cubicBezTo>
                    <a:pt x="15521" y="21338"/>
                    <a:pt x="15534" y="21284"/>
                    <a:pt x="15534" y="21257"/>
                  </a:cubicBezTo>
                  <a:cubicBezTo>
                    <a:pt x="15534" y="21230"/>
                    <a:pt x="15507" y="21216"/>
                    <a:pt x="15480" y="21202"/>
                  </a:cubicBezTo>
                  <a:cubicBezTo>
                    <a:pt x="15439" y="21189"/>
                    <a:pt x="15412" y="21148"/>
                    <a:pt x="15385" y="21094"/>
                  </a:cubicBezTo>
                  <a:cubicBezTo>
                    <a:pt x="15385" y="21081"/>
                    <a:pt x="15372" y="21081"/>
                    <a:pt x="15372" y="21067"/>
                  </a:cubicBezTo>
                  <a:cubicBezTo>
                    <a:pt x="15345" y="21027"/>
                    <a:pt x="15331" y="21013"/>
                    <a:pt x="15318" y="20986"/>
                  </a:cubicBezTo>
                  <a:cubicBezTo>
                    <a:pt x="15277" y="20918"/>
                    <a:pt x="15264" y="20864"/>
                    <a:pt x="15196" y="20810"/>
                  </a:cubicBezTo>
                  <a:cubicBezTo>
                    <a:pt x="15182" y="20783"/>
                    <a:pt x="15142" y="20756"/>
                    <a:pt x="15115" y="20756"/>
                  </a:cubicBezTo>
                  <a:cubicBezTo>
                    <a:pt x="15074" y="20756"/>
                    <a:pt x="15061" y="20742"/>
                    <a:pt x="15047" y="20729"/>
                  </a:cubicBezTo>
                  <a:cubicBezTo>
                    <a:pt x="14993" y="20688"/>
                    <a:pt x="14979" y="20675"/>
                    <a:pt x="14925" y="20661"/>
                  </a:cubicBezTo>
                  <a:cubicBezTo>
                    <a:pt x="14752" y="20575"/>
                    <a:pt x="14588" y="20549"/>
                    <a:pt x="14432" y="20549"/>
                  </a:cubicBezTo>
                  <a:cubicBezTo>
                    <a:pt x="14393" y="20549"/>
                    <a:pt x="14354" y="20550"/>
                    <a:pt x="14316" y="20553"/>
                  </a:cubicBezTo>
                  <a:cubicBezTo>
                    <a:pt x="14289" y="20553"/>
                    <a:pt x="14249" y="20580"/>
                    <a:pt x="14222" y="20580"/>
                  </a:cubicBezTo>
                  <a:cubicBezTo>
                    <a:pt x="14195" y="20580"/>
                    <a:pt x="14195" y="20580"/>
                    <a:pt x="14181" y="20594"/>
                  </a:cubicBezTo>
                  <a:cubicBezTo>
                    <a:pt x="14154" y="20607"/>
                    <a:pt x="14127" y="20607"/>
                    <a:pt x="14100" y="20607"/>
                  </a:cubicBezTo>
                  <a:cubicBezTo>
                    <a:pt x="14086" y="20609"/>
                    <a:pt x="14072" y="20611"/>
                    <a:pt x="14060" y="20611"/>
                  </a:cubicBezTo>
                  <a:cubicBezTo>
                    <a:pt x="14004" y="20611"/>
                    <a:pt x="13969" y="20586"/>
                    <a:pt x="13924" y="20553"/>
                  </a:cubicBezTo>
                  <a:lnTo>
                    <a:pt x="13910" y="20539"/>
                  </a:lnTo>
                  <a:cubicBezTo>
                    <a:pt x="13897" y="20512"/>
                    <a:pt x="13856" y="20512"/>
                    <a:pt x="13829" y="20512"/>
                  </a:cubicBezTo>
                  <a:cubicBezTo>
                    <a:pt x="13816" y="20485"/>
                    <a:pt x="13789" y="20472"/>
                    <a:pt x="13775" y="20472"/>
                  </a:cubicBezTo>
                  <a:cubicBezTo>
                    <a:pt x="13748" y="20458"/>
                    <a:pt x="13721" y="20458"/>
                    <a:pt x="13721" y="20418"/>
                  </a:cubicBezTo>
                  <a:cubicBezTo>
                    <a:pt x="13708" y="20350"/>
                    <a:pt x="13653" y="20309"/>
                    <a:pt x="13559" y="20269"/>
                  </a:cubicBezTo>
                  <a:cubicBezTo>
                    <a:pt x="13518" y="20242"/>
                    <a:pt x="13491" y="20215"/>
                    <a:pt x="13410" y="20201"/>
                  </a:cubicBezTo>
                  <a:cubicBezTo>
                    <a:pt x="13302" y="20188"/>
                    <a:pt x="13220" y="20174"/>
                    <a:pt x="13180" y="20052"/>
                  </a:cubicBezTo>
                  <a:cubicBezTo>
                    <a:pt x="13180" y="20039"/>
                    <a:pt x="13166" y="20039"/>
                    <a:pt x="13153" y="20039"/>
                  </a:cubicBezTo>
                  <a:cubicBezTo>
                    <a:pt x="13139" y="20039"/>
                    <a:pt x="13139" y="20039"/>
                    <a:pt x="13139" y="20012"/>
                  </a:cubicBezTo>
                  <a:lnTo>
                    <a:pt x="13099" y="20012"/>
                  </a:lnTo>
                  <a:lnTo>
                    <a:pt x="13085" y="19998"/>
                  </a:lnTo>
                  <a:lnTo>
                    <a:pt x="13099" y="19998"/>
                  </a:lnTo>
                  <a:cubicBezTo>
                    <a:pt x="13180" y="19971"/>
                    <a:pt x="13166" y="19903"/>
                    <a:pt x="13166" y="19836"/>
                  </a:cubicBezTo>
                  <a:cubicBezTo>
                    <a:pt x="13166" y="19809"/>
                    <a:pt x="13166" y="19795"/>
                    <a:pt x="13153" y="19795"/>
                  </a:cubicBezTo>
                  <a:cubicBezTo>
                    <a:pt x="13146" y="19788"/>
                    <a:pt x="13136" y="19785"/>
                    <a:pt x="13126" y="19785"/>
                  </a:cubicBezTo>
                  <a:cubicBezTo>
                    <a:pt x="13116" y="19785"/>
                    <a:pt x="13105" y="19788"/>
                    <a:pt x="13099" y="19795"/>
                  </a:cubicBezTo>
                  <a:lnTo>
                    <a:pt x="13031" y="19795"/>
                  </a:lnTo>
                  <a:cubicBezTo>
                    <a:pt x="13001" y="19795"/>
                    <a:pt x="12971" y="19803"/>
                    <a:pt x="12963" y="19850"/>
                  </a:cubicBezTo>
                  <a:lnTo>
                    <a:pt x="12963" y="19850"/>
                  </a:lnTo>
                  <a:cubicBezTo>
                    <a:pt x="12963" y="19845"/>
                    <a:pt x="12963" y="19841"/>
                    <a:pt x="12963" y="19836"/>
                  </a:cubicBezTo>
                  <a:lnTo>
                    <a:pt x="12963" y="19809"/>
                  </a:lnTo>
                  <a:lnTo>
                    <a:pt x="12950" y="19809"/>
                  </a:lnTo>
                  <a:cubicBezTo>
                    <a:pt x="12896" y="19809"/>
                    <a:pt x="12882" y="19836"/>
                    <a:pt x="12828" y="19836"/>
                  </a:cubicBezTo>
                  <a:cubicBezTo>
                    <a:pt x="12787" y="19836"/>
                    <a:pt x="12774" y="19836"/>
                    <a:pt x="12760" y="19849"/>
                  </a:cubicBezTo>
                  <a:lnTo>
                    <a:pt x="12611" y="19849"/>
                  </a:lnTo>
                  <a:cubicBezTo>
                    <a:pt x="12557" y="19836"/>
                    <a:pt x="12517" y="19809"/>
                    <a:pt x="12503" y="19809"/>
                  </a:cubicBezTo>
                  <a:cubicBezTo>
                    <a:pt x="12476" y="19809"/>
                    <a:pt x="12476" y="19849"/>
                    <a:pt x="12449" y="19917"/>
                  </a:cubicBezTo>
                  <a:cubicBezTo>
                    <a:pt x="12449" y="19931"/>
                    <a:pt x="12436" y="19944"/>
                    <a:pt x="12409" y="19971"/>
                  </a:cubicBezTo>
                  <a:cubicBezTo>
                    <a:pt x="12354" y="19985"/>
                    <a:pt x="12314" y="19998"/>
                    <a:pt x="12287" y="20012"/>
                  </a:cubicBezTo>
                  <a:lnTo>
                    <a:pt x="12219" y="20012"/>
                  </a:lnTo>
                  <a:cubicBezTo>
                    <a:pt x="12179" y="19944"/>
                    <a:pt x="12138" y="19944"/>
                    <a:pt x="12097" y="19944"/>
                  </a:cubicBezTo>
                  <a:cubicBezTo>
                    <a:pt x="12084" y="19944"/>
                    <a:pt x="12070" y="19944"/>
                    <a:pt x="12070" y="19971"/>
                  </a:cubicBezTo>
                  <a:cubicBezTo>
                    <a:pt x="12043" y="19971"/>
                    <a:pt x="12030" y="19971"/>
                    <a:pt x="12030" y="19985"/>
                  </a:cubicBezTo>
                  <a:lnTo>
                    <a:pt x="12016" y="19985"/>
                  </a:lnTo>
                  <a:cubicBezTo>
                    <a:pt x="12003" y="19985"/>
                    <a:pt x="11976" y="19985"/>
                    <a:pt x="11948" y="19998"/>
                  </a:cubicBezTo>
                  <a:cubicBezTo>
                    <a:pt x="11935" y="20012"/>
                    <a:pt x="11894" y="20012"/>
                    <a:pt x="11881" y="20012"/>
                  </a:cubicBezTo>
                  <a:cubicBezTo>
                    <a:pt x="11840" y="20012"/>
                    <a:pt x="11827" y="20012"/>
                    <a:pt x="11813" y="19985"/>
                  </a:cubicBezTo>
                  <a:cubicBezTo>
                    <a:pt x="11732" y="19876"/>
                    <a:pt x="11664" y="19876"/>
                    <a:pt x="11597" y="19876"/>
                  </a:cubicBezTo>
                  <a:cubicBezTo>
                    <a:pt x="11543" y="19876"/>
                    <a:pt x="11502" y="19876"/>
                    <a:pt x="11475" y="19836"/>
                  </a:cubicBezTo>
                  <a:cubicBezTo>
                    <a:pt x="11465" y="19794"/>
                    <a:pt x="11438" y="19777"/>
                    <a:pt x="11415" y="19777"/>
                  </a:cubicBezTo>
                  <a:cubicBezTo>
                    <a:pt x="11407" y="19777"/>
                    <a:pt x="11400" y="19778"/>
                    <a:pt x="11394" y="19782"/>
                  </a:cubicBezTo>
                  <a:cubicBezTo>
                    <a:pt x="11353" y="19782"/>
                    <a:pt x="11340" y="19809"/>
                    <a:pt x="11340" y="19863"/>
                  </a:cubicBezTo>
                  <a:cubicBezTo>
                    <a:pt x="11340" y="19917"/>
                    <a:pt x="11299" y="19944"/>
                    <a:pt x="11285" y="19971"/>
                  </a:cubicBezTo>
                  <a:lnTo>
                    <a:pt x="11258" y="19998"/>
                  </a:lnTo>
                  <a:cubicBezTo>
                    <a:pt x="11231" y="19998"/>
                    <a:pt x="11218" y="20012"/>
                    <a:pt x="11204" y="20039"/>
                  </a:cubicBezTo>
                  <a:lnTo>
                    <a:pt x="11191" y="20052"/>
                  </a:lnTo>
                  <a:lnTo>
                    <a:pt x="11164" y="20052"/>
                  </a:lnTo>
                  <a:cubicBezTo>
                    <a:pt x="11150" y="20039"/>
                    <a:pt x="11150" y="20012"/>
                    <a:pt x="11150" y="19998"/>
                  </a:cubicBezTo>
                  <a:cubicBezTo>
                    <a:pt x="11150" y="19985"/>
                    <a:pt x="11164" y="19971"/>
                    <a:pt x="11191" y="19944"/>
                  </a:cubicBezTo>
                  <a:cubicBezTo>
                    <a:pt x="11204" y="19931"/>
                    <a:pt x="11231" y="19890"/>
                    <a:pt x="11231" y="19863"/>
                  </a:cubicBezTo>
                  <a:cubicBezTo>
                    <a:pt x="11231" y="19849"/>
                    <a:pt x="11218" y="19809"/>
                    <a:pt x="11204" y="19795"/>
                  </a:cubicBezTo>
                  <a:cubicBezTo>
                    <a:pt x="11164" y="19755"/>
                    <a:pt x="11137" y="19755"/>
                    <a:pt x="11096" y="19755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6">
              <a:extLst>
                <a:ext uri="{FF2B5EF4-FFF2-40B4-BE49-F238E27FC236}">
                  <a16:creationId xmlns:a16="http://schemas.microsoft.com/office/drawing/2014/main" id="{CEAD3C0F-A3B4-BF68-911D-06E4C3500E01}"/>
                </a:ext>
              </a:extLst>
            </p:cNvPr>
            <p:cNvSpPr/>
            <p:nvPr/>
          </p:nvSpPr>
          <p:spPr>
            <a:xfrm>
              <a:off x="1869640" y="3390817"/>
              <a:ext cx="155163" cy="132232"/>
            </a:xfrm>
            <a:custGeom>
              <a:avLst/>
              <a:gdLst/>
              <a:ahLst/>
              <a:cxnLst/>
              <a:rect l="l" t="t" r="r" b="b"/>
              <a:pathLst>
                <a:path w="2463" h="2099" extrusionOk="0">
                  <a:moveTo>
                    <a:pt x="0" y="1"/>
                  </a:moveTo>
                  <a:lnTo>
                    <a:pt x="0" y="41"/>
                  </a:lnTo>
                  <a:cubicBezTo>
                    <a:pt x="582" y="799"/>
                    <a:pt x="1421" y="1489"/>
                    <a:pt x="2436" y="2098"/>
                  </a:cubicBezTo>
                  <a:cubicBezTo>
                    <a:pt x="2436" y="2098"/>
                    <a:pt x="2449" y="2098"/>
                    <a:pt x="2449" y="2085"/>
                  </a:cubicBezTo>
                  <a:cubicBezTo>
                    <a:pt x="2463" y="2071"/>
                    <a:pt x="2463" y="2044"/>
                    <a:pt x="2449" y="2044"/>
                  </a:cubicBezTo>
                  <a:cubicBezTo>
                    <a:pt x="1448" y="1435"/>
                    <a:pt x="623" y="759"/>
                    <a:pt x="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6">
              <a:extLst>
                <a:ext uri="{FF2B5EF4-FFF2-40B4-BE49-F238E27FC236}">
                  <a16:creationId xmlns:a16="http://schemas.microsoft.com/office/drawing/2014/main" id="{A7E55D60-73E6-E0CF-32CB-2CB5BB2CDB38}"/>
                </a:ext>
              </a:extLst>
            </p:cNvPr>
            <p:cNvSpPr/>
            <p:nvPr/>
          </p:nvSpPr>
          <p:spPr>
            <a:xfrm>
              <a:off x="1925898" y="3182859"/>
              <a:ext cx="1337500" cy="445833"/>
            </a:xfrm>
            <a:custGeom>
              <a:avLst/>
              <a:gdLst/>
              <a:ahLst/>
              <a:cxnLst/>
              <a:rect l="l" t="t" r="r" b="b"/>
              <a:pathLst>
                <a:path w="21231" h="7077" extrusionOk="0">
                  <a:moveTo>
                    <a:pt x="14" y="0"/>
                  </a:moveTo>
                  <a:cubicBezTo>
                    <a:pt x="0" y="0"/>
                    <a:pt x="0" y="14"/>
                    <a:pt x="0" y="14"/>
                  </a:cubicBezTo>
                  <a:cubicBezTo>
                    <a:pt x="14" y="3221"/>
                    <a:pt x="1110" y="5643"/>
                    <a:pt x="3085" y="6833"/>
                  </a:cubicBezTo>
                  <a:cubicBezTo>
                    <a:pt x="3099" y="6847"/>
                    <a:pt x="3109" y="6854"/>
                    <a:pt x="3116" y="6854"/>
                  </a:cubicBezTo>
                  <a:cubicBezTo>
                    <a:pt x="3123" y="6854"/>
                    <a:pt x="3126" y="6847"/>
                    <a:pt x="3126" y="6833"/>
                  </a:cubicBezTo>
                  <a:cubicBezTo>
                    <a:pt x="3139" y="6820"/>
                    <a:pt x="3139" y="6806"/>
                    <a:pt x="3126" y="6806"/>
                  </a:cubicBezTo>
                  <a:cubicBezTo>
                    <a:pt x="1164" y="5616"/>
                    <a:pt x="81" y="3234"/>
                    <a:pt x="68" y="68"/>
                  </a:cubicBezTo>
                  <a:lnTo>
                    <a:pt x="68" y="68"/>
                  </a:lnTo>
                  <a:cubicBezTo>
                    <a:pt x="2985" y="1821"/>
                    <a:pt x="6885" y="2701"/>
                    <a:pt x="10796" y="2701"/>
                  </a:cubicBezTo>
                  <a:cubicBezTo>
                    <a:pt x="14522" y="2701"/>
                    <a:pt x="18258" y="1902"/>
                    <a:pt x="21163" y="298"/>
                  </a:cubicBezTo>
                  <a:lnTo>
                    <a:pt x="21163" y="298"/>
                  </a:lnTo>
                  <a:cubicBezTo>
                    <a:pt x="21176" y="3505"/>
                    <a:pt x="20107" y="5913"/>
                    <a:pt x="18186" y="7023"/>
                  </a:cubicBezTo>
                  <a:lnTo>
                    <a:pt x="18186" y="7063"/>
                  </a:lnTo>
                  <a:cubicBezTo>
                    <a:pt x="18186" y="7077"/>
                    <a:pt x="18200" y="7077"/>
                    <a:pt x="18200" y="7077"/>
                  </a:cubicBezTo>
                  <a:cubicBezTo>
                    <a:pt x="20148" y="5940"/>
                    <a:pt x="21231" y="3518"/>
                    <a:pt x="21190" y="244"/>
                  </a:cubicBezTo>
                  <a:lnTo>
                    <a:pt x="21176" y="230"/>
                  </a:lnTo>
                  <a:lnTo>
                    <a:pt x="21163" y="230"/>
                  </a:lnTo>
                  <a:cubicBezTo>
                    <a:pt x="18261" y="1846"/>
                    <a:pt x="14522" y="2649"/>
                    <a:pt x="10791" y="2649"/>
                  </a:cubicBezTo>
                  <a:cubicBezTo>
                    <a:pt x="6869" y="2649"/>
                    <a:pt x="2954" y="1762"/>
                    <a:pt x="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6">
              <a:extLst>
                <a:ext uri="{FF2B5EF4-FFF2-40B4-BE49-F238E27FC236}">
                  <a16:creationId xmlns:a16="http://schemas.microsoft.com/office/drawing/2014/main" id="{16797FFC-0728-1AF0-4B59-4E27E9CDD814}"/>
                </a:ext>
              </a:extLst>
            </p:cNvPr>
            <p:cNvSpPr/>
            <p:nvPr/>
          </p:nvSpPr>
          <p:spPr>
            <a:xfrm>
              <a:off x="2020522" y="3519965"/>
              <a:ext cx="1154240" cy="147099"/>
            </a:xfrm>
            <a:custGeom>
              <a:avLst/>
              <a:gdLst/>
              <a:ahLst/>
              <a:cxnLst/>
              <a:rect l="l" t="t" r="r" b="b"/>
              <a:pathLst>
                <a:path w="18322" h="2335" extrusionOk="0">
                  <a:moveTo>
                    <a:pt x="29" y="1"/>
                  </a:moveTo>
                  <a:cubicBezTo>
                    <a:pt x="20" y="1"/>
                    <a:pt x="14" y="8"/>
                    <a:pt x="14" y="21"/>
                  </a:cubicBezTo>
                  <a:cubicBezTo>
                    <a:pt x="0" y="35"/>
                    <a:pt x="0" y="48"/>
                    <a:pt x="14" y="48"/>
                  </a:cubicBezTo>
                  <a:cubicBezTo>
                    <a:pt x="2544" y="1577"/>
                    <a:pt x="5927" y="2335"/>
                    <a:pt x="9310" y="2335"/>
                  </a:cubicBezTo>
                  <a:cubicBezTo>
                    <a:pt x="12557" y="2335"/>
                    <a:pt x="15777" y="1645"/>
                    <a:pt x="18321" y="238"/>
                  </a:cubicBezTo>
                  <a:lnTo>
                    <a:pt x="18321" y="197"/>
                  </a:lnTo>
                  <a:lnTo>
                    <a:pt x="18281" y="197"/>
                  </a:lnTo>
                  <a:cubicBezTo>
                    <a:pt x="15783" y="1598"/>
                    <a:pt x="12552" y="2292"/>
                    <a:pt x="9327" y="2292"/>
                  </a:cubicBezTo>
                  <a:cubicBezTo>
                    <a:pt x="5948" y="2292"/>
                    <a:pt x="2574" y="1530"/>
                    <a:pt x="54" y="21"/>
                  </a:cubicBezTo>
                  <a:cubicBezTo>
                    <a:pt x="48" y="8"/>
                    <a:pt x="37" y="1"/>
                    <a:pt x="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6">
              <a:extLst>
                <a:ext uri="{FF2B5EF4-FFF2-40B4-BE49-F238E27FC236}">
                  <a16:creationId xmlns:a16="http://schemas.microsoft.com/office/drawing/2014/main" id="{A6089C5A-F248-5DB3-19BD-1685C4A2AE13}"/>
                </a:ext>
              </a:extLst>
            </p:cNvPr>
            <p:cNvSpPr/>
            <p:nvPr/>
          </p:nvSpPr>
          <p:spPr>
            <a:xfrm>
              <a:off x="2349563" y="3331158"/>
              <a:ext cx="108293" cy="407531"/>
            </a:xfrm>
            <a:custGeom>
              <a:avLst/>
              <a:gdLst/>
              <a:ahLst/>
              <a:cxnLst/>
              <a:rect l="l" t="t" r="r" b="b"/>
              <a:pathLst>
                <a:path w="1719" h="6469" extrusionOk="0">
                  <a:moveTo>
                    <a:pt x="27" y="1"/>
                  </a:moveTo>
                  <a:cubicBezTo>
                    <a:pt x="27" y="1"/>
                    <a:pt x="0" y="1"/>
                    <a:pt x="0" y="14"/>
                  </a:cubicBezTo>
                  <a:cubicBezTo>
                    <a:pt x="27" y="3911"/>
                    <a:pt x="636" y="6266"/>
                    <a:pt x="1692" y="6469"/>
                  </a:cubicBezTo>
                  <a:cubicBezTo>
                    <a:pt x="1692" y="6469"/>
                    <a:pt x="1719" y="6469"/>
                    <a:pt x="1719" y="6428"/>
                  </a:cubicBezTo>
                  <a:cubicBezTo>
                    <a:pt x="1719" y="6428"/>
                    <a:pt x="1719" y="6414"/>
                    <a:pt x="1692" y="6414"/>
                  </a:cubicBezTo>
                  <a:cubicBezTo>
                    <a:pt x="663" y="6225"/>
                    <a:pt x="54" y="3830"/>
                    <a:pt x="41" y="14"/>
                  </a:cubicBezTo>
                  <a:cubicBezTo>
                    <a:pt x="41" y="14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6">
              <a:extLst>
                <a:ext uri="{FF2B5EF4-FFF2-40B4-BE49-F238E27FC236}">
                  <a16:creationId xmlns:a16="http://schemas.microsoft.com/office/drawing/2014/main" id="{82315587-D6DE-37AC-48BD-8EF0DE0F2F45}"/>
                </a:ext>
              </a:extLst>
            </p:cNvPr>
            <p:cNvSpPr/>
            <p:nvPr/>
          </p:nvSpPr>
          <p:spPr>
            <a:xfrm>
              <a:off x="2735682" y="3336260"/>
              <a:ext cx="93866" cy="405011"/>
            </a:xfrm>
            <a:custGeom>
              <a:avLst/>
              <a:gdLst/>
              <a:ahLst/>
              <a:cxnLst/>
              <a:rect l="l" t="t" r="r" b="b"/>
              <a:pathLst>
                <a:path w="1490" h="6429" extrusionOk="0">
                  <a:moveTo>
                    <a:pt x="1476" y="1"/>
                  </a:moveTo>
                  <a:cubicBezTo>
                    <a:pt x="1476" y="1"/>
                    <a:pt x="1449" y="1"/>
                    <a:pt x="1449" y="28"/>
                  </a:cubicBezTo>
                  <a:cubicBezTo>
                    <a:pt x="1449" y="2842"/>
                    <a:pt x="1178" y="4913"/>
                    <a:pt x="677" y="5846"/>
                  </a:cubicBezTo>
                  <a:cubicBezTo>
                    <a:pt x="488" y="6198"/>
                    <a:pt x="271" y="6388"/>
                    <a:pt x="14" y="6401"/>
                  </a:cubicBezTo>
                  <a:cubicBezTo>
                    <a:pt x="14" y="6401"/>
                    <a:pt x="1" y="6401"/>
                    <a:pt x="1" y="6415"/>
                  </a:cubicBezTo>
                  <a:cubicBezTo>
                    <a:pt x="1" y="6415"/>
                    <a:pt x="1" y="6428"/>
                    <a:pt x="14" y="6428"/>
                  </a:cubicBezTo>
                  <a:cubicBezTo>
                    <a:pt x="285" y="6428"/>
                    <a:pt x="529" y="6225"/>
                    <a:pt x="704" y="5860"/>
                  </a:cubicBezTo>
                  <a:cubicBezTo>
                    <a:pt x="1219" y="4926"/>
                    <a:pt x="1489" y="2842"/>
                    <a:pt x="1489" y="28"/>
                  </a:cubicBezTo>
                  <a:cubicBezTo>
                    <a:pt x="1489" y="28"/>
                    <a:pt x="1489" y="1"/>
                    <a:pt x="14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6">
              <a:extLst>
                <a:ext uri="{FF2B5EF4-FFF2-40B4-BE49-F238E27FC236}">
                  <a16:creationId xmlns:a16="http://schemas.microsoft.com/office/drawing/2014/main" id="{14603262-ABBB-06B2-3F3F-15FAB11B3439}"/>
                </a:ext>
              </a:extLst>
            </p:cNvPr>
            <p:cNvSpPr/>
            <p:nvPr/>
          </p:nvSpPr>
          <p:spPr>
            <a:xfrm>
              <a:off x="3171317" y="3404929"/>
              <a:ext cx="165431" cy="130027"/>
            </a:xfrm>
            <a:custGeom>
              <a:avLst/>
              <a:gdLst/>
              <a:ahLst/>
              <a:cxnLst/>
              <a:rect l="l" t="t" r="r" b="b"/>
              <a:pathLst>
                <a:path w="2626" h="2064" extrusionOk="0">
                  <a:moveTo>
                    <a:pt x="2581" y="0"/>
                  </a:moveTo>
                  <a:cubicBezTo>
                    <a:pt x="2574" y="0"/>
                    <a:pt x="2571" y="7"/>
                    <a:pt x="2571" y="20"/>
                  </a:cubicBezTo>
                  <a:cubicBezTo>
                    <a:pt x="1908" y="765"/>
                    <a:pt x="1056" y="1414"/>
                    <a:pt x="0" y="2009"/>
                  </a:cubicBezTo>
                  <a:lnTo>
                    <a:pt x="0" y="2050"/>
                  </a:lnTo>
                  <a:cubicBezTo>
                    <a:pt x="0" y="2064"/>
                    <a:pt x="14" y="2064"/>
                    <a:pt x="14" y="2064"/>
                  </a:cubicBezTo>
                  <a:cubicBezTo>
                    <a:pt x="1083" y="1482"/>
                    <a:pt x="1949" y="792"/>
                    <a:pt x="2612" y="47"/>
                  </a:cubicBezTo>
                  <a:cubicBezTo>
                    <a:pt x="2625" y="34"/>
                    <a:pt x="2625" y="20"/>
                    <a:pt x="2612" y="20"/>
                  </a:cubicBezTo>
                  <a:cubicBezTo>
                    <a:pt x="2598" y="7"/>
                    <a:pt x="2588" y="0"/>
                    <a:pt x="25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6">
              <a:extLst>
                <a:ext uri="{FF2B5EF4-FFF2-40B4-BE49-F238E27FC236}">
                  <a16:creationId xmlns:a16="http://schemas.microsoft.com/office/drawing/2014/main" id="{E6639239-E9D4-893A-49C8-4DD726D12E7C}"/>
                </a:ext>
              </a:extLst>
            </p:cNvPr>
            <p:cNvSpPr/>
            <p:nvPr/>
          </p:nvSpPr>
          <p:spPr>
            <a:xfrm>
              <a:off x="2276233" y="1867825"/>
              <a:ext cx="674325" cy="86685"/>
            </a:xfrm>
            <a:custGeom>
              <a:avLst/>
              <a:gdLst/>
              <a:ahLst/>
              <a:cxnLst/>
              <a:rect l="l" t="t" r="r" b="b"/>
              <a:pathLst>
                <a:path w="10704" h="1376" extrusionOk="0">
                  <a:moveTo>
                    <a:pt x="5259" y="0"/>
                  </a:moveTo>
                  <a:cubicBezTo>
                    <a:pt x="3366" y="0"/>
                    <a:pt x="1470" y="407"/>
                    <a:pt x="1" y="1227"/>
                  </a:cubicBezTo>
                  <a:lnTo>
                    <a:pt x="1" y="1254"/>
                  </a:lnTo>
                  <a:lnTo>
                    <a:pt x="41" y="1254"/>
                  </a:lnTo>
                  <a:cubicBezTo>
                    <a:pt x="1497" y="450"/>
                    <a:pt x="3374" y="51"/>
                    <a:pt x="5250" y="51"/>
                  </a:cubicBezTo>
                  <a:cubicBezTo>
                    <a:pt x="7227" y="51"/>
                    <a:pt x="9204" y="494"/>
                    <a:pt x="10690" y="1376"/>
                  </a:cubicBezTo>
                  <a:cubicBezTo>
                    <a:pt x="10690" y="1376"/>
                    <a:pt x="10704" y="1376"/>
                    <a:pt x="10690" y="1362"/>
                  </a:cubicBezTo>
                  <a:cubicBezTo>
                    <a:pt x="10704" y="1335"/>
                    <a:pt x="10704" y="1322"/>
                    <a:pt x="10690" y="1322"/>
                  </a:cubicBezTo>
                  <a:cubicBezTo>
                    <a:pt x="9211" y="444"/>
                    <a:pt x="7236" y="0"/>
                    <a:pt x="52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6">
              <a:extLst>
                <a:ext uri="{FF2B5EF4-FFF2-40B4-BE49-F238E27FC236}">
                  <a16:creationId xmlns:a16="http://schemas.microsoft.com/office/drawing/2014/main" id="{F2391AF5-F3FC-F7C7-424E-68F82EB871AF}"/>
                </a:ext>
              </a:extLst>
            </p:cNvPr>
            <p:cNvSpPr/>
            <p:nvPr/>
          </p:nvSpPr>
          <p:spPr>
            <a:xfrm>
              <a:off x="1740052" y="2275426"/>
              <a:ext cx="281347" cy="472733"/>
            </a:xfrm>
            <a:custGeom>
              <a:avLst/>
              <a:gdLst/>
              <a:ahLst/>
              <a:cxnLst/>
              <a:rect l="l" t="t" r="r" b="b"/>
              <a:pathLst>
                <a:path w="4466" h="7504" extrusionOk="0">
                  <a:moveTo>
                    <a:pt x="1470" y="0"/>
                  </a:moveTo>
                  <a:cubicBezTo>
                    <a:pt x="1465" y="0"/>
                    <a:pt x="1462" y="7"/>
                    <a:pt x="1462" y="21"/>
                  </a:cubicBezTo>
                  <a:cubicBezTo>
                    <a:pt x="0" y="2659"/>
                    <a:pt x="1137" y="5514"/>
                    <a:pt x="4452" y="7503"/>
                  </a:cubicBezTo>
                  <a:cubicBezTo>
                    <a:pt x="4466" y="7490"/>
                    <a:pt x="4466" y="7476"/>
                    <a:pt x="4452" y="7476"/>
                  </a:cubicBezTo>
                  <a:cubicBezTo>
                    <a:pt x="1191" y="5514"/>
                    <a:pt x="55" y="2659"/>
                    <a:pt x="1489" y="48"/>
                  </a:cubicBezTo>
                  <a:cubicBezTo>
                    <a:pt x="1516" y="34"/>
                    <a:pt x="1516" y="21"/>
                    <a:pt x="1489" y="21"/>
                  </a:cubicBezTo>
                  <a:cubicBezTo>
                    <a:pt x="1482" y="7"/>
                    <a:pt x="1475" y="0"/>
                    <a:pt x="14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6">
              <a:extLst>
                <a:ext uri="{FF2B5EF4-FFF2-40B4-BE49-F238E27FC236}">
                  <a16:creationId xmlns:a16="http://schemas.microsoft.com/office/drawing/2014/main" id="{E6A3B986-D448-C343-0B0E-DA1FB6562B90}"/>
                </a:ext>
              </a:extLst>
            </p:cNvPr>
            <p:cNvSpPr/>
            <p:nvPr/>
          </p:nvSpPr>
          <p:spPr>
            <a:xfrm>
              <a:off x="2127934" y="1945944"/>
              <a:ext cx="151761" cy="391340"/>
            </a:xfrm>
            <a:custGeom>
              <a:avLst/>
              <a:gdLst/>
              <a:ahLst/>
              <a:cxnLst/>
              <a:rect l="l" t="t" r="r" b="b"/>
              <a:pathLst>
                <a:path w="2409" h="6212" extrusionOk="0">
                  <a:moveTo>
                    <a:pt x="2368" y="1"/>
                  </a:moveTo>
                  <a:cubicBezTo>
                    <a:pt x="880" y="826"/>
                    <a:pt x="54" y="1936"/>
                    <a:pt x="41" y="3126"/>
                  </a:cubicBezTo>
                  <a:cubicBezTo>
                    <a:pt x="0" y="4276"/>
                    <a:pt x="771" y="5386"/>
                    <a:pt x="2152" y="6211"/>
                  </a:cubicBezTo>
                  <a:lnTo>
                    <a:pt x="2192" y="6211"/>
                  </a:lnTo>
                  <a:cubicBezTo>
                    <a:pt x="2206" y="6198"/>
                    <a:pt x="2206" y="6171"/>
                    <a:pt x="2192" y="6171"/>
                  </a:cubicBezTo>
                  <a:cubicBezTo>
                    <a:pt x="812" y="5345"/>
                    <a:pt x="68" y="4263"/>
                    <a:pt x="95" y="3126"/>
                  </a:cubicBezTo>
                  <a:cubicBezTo>
                    <a:pt x="122" y="1963"/>
                    <a:pt x="934" y="853"/>
                    <a:pt x="2409" y="41"/>
                  </a:cubicBezTo>
                  <a:lnTo>
                    <a:pt x="24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6">
              <a:extLst>
                <a:ext uri="{FF2B5EF4-FFF2-40B4-BE49-F238E27FC236}">
                  <a16:creationId xmlns:a16="http://schemas.microsoft.com/office/drawing/2014/main" id="{776C1821-72EC-D610-A313-9CA75AF06476}"/>
                </a:ext>
              </a:extLst>
            </p:cNvPr>
            <p:cNvSpPr/>
            <p:nvPr/>
          </p:nvSpPr>
          <p:spPr>
            <a:xfrm>
              <a:off x="1690598" y="2038867"/>
              <a:ext cx="917307" cy="899352"/>
            </a:xfrm>
            <a:custGeom>
              <a:avLst/>
              <a:gdLst/>
              <a:ahLst/>
              <a:cxnLst/>
              <a:rect l="l" t="t" r="r" b="b"/>
              <a:pathLst>
                <a:path w="14561" h="14276" extrusionOk="0">
                  <a:moveTo>
                    <a:pt x="14547" y="1"/>
                  </a:moveTo>
                  <a:cubicBezTo>
                    <a:pt x="10650" y="542"/>
                    <a:pt x="6996" y="2328"/>
                    <a:pt x="4263" y="5021"/>
                  </a:cubicBezTo>
                  <a:cubicBezTo>
                    <a:pt x="1516" y="7713"/>
                    <a:pt x="1" y="10988"/>
                    <a:pt x="14" y="14262"/>
                  </a:cubicBezTo>
                  <a:cubicBezTo>
                    <a:pt x="14" y="14262"/>
                    <a:pt x="14" y="14276"/>
                    <a:pt x="28" y="14276"/>
                  </a:cubicBezTo>
                  <a:cubicBezTo>
                    <a:pt x="41" y="14276"/>
                    <a:pt x="41" y="14262"/>
                    <a:pt x="41" y="14262"/>
                  </a:cubicBezTo>
                  <a:cubicBezTo>
                    <a:pt x="28" y="7537"/>
                    <a:pt x="6536" y="1164"/>
                    <a:pt x="14547" y="28"/>
                  </a:cubicBezTo>
                  <a:cubicBezTo>
                    <a:pt x="14560" y="28"/>
                    <a:pt x="14560" y="28"/>
                    <a:pt x="14560" y="14"/>
                  </a:cubicBezTo>
                  <a:cubicBezTo>
                    <a:pt x="14560" y="1"/>
                    <a:pt x="14560" y="1"/>
                    <a:pt x="14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6">
              <a:extLst>
                <a:ext uri="{FF2B5EF4-FFF2-40B4-BE49-F238E27FC236}">
                  <a16:creationId xmlns:a16="http://schemas.microsoft.com/office/drawing/2014/main" id="{626D3CA8-B73B-BE6B-827B-25E2C376228C}"/>
                </a:ext>
              </a:extLst>
            </p:cNvPr>
            <p:cNvSpPr/>
            <p:nvPr/>
          </p:nvSpPr>
          <p:spPr>
            <a:xfrm>
              <a:off x="1925898" y="2037985"/>
              <a:ext cx="1334917" cy="1315388"/>
            </a:xfrm>
            <a:custGeom>
              <a:avLst/>
              <a:gdLst/>
              <a:ahLst/>
              <a:cxnLst/>
              <a:rect l="l" t="t" r="r" b="b"/>
              <a:pathLst>
                <a:path w="21190" h="20880" extrusionOk="0">
                  <a:moveTo>
                    <a:pt x="10785" y="42"/>
                  </a:moveTo>
                  <a:cubicBezTo>
                    <a:pt x="16495" y="3478"/>
                    <a:pt x="21136" y="11719"/>
                    <a:pt x="21163" y="18430"/>
                  </a:cubicBezTo>
                  <a:cubicBezTo>
                    <a:pt x="18265" y="20041"/>
                    <a:pt x="14529" y="20840"/>
                    <a:pt x="10801" y="20840"/>
                  </a:cubicBezTo>
                  <a:cubicBezTo>
                    <a:pt x="6889" y="20840"/>
                    <a:pt x="2985" y="19960"/>
                    <a:pt x="68" y="18214"/>
                  </a:cubicBezTo>
                  <a:cubicBezTo>
                    <a:pt x="54" y="11516"/>
                    <a:pt x="4871" y="3357"/>
                    <a:pt x="10785" y="42"/>
                  </a:cubicBezTo>
                  <a:close/>
                  <a:moveTo>
                    <a:pt x="10771" y="1"/>
                  </a:moveTo>
                  <a:cubicBezTo>
                    <a:pt x="4817" y="3330"/>
                    <a:pt x="0" y="11502"/>
                    <a:pt x="14" y="18227"/>
                  </a:cubicBezTo>
                  <a:lnTo>
                    <a:pt x="27" y="18241"/>
                  </a:lnTo>
                  <a:cubicBezTo>
                    <a:pt x="2964" y="20000"/>
                    <a:pt x="6861" y="20879"/>
                    <a:pt x="10785" y="20879"/>
                  </a:cubicBezTo>
                  <a:cubicBezTo>
                    <a:pt x="14533" y="20879"/>
                    <a:pt x="18281" y="20095"/>
                    <a:pt x="21176" y="18444"/>
                  </a:cubicBezTo>
                  <a:cubicBezTo>
                    <a:pt x="21190" y="18444"/>
                    <a:pt x="21190" y="18430"/>
                    <a:pt x="21190" y="18430"/>
                  </a:cubicBezTo>
                  <a:cubicBezTo>
                    <a:pt x="21176" y="11705"/>
                    <a:pt x="16508" y="3424"/>
                    <a:pt x="10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6">
              <a:extLst>
                <a:ext uri="{FF2B5EF4-FFF2-40B4-BE49-F238E27FC236}">
                  <a16:creationId xmlns:a16="http://schemas.microsoft.com/office/drawing/2014/main" id="{D65BD805-E77E-F1FC-A9D7-5AAF3A310552}"/>
                </a:ext>
              </a:extLst>
            </p:cNvPr>
            <p:cNvSpPr/>
            <p:nvPr/>
          </p:nvSpPr>
          <p:spPr>
            <a:xfrm>
              <a:off x="2018821" y="2745774"/>
              <a:ext cx="1153358" cy="146469"/>
            </a:xfrm>
            <a:custGeom>
              <a:avLst/>
              <a:gdLst/>
              <a:ahLst/>
              <a:cxnLst/>
              <a:rect l="l" t="t" r="r" b="b"/>
              <a:pathLst>
                <a:path w="18308" h="2325" extrusionOk="0">
                  <a:moveTo>
                    <a:pt x="22" y="0"/>
                  </a:moveTo>
                  <a:cubicBezTo>
                    <a:pt x="17" y="0"/>
                    <a:pt x="14" y="4"/>
                    <a:pt x="14" y="10"/>
                  </a:cubicBezTo>
                  <a:cubicBezTo>
                    <a:pt x="0" y="24"/>
                    <a:pt x="0" y="37"/>
                    <a:pt x="14" y="37"/>
                  </a:cubicBezTo>
                  <a:cubicBezTo>
                    <a:pt x="2530" y="1566"/>
                    <a:pt x="5913" y="2324"/>
                    <a:pt x="9296" y="2324"/>
                  </a:cubicBezTo>
                  <a:cubicBezTo>
                    <a:pt x="12543" y="2324"/>
                    <a:pt x="15777" y="1621"/>
                    <a:pt x="18308" y="227"/>
                  </a:cubicBezTo>
                  <a:lnTo>
                    <a:pt x="18308" y="200"/>
                  </a:lnTo>
                  <a:lnTo>
                    <a:pt x="18281" y="200"/>
                  </a:lnTo>
                  <a:cubicBezTo>
                    <a:pt x="15776" y="1594"/>
                    <a:pt x="12542" y="2288"/>
                    <a:pt x="9315" y="2288"/>
                  </a:cubicBezTo>
                  <a:cubicBezTo>
                    <a:pt x="5934" y="2288"/>
                    <a:pt x="2561" y="1526"/>
                    <a:pt x="41" y="10"/>
                  </a:cubicBezTo>
                  <a:cubicBezTo>
                    <a:pt x="34" y="4"/>
                    <a:pt x="27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6">
              <a:extLst>
                <a:ext uri="{FF2B5EF4-FFF2-40B4-BE49-F238E27FC236}">
                  <a16:creationId xmlns:a16="http://schemas.microsoft.com/office/drawing/2014/main" id="{BD46D34F-9C70-7477-17E5-11DD4CF5969C}"/>
                </a:ext>
              </a:extLst>
            </p:cNvPr>
            <p:cNvSpPr/>
            <p:nvPr/>
          </p:nvSpPr>
          <p:spPr>
            <a:xfrm>
              <a:off x="2262625" y="2333196"/>
              <a:ext cx="675144" cy="86748"/>
            </a:xfrm>
            <a:custGeom>
              <a:avLst/>
              <a:gdLst/>
              <a:ahLst/>
              <a:cxnLst/>
              <a:rect l="l" t="t" r="r" b="b"/>
              <a:pathLst>
                <a:path w="10717" h="1377" extrusionOk="0">
                  <a:moveTo>
                    <a:pt x="24" y="0"/>
                  </a:moveTo>
                  <a:cubicBezTo>
                    <a:pt x="17" y="0"/>
                    <a:pt x="14" y="4"/>
                    <a:pt x="14" y="10"/>
                  </a:cubicBezTo>
                  <a:cubicBezTo>
                    <a:pt x="0" y="24"/>
                    <a:pt x="0" y="37"/>
                    <a:pt x="14" y="37"/>
                  </a:cubicBezTo>
                  <a:cubicBezTo>
                    <a:pt x="1488" y="944"/>
                    <a:pt x="3464" y="1377"/>
                    <a:pt x="5440" y="1377"/>
                  </a:cubicBezTo>
                  <a:cubicBezTo>
                    <a:pt x="7320" y="1377"/>
                    <a:pt x="9228" y="971"/>
                    <a:pt x="10717" y="146"/>
                  </a:cubicBezTo>
                  <a:lnTo>
                    <a:pt x="10717" y="105"/>
                  </a:lnTo>
                  <a:lnTo>
                    <a:pt x="10690" y="105"/>
                  </a:lnTo>
                  <a:cubicBezTo>
                    <a:pt x="9227" y="926"/>
                    <a:pt x="7338" y="1332"/>
                    <a:pt x="5453" y="1332"/>
                  </a:cubicBezTo>
                  <a:cubicBezTo>
                    <a:pt x="3484" y="1332"/>
                    <a:pt x="1520" y="888"/>
                    <a:pt x="54" y="10"/>
                  </a:cubicBezTo>
                  <a:cubicBezTo>
                    <a:pt x="41" y="4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6">
              <a:extLst>
                <a:ext uri="{FF2B5EF4-FFF2-40B4-BE49-F238E27FC236}">
                  <a16:creationId xmlns:a16="http://schemas.microsoft.com/office/drawing/2014/main" id="{53F0AA3F-FB89-9E84-B08E-92230C09ED84}"/>
                </a:ext>
              </a:extLst>
            </p:cNvPr>
            <p:cNvSpPr/>
            <p:nvPr/>
          </p:nvSpPr>
          <p:spPr>
            <a:xfrm>
              <a:off x="2348681" y="2038867"/>
              <a:ext cx="260054" cy="1295733"/>
            </a:xfrm>
            <a:custGeom>
              <a:avLst/>
              <a:gdLst/>
              <a:ahLst/>
              <a:cxnLst/>
              <a:rect l="l" t="t" r="r" b="b"/>
              <a:pathLst>
                <a:path w="4128" h="20568" extrusionOk="0">
                  <a:moveTo>
                    <a:pt x="4114" y="1"/>
                  </a:moveTo>
                  <a:cubicBezTo>
                    <a:pt x="4101" y="1"/>
                    <a:pt x="4074" y="1"/>
                    <a:pt x="4074" y="14"/>
                  </a:cubicBezTo>
                  <a:cubicBezTo>
                    <a:pt x="1827" y="4615"/>
                    <a:pt x="1" y="13816"/>
                    <a:pt x="14" y="20554"/>
                  </a:cubicBezTo>
                  <a:cubicBezTo>
                    <a:pt x="14" y="20554"/>
                    <a:pt x="14" y="20568"/>
                    <a:pt x="41" y="20568"/>
                  </a:cubicBezTo>
                  <a:cubicBezTo>
                    <a:pt x="55" y="20568"/>
                    <a:pt x="55" y="20554"/>
                    <a:pt x="68" y="20554"/>
                  </a:cubicBezTo>
                  <a:cubicBezTo>
                    <a:pt x="55" y="13829"/>
                    <a:pt x="1881" y="4628"/>
                    <a:pt x="4128" y="28"/>
                  </a:cubicBezTo>
                  <a:cubicBezTo>
                    <a:pt x="4128" y="14"/>
                    <a:pt x="4128" y="1"/>
                    <a:pt x="41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6">
              <a:extLst>
                <a:ext uri="{FF2B5EF4-FFF2-40B4-BE49-F238E27FC236}">
                  <a16:creationId xmlns:a16="http://schemas.microsoft.com/office/drawing/2014/main" id="{E779AF22-D418-DDA0-18CB-9903DED09E62}"/>
                </a:ext>
              </a:extLst>
            </p:cNvPr>
            <p:cNvSpPr/>
            <p:nvPr/>
          </p:nvSpPr>
          <p:spPr>
            <a:xfrm>
              <a:off x="2605275" y="2037985"/>
              <a:ext cx="225972" cy="1300898"/>
            </a:xfrm>
            <a:custGeom>
              <a:avLst/>
              <a:gdLst/>
              <a:ahLst/>
              <a:cxnLst/>
              <a:rect l="l" t="t" r="r" b="b"/>
              <a:pathLst>
                <a:path w="3587" h="20650" extrusionOk="0">
                  <a:moveTo>
                    <a:pt x="28" y="1"/>
                  </a:moveTo>
                  <a:cubicBezTo>
                    <a:pt x="1" y="15"/>
                    <a:pt x="1" y="15"/>
                    <a:pt x="1" y="28"/>
                  </a:cubicBezTo>
                  <a:cubicBezTo>
                    <a:pt x="1922" y="4669"/>
                    <a:pt x="3505" y="13911"/>
                    <a:pt x="3519" y="20636"/>
                  </a:cubicBezTo>
                  <a:cubicBezTo>
                    <a:pt x="3519" y="20636"/>
                    <a:pt x="3519" y="20649"/>
                    <a:pt x="3546" y="20649"/>
                  </a:cubicBezTo>
                  <a:cubicBezTo>
                    <a:pt x="3559" y="20649"/>
                    <a:pt x="3573" y="20649"/>
                    <a:pt x="3586" y="20636"/>
                  </a:cubicBezTo>
                  <a:cubicBezTo>
                    <a:pt x="3559" y="13897"/>
                    <a:pt x="1990" y="4642"/>
                    <a:pt x="55" y="15"/>
                  </a:cubicBezTo>
                  <a:cubicBezTo>
                    <a:pt x="41" y="1"/>
                    <a:pt x="41" y="1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6">
              <a:extLst>
                <a:ext uri="{FF2B5EF4-FFF2-40B4-BE49-F238E27FC236}">
                  <a16:creationId xmlns:a16="http://schemas.microsoft.com/office/drawing/2014/main" id="{8AA83F15-74A7-C33D-1C09-40C38D657077}"/>
                </a:ext>
              </a:extLst>
            </p:cNvPr>
            <p:cNvSpPr/>
            <p:nvPr/>
          </p:nvSpPr>
          <p:spPr>
            <a:xfrm>
              <a:off x="3169616" y="2278387"/>
              <a:ext cx="303522" cy="481679"/>
            </a:xfrm>
            <a:custGeom>
              <a:avLst/>
              <a:gdLst/>
              <a:ahLst/>
              <a:cxnLst/>
              <a:rect l="l" t="t" r="r" b="b"/>
              <a:pathLst>
                <a:path w="4818" h="7646" extrusionOk="0">
                  <a:moveTo>
                    <a:pt x="3410" y="1"/>
                  </a:moveTo>
                  <a:cubicBezTo>
                    <a:pt x="3396" y="14"/>
                    <a:pt x="3396" y="14"/>
                    <a:pt x="3396" y="41"/>
                  </a:cubicBezTo>
                  <a:cubicBezTo>
                    <a:pt x="4817" y="2748"/>
                    <a:pt x="3518" y="5630"/>
                    <a:pt x="0" y="7592"/>
                  </a:cubicBezTo>
                  <a:lnTo>
                    <a:pt x="0" y="7632"/>
                  </a:lnTo>
                  <a:cubicBezTo>
                    <a:pt x="0" y="7646"/>
                    <a:pt x="14" y="7646"/>
                    <a:pt x="14" y="7646"/>
                  </a:cubicBezTo>
                  <a:cubicBezTo>
                    <a:pt x="1786" y="6672"/>
                    <a:pt x="3018" y="5413"/>
                    <a:pt x="3613" y="4047"/>
                  </a:cubicBezTo>
                  <a:cubicBezTo>
                    <a:pt x="4195" y="2720"/>
                    <a:pt x="4141" y="1327"/>
                    <a:pt x="3451" y="14"/>
                  </a:cubicBezTo>
                  <a:cubicBezTo>
                    <a:pt x="3424" y="1"/>
                    <a:pt x="3424" y="1"/>
                    <a:pt x="34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6">
              <a:extLst>
                <a:ext uri="{FF2B5EF4-FFF2-40B4-BE49-F238E27FC236}">
                  <a16:creationId xmlns:a16="http://schemas.microsoft.com/office/drawing/2014/main" id="{57A8F468-0BD0-EC72-B187-EF1D29290AF2}"/>
                </a:ext>
              </a:extLst>
            </p:cNvPr>
            <p:cNvSpPr/>
            <p:nvPr/>
          </p:nvSpPr>
          <p:spPr>
            <a:xfrm>
              <a:off x="2935198" y="1950417"/>
              <a:ext cx="150060" cy="392852"/>
            </a:xfrm>
            <a:custGeom>
              <a:avLst/>
              <a:gdLst/>
              <a:ahLst/>
              <a:cxnLst/>
              <a:rect l="l" t="t" r="r" b="b"/>
              <a:pathLst>
                <a:path w="2382" h="6236" extrusionOk="0">
                  <a:moveTo>
                    <a:pt x="225" y="1"/>
                  </a:moveTo>
                  <a:cubicBezTo>
                    <a:pt x="220" y="1"/>
                    <a:pt x="217" y="4"/>
                    <a:pt x="217" y="11"/>
                  </a:cubicBezTo>
                  <a:cubicBezTo>
                    <a:pt x="203" y="38"/>
                    <a:pt x="203" y="51"/>
                    <a:pt x="217" y="51"/>
                  </a:cubicBezTo>
                  <a:cubicBezTo>
                    <a:pt x="1583" y="877"/>
                    <a:pt x="2327" y="1959"/>
                    <a:pt x="2314" y="3096"/>
                  </a:cubicBezTo>
                  <a:cubicBezTo>
                    <a:pt x="2273" y="4260"/>
                    <a:pt x="1461" y="5383"/>
                    <a:pt x="0" y="6195"/>
                  </a:cubicBezTo>
                  <a:lnTo>
                    <a:pt x="0" y="6222"/>
                  </a:lnTo>
                  <a:cubicBezTo>
                    <a:pt x="0" y="6235"/>
                    <a:pt x="14" y="6235"/>
                    <a:pt x="14" y="6235"/>
                  </a:cubicBezTo>
                  <a:cubicBezTo>
                    <a:pt x="1502" y="5410"/>
                    <a:pt x="2327" y="4300"/>
                    <a:pt x="2368" y="3096"/>
                  </a:cubicBezTo>
                  <a:cubicBezTo>
                    <a:pt x="2382" y="1946"/>
                    <a:pt x="1637" y="850"/>
                    <a:pt x="244" y="11"/>
                  </a:cubicBezTo>
                  <a:cubicBezTo>
                    <a:pt x="237" y="4"/>
                    <a:pt x="230" y="1"/>
                    <a:pt x="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6">
              <a:extLst>
                <a:ext uri="{FF2B5EF4-FFF2-40B4-BE49-F238E27FC236}">
                  <a16:creationId xmlns:a16="http://schemas.microsoft.com/office/drawing/2014/main" id="{EA21FD7D-06C8-9B3E-67CE-61BCEE666A2B}"/>
                </a:ext>
              </a:extLst>
            </p:cNvPr>
            <p:cNvSpPr/>
            <p:nvPr/>
          </p:nvSpPr>
          <p:spPr>
            <a:xfrm>
              <a:off x="2605275" y="2038867"/>
              <a:ext cx="911322" cy="917244"/>
            </a:xfrm>
            <a:custGeom>
              <a:avLst/>
              <a:gdLst/>
              <a:ahLst/>
              <a:cxnLst/>
              <a:rect l="l" t="t" r="r" b="b"/>
              <a:pathLst>
                <a:path w="14466" h="14560" extrusionOk="0">
                  <a:moveTo>
                    <a:pt x="28" y="1"/>
                  </a:moveTo>
                  <a:cubicBezTo>
                    <a:pt x="28" y="1"/>
                    <a:pt x="1" y="1"/>
                    <a:pt x="1" y="14"/>
                  </a:cubicBezTo>
                  <a:cubicBezTo>
                    <a:pt x="1" y="14"/>
                    <a:pt x="1" y="28"/>
                    <a:pt x="28" y="28"/>
                  </a:cubicBezTo>
                  <a:cubicBezTo>
                    <a:pt x="7943" y="1313"/>
                    <a:pt x="14398" y="7821"/>
                    <a:pt x="14411" y="14546"/>
                  </a:cubicBezTo>
                  <a:cubicBezTo>
                    <a:pt x="14411" y="14546"/>
                    <a:pt x="14411" y="14560"/>
                    <a:pt x="14438" y="14560"/>
                  </a:cubicBezTo>
                  <a:cubicBezTo>
                    <a:pt x="14452" y="14560"/>
                    <a:pt x="14452" y="14560"/>
                    <a:pt x="14465" y="14546"/>
                  </a:cubicBezTo>
                  <a:cubicBezTo>
                    <a:pt x="14452" y="11285"/>
                    <a:pt x="12936" y="7984"/>
                    <a:pt x="10217" y="5224"/>
                  </a:cubicBezTo>
                  <a:cubicBezTo>
                    <a:pt x="7483" y="2490"/>
                    <a:pt x="3857" y="623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6">
              <a:extLst>
                <a:ext uri="{FF2B5EF4-FFF2-40B4-BE49-F238E27FC236}">
                  <a16:creationId xmlns:a16="http://schemas.microsoft.com/office/drawing/2014/main" id="{04A35E22-19C8-38BB-E7AA-A7D7CCBD79CD}"/>
                </a:ext>
              </a:extLst>
            </p:cNvPr>
            <p:cNvSpPr/>
            <p:nvPr/>
          </p:nvSpPr>
          <p:spPr>
            <a:xfrm>
              <a:off x="2276233" y="1867825"/>
              <a:ext cx="674325" cy="86685"/>
            </a:xfrm>
            <a:custGeom>
              <a:avLst/>
              <a:gdLst/>
              <a:ahLst/>
              <a:cxnLst/>
              <a:rect l="l" t="t" r="r" b="b"/>
              <a:pathLst>
                <a:path w="10704" h="1376" extrusionOk="0">
                  <a:moveTo>
                    <a:pt x="5259" y="0"/>
                  </a:moveTo>
                  <a:cubicBezTo>
                    <a:pt x="3366" y="0"/>
                    <a:pt x="1470" y="407"/>
                    <a:pt x="1" y="1227"/>
                  </a:cubicBezTo>
                  <a:lnTo>
                    <a:pt x="1" y="1254"/>
                  </a:lnTo>
                  <a:lnTo>
                    <a:pt x="41" y="1254"/>
                  </a:lnTo>
                  <a:cubicBezTo>
                    <a:pt x="1497" y="450"/>
                    <a:pt x="3374" y="51"/>
                    <a:pt x="5250" y="51"/>
                  </a:cubicBezTo>
                  <a:cubicBezTo>
                    <a:pt x="7227" y="51"/>
                    <a:pt x="9204" y="494"/>
                    <a:pt x="10690" y="1376"/>
                  </a:cubicBezTo>
                  <a:cubicBezTo>
                    <a:pt x="10690" y="1376"/>
                    <a:pt x="10704" y="1376"/>
                    <a:pt x="10690" y="1362"/>
                  </a:cubicBezTo>
                  <a:cubicBezTo>
                    <a:pt x="10704" y="1335"/>
                    <a:pt x="10704" y="1322"/>
                    <a:pt x="10690" y="1322"/>
                  </a:cubicBezTo>
                  <a:cubicBezTo>
                    <a:pt x="9211" y="444"/>
                    <a:pt x="7236" y="0"/>
                    <a:pt x="52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6">
              <a:extLst>
                <a:ext uri="{FF2B5EF4-FFF2-40B4-BE49-F238E27FC236}">
                  <a16:creationId xmlns:a16="http://schemas.microsoft.com/office/drawing/2014/main" id="{FD540FF3-63E0-C0AC-8FD3-08C011253003}"/>
                </a:ext>
              </a:extLst>
            </p:cNvPr>
            <p:cNvSpPr/>
            <p:nvPr/>
          </p:nvSpPr>
          <p:spPr>
            <a:xfrm>
              <a:off x="2127934" y="1945944"/>
              <a:ext cx="151761" cy="391340"/>
            </a:xfrm>
            <a:custGeom>
              <a:avLst/>
              <a:gdLst/>
              <a:ahLst/>
              <a:cxnLst/>
              <a:rect l="l" t="t" r="r" b="b"/>
              <a:pathLst>
                <a:path w="2409" h="6212" extrusionOk="0">
                  <a:moveTo>
                    <a:pt x="2368" y="1"/>
                  </a:moveTo>
                  <a:cubicBezTo>
                    <a:pt x="880" y="826"/>
                    <a:pt x="54" y="1936"/>
                    <a:pt x="41" y="3126"/>
                  </a:cubicBezTo>
                  <a:cubicBezTo>
                    <a:pt x="0" y="4276"/>
                    <a:pt x="771" y="5386"/>
                    <a:pt x="2152" y="6211"/>
                  </a:cubicBezTo>
                  <a:lnTo>
                    <a:pt x="2192" y="6211"/>
                  </a:lnTo>
                  <a:cubicBezTo>
                    <a:pt x="2206" y="6198"/>
                    <a:pt x="2206" y="6171"/>
                    <a:pt x="2192" y="6171"/>
                  </a:cubicBezTo>
                  <a:cubicBezTo>
                    <a:pt x="812" y="5345"/>
                    <a:pt x="68" y="4263"/>
                    <a:pt x="95" y="3126"/>
                  </a:cubicBezTo>
                  <a:cubicBezTo>
                    <a:pt x="122" y="1963"/>
                    <a:pt x="934" y="853"/>
                    <a:pt x="2409" y="41"/>
                  </a:cubicBezTo>
                  <a:lnTo>
                    <a:pt x="24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6">
              <a:extLst>
                <a:ext uri="{FF2B5EF4-FFF2-40B4-BE49-F238E27FC236}">
                  <a16:creationId xmlns:a16="http://schemas.microsoft.com/office/drawing/2014/main" id="{15D193AB-5FE1-A737-92C8-1BA96FB2B2DB}"/>
                </a:ext>
              </a:extLst>
            </p:cNvPr>
            <p:cNvSpPr/>
            <p:nvPr/>
          </p:nvSpPr>
          <p:spPr>
            <a:xfrm>
              <a:off x="2262625" y="2333196"/>
              <a:ext cx="675144" cy="86748"/>
            </a:xfrm>
            <a:custGeom>
              <a:avLst/>
              <a:gdLst/>
              <a:ahLst/>
              <a:cxnLst/>
              <a:rect l="l" t="t" r="r" b="b"/>
              <a:pathLst>
                <a:path w="10717" h="1377" extrusionOk="0">
                  <a:moveTo>
                    <a:pt x="24" y="0"/>
                  </a:moveTo>
                  <a:cubicBezTo>
                    <a:pt x="17" y="0"/>
                    <a:pt x="14" y="4"/>
                    <a:pt x="14" y="10"/>
                  </a:cubicBezTo>
                  <a:cubicBezTo>
                    <a:pt x="0" y="24"/>
                    <a:pt x="0" y="37"/>
                    <a:pt x="14" y="37"/>
                  </a:cubicBezTo>
                  <a:cubicBezTo>
                    <a:pt x="1488" y="944"/>
                    <a:pt x="3464" y="1377"/>
                    <a:pt x="5440" y="1377"/>
                  </a:cubicBezTo>
                  <a:cubicBezTo>
                    <a:pt x="7320" y="1377"/>
                    <a:pt x="9228" y="971"/>
                    <a:pt x="10717" y="146"/>
                  </a:cubicBezTo>
                  <a:lnTo>
                    <a:pt x="10717" y="105"/>
                  </a:lnTo>
                  <a:lnTo>
                    <a:pt x="10690" y="105"/>
                  </a:lnTo>
                  <a:cubicBezTo>
                    <a:pt x="9227" y="926"/>
                    <a:pt x="7338" y="1332"/>
                    <a:pt x="5453" y="1332"/>
                  </a:cubicBezTo>
                  <a:cubicBezTo>
                    <a:pt x="3484" y="1332"/>
                    <a:pt x="1520" y="888"/>
                    <a:pt x="54" y="10"/>
                  </a:cubicBezTo>
                  <a:cubicBezTo>
                    <a:pt x="41" y="4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6">
              <a:extLst>
                <a:ext uri="{FF2B5EF4-FFF2-40B4-BE49-F238E27FC236}">
                  <a16:creationId xmlns:a16="http://schemas.microsoft.com/office/drawing/2014/main" id="{C2F59AFE-B639-8435-5E58-62A21EA7A560}"/>
                </a:ext>
              </a:extLst>
            </p:cNvPr>
            <p:cNvSpPr/>
            <p:nvPr/>
          </p:nvSpPr>
          <p:spPr>
            <a:xfrm>
              <a:off x="2935198" y="1950417"/>
              <a:ext cx="150060" cy="392852"/>
            </a:xfrm>
            <a:custGeom>
              <a:avLst/>
              <a:gdLst/>
              <a:ahLst/>
              <a:cxnLst/>
              <a:rect l="l" t="t" r="r" b="b"/>
              <a:pathLst>
                <a:path w="2382" h="6236" extrusionOk="0">
                  <a:moveTo>
                    <a:pt x="225" y="1"/>
                  </a:moveTo>
                  <a:cubicBezTo>
                    <a:pt x="220" y="1"/>
                    <a:pt x="217" y="4"/>
                    <a:pt x="217" y="11"/>
                  </a:cubicBezTo>
                  <a:cubicBezTo>
                    <a:pt x="203" y="38"/>
                    <a:pt x="203" y="51"/>
                    <a:pt x="217" y="51"/>
                  </a:cubicBezTo>
                  <a:cubicBezTo>
                    <a:pt x="1583" y="877"/>
                    <a:pt x="2327" y="1959"/>
                    <a:pt x="2314" y="3096"/>
                  </a:cubicBezTo>
                  <a:cubicBezTo>
                    <a:pt x="2273" y="4260"/>
                    <a:pt x="1461" y="5383"/>
                    <a:pt x="0" y="6195"/>
                  </a:cubicBezTo>
                  <a:lnTo>
                    <a:pt x="0" y="6222"/>
                  </a:lnTo>
                  <a:cubicBezTo>
                    <a:pt x="0" y="6235"/>
                    <a:pt x="14" y="6235"/>
                    <a:pt x="14" y="6235"/>
                  </a:cubicBezTo>
                  <a:cubicBezTo>
                    <a:pt x="1502" y="5410"/>
                    <a:pt x="2327" y="4300"/>
                    <a:pt x="2368" y="3096"/>
                  </a:cubicBezTo>
                  <a:cubicBezTo>
                    <a:pt x="2382" y="1946"/>
                    <a:pt x="1637" y="850"/>
                    <a:pt x="244" y="11"/>
                  </a:cubicBezTo>
                  <a:cubicBezTo>
                    <a:pt x="237" y="4"/>
                    <a:pt x="230" y="1"/>
                    <a:pt x="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6">
              <a:extLst>
                <a:ext uri="{FF2B5EF4-FFF2-40B4-BE49-F238E27FC236}">
                  <a16:creationId xmlns:a16="http://schemas.microsoft.com/office/drawing/2014/main" id="{FB981CC4-7865-26E2-1318-5EA640962C63}"/>
                </a:ext>
              </a:extLst>
            </p:cNvPr>
            <p:cNvSpPr/>
            <p:nvPr/>
          </p:nvSpPr>
          <p:spPr>
            <a:xfrm>
              <a:off x="2152630" y="1941534"/>
              <a:ext cx="456102" cy="99095"/>
            </a:xfrm>
            <a:custGeom>
              <a:avLst/>
              <a:gdLst/>
              <a:ahLst/>
              <a:cxnLst/>
              <a:rect l="l" t="t" r="r" b="b"/>
              <a:pathLst>
                <a:path w="7240" h="1573" extrusionOk="0">
                  <a:moveTo>
                    <a:pt x="2530" y="1"/>
                  </a:moveTo>
                  <a:cubicBezTo>
                    <a:pt x="2005" y="1"/>
                    <a:pt x="1499" y="69"/>
                    <a:pt x="1015" y="206"/>
                  </a:cubicBezTo>
                  <a:cubicBezTo>
                    <a:pt x="664" y="314"/>
                    <a:pt x="325" y="449"/>
                    <a:pt x="14" y="612"/>
                  </a:cubicBezTo>
                  <a:cubicBezTo>
                    <a:pt x="1" y="625"/>
                    <a:pt x="1" y="625"/>
                    <a:pt x="1" y="652"/>
                  </a:cubicBezTo>
                  <a:cubicBezTo>
                    <a:pt x="14" y="666"/>
                    <a:pt x="14" y="666"/>
                    <a:pt x="41" y="666"/>
                  </a:cubicBezTo>
                  <a:cubicBezTo>
                    <a:pt x="339" y="517"/>
                    <a:pt x="677" y="368"/>
                    <a:pt x="1015" y="274"/>
                  </a:cubicBezTo>
                  <a:cubicBezTo>
                    <a:pt x="1494" y="141"/>
                    <a:pt x="1995" y="74"/>
                    <a:pt x="2516" y="74"/>
                  </a:cubicBezTo>
                  <a:cubicBezTo>
                    <a:pt x="3955" y="74"/>
                    <a:pt x="5544" y="579"/>
                    <a:pt x="7213" y="1573"/>
                  </a:cubicBezTo>
                  <a:cubicBezTo>
                    <a:pt x="7213" y="1573"/>
                    <a:pt x="7226" y="1573"/>
                    <a:pt x="7226" y="1546"/>
                  </a:cubicBezTo>
                  <a:cubicBezTo>
                    <a:pt x="7240" y="1518"/>
                    <a:pt x="7240" y="1505"/>
                    <a:pt x="7226" y="1505"/>
                  </a:cubicBezTo>
                  <a:cubicBezTo>
                    <a:pt x="5560" y="513"/>
                    <a:pt x="3973" y="1"/>
                    <a:pt x="25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6">
              <a:extLst>
                <a:ext uri="{FF2B5EF4-FFF2-40B4-BE49-F238E27FC236}">
                  <a16:creationId xmlns:a16="http://schemas.microsoft.com/office/drawing/2014/main" id="{97DB9EBE-3FEE-F725-C0B4-882AF160C8A4}"/>
                </a:ext>
              </a:extLst>
            </p:cNvPr>
            <p:cNvSpPr/>
            <p:nvPr/>
          </p:nvSpPr>
          <p:spPr>
            <a:xfrm>
              <a:off x="2605275" y="1876897"/>
              <a:ext cx="139035" cy="163731"/>
            </a:xfrm>
            <a:custGeom>
              <a:avLst/>
              <a:gdLst/>
              <a:ahLst/>
              <a:cxnLst/>
              <a:rect l="l" t="t" r="r" b="b"/>
              <a:pathLst>
                <a:path w="2207" h="2599" extrusionOk="0">
                  <a:moveTo>
                    <a:pt x="2166" y="1"/>
                  </a:moveTo>
                  <a:cubicBezTo>
                    <a:pt x="1516" y="136"/>
                    <a:pt x="772" y="1015"/>
                    <a:pt x="1" y="2572"/>
                  </a:cubicBezTo>
                  <a:cubicBezTo>
                    <a:pt x="1" y="2585"/>
                    <a:pt x="1" y="2599"/>
                    <a:pt x="28" y="2599"/>
                  </a:cubicBezTo>
                  <a:lnTo>
                    <a:pt x="55" y="2599"/>
                  </a:lnTo>
                  <a:cubicBezTo>
                    <a:pt x="812" y="1056"/>
                    <a:pt x="1543" y="177"/>
                    <a:pt x="2193" y="41"/>
                  </a:cubicBezTo>
                  <a:cubicBezTo>
                    <a:pt x="2206" y="28"/>
                    <a:pt x="2206" y="28"/>
                    <a:pt x="2206" y="14"/>
                  </a:cubicBezTo>
                  <a:cubicBezTo>
                    <a:pt x="2193" y="1"/>
                    <a:pt x="2193" y="1"/>
                    <a:pt x="21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6">
              <a:extLst>
                <a:ext uri="{FF2B5EF4-FFF2-40B4-BE49-F238E27FC236}">
                  <a16:creationId xmlns:a16="http://schemas.microsoft.com/office/drawing/2014/main" id="{02BAC399-331E-3CFA-9AB1-588FAA076F2B}"/>
                </a:ext>
              </a:extLst>
            </p:cNvPr>
            <p:cNvSpPr/>
            <p:nvPr/>
          </p:nvSpPr>
          <p:spPr>
            <a:xfrm>
              <a:off x="2605275" y="1948401"/>
              <a:ext cx="490184" cy="92228"/>
            </a:xfrm>
            <a:custGeom>
              <a:avLst/>
              <a:gdLst/>
              <a:ahLst/>
              <a:cxnLst/>
              <a:rect l="l" t="t" r="r" b="b"/>
              <a:pathLst>
                <a:path w="7781" h="1464" extrusionOk="0">
                  <a:moveTo>
                    <a:pt x="4832" y="0"/>
                  </a:moveTo>
                  <a:cubicBezTo>
                    <a:pt x="4778" y="0"/>
                    <a:pt x="4723" y="1"/>
                    <a:pt x="4669" y="2"/>
                  </a:cubicBezTo>
                  <a:cubicBezTo>
                    <a:pt x="3221" y="29"/>
                    <a:pt x="1678" y="489"/>
                    <a:pt x="55" y="1382"/>
                  </a:cubicBezTo>
                  <a:cubicBezTo>
                    <a:pt x="41" y="1396"/>
                    <a:pt x="28" y="1396"/>
                    <a:pt x="1" y="1423"/>
                  </a:cubicBezTo>
                  <a:lnTo>
                    <a:pt x="1" y="1450"/>
                  </a:lnTo>
                  <a:cubicBezTo>
                    <a:pt x="1" y="1464"/>
                    <a:pt x="28" y="1464"/>
                    <a:pt x="28" y="1464"/>
                  </a:cubicBezTo>
                  <a:cubicBezTo>
                    <a:pt x="55" y="1450"/>
                    <a:pt x="68" y="1437"/>
                    <a:pt x="82" y="1423"/>
                  </a:cubicBezTo>
                  <a:cubicBezTo>
                    <a:pt x="785" y="1031"/>
                    <a:pt x="1462" y="719"/>
                    <a:pt x="2138" y="503"/>
                  </a:cubicBezTo>
                  <a:cubicBezTo>
                    <a:pt x="3059" y="192"/>
                    <a:pt x="3968" y="42"/>
                    <a:pt x="4828" y="42"/>
                  </a:cubicBezTo>
                  <a:cubicBezTo>
                    <a:pt x="4865" y="42"/>
                    <a:pt x="4902" y="42"/>
                    <a:pt x="4939" y="43"/>
                  </a:cubicBezTo>
                  <a:lnTo>
                    <a:pt x="4953" y="43"/>
                  </a:lnTo>
                  <a:cubicBezTo>
                    <a:pt x="5968" y="70"/>
                    <a:pt x="6901" y="340"/>
                    <a:pt x="7727" y="828"/>
                  </a:cubicBezTo>
                  <a:cubicBezTo>
                    <a:pt x="7740" y="834"/>
                    <a:pt x="7750" y="838"/>
                    <a:pt x="7757" y="838"/>
                  </a:cubicBezTo>
                  <a:cubicBezTo>
                    <a:pt x="7764" y="838"/>
                    <a:pt x="7767" y="834"/>
                    <a:pt x="7767" y="828"/>
                  </a:cubicBezTo>
                  <a:cubicBezTo>
                    <a:pt x="7781" y="801"/>
                    <a:pt x="7781" y="787"/>
                    <a:pt x="7767" y="787"/>
                  </a:cubicBezTo>
                  <a:cubicBezTo>
                    <a:pt x="6917" y="259"/>
                    <a:pt x="5919" y="0"/>
                    <a:pt x="48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6">
              <a:extLst>
                <a:ext uri="{FF2B5EF4-FFF2-40B4-BE49-F238E27FC236}">
                  <a16:creationId xmlns:a16="http://schemas.microsoft.com/office/drawing/2014/main" id="{9AF0993F-81B0-8346-0704-CA0F7604C268}"/>
                </a:ext>
              </a:extLst>
            </p:cNvPr>
            <p:cNvSpPr/>
            <p:nvPr/>
          </p:nvSpPr>
          <p:spPr>
            <a:xfrm>
              <a:off x="2739966" y="1876267"/>
              <a:ext cx="23057" cy="4095"/>
            </a:xfrm>
            <a:custGeom>
              <a:avLst/>
              <a:gdLst/>
              <a:ahLst/>
              <a:cxnLst/>
              <a:rect l="l" t="t" r="r" b="b"/>
              <a:pathLst>
                <a:path w="366" h="65" extrusionOk="0">
                  <a:moveTo>
                    <a:pt x="178" y="0"/>
                  </a:moveTo>
                  <a:cubicBezTo>
                    <a:pt x="122" y="0"/>
                    <a:pt x="68" y="4"/>
                    <a:pt x="14" y="11"/>
                  </a:cubicBezTo>
                  <a:cubicBezTo>
                    <a:pt x="0" y="24"/>
                    <a:pt x="0" y="24"/>
                    <a:pt x="0" y="38"/>
                  </a:cubicBezTo>
                  <a:cubicBezTo>
                    <a:pt x="14" y="65"/>
                    <a:pt x="14" y="65"/>
                    <a:pt x="28" y="65"/>
                  </a:cubicBezTo>
                  <a:cubicBezTo>
                    <a:pt x="76" y="46"/>
                    <a:pt x="122" y="39"/>
                    <a:pt x="170" y="39"/>
                  </a:cubicBezTo>
                  <a:cubicBezTo>
                    <a:pt x="227" y="39"/>
                    <a:pt x="285" y="50"/>
                    <a:pt x="352" y="65"/>
                  </a:cubicBezTo>
                  <a:cubicBezTo>
                    <a:pt x="366" y="65"/>
                    <a:pt x="366" y="38"/>
                    <a:pt x="366" y="38"/>
                  </a:cubicBezTo>
                  <a:cubicBezTo>
                    <a:pt x="366" y="24"/>
                    <a:pt x="366" y="11"/>
                    <a:pt x="352" y="11"/>
                  </a:cubicBezTo>
                  <a:cubicBezTo>
                    <a:pt x="291" y="4"/>
                    <a:pt x="234" y="0"/>
                    <a:pt x="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6">
              <a:extLst>
                <a:ext uri="{FF2B5EF4-FFF2-40B4-BE49-F238E27FC236}">
                  <a16:creationId xmlns:a16="http://schemas.microsoft.com/office/drawing/2014/main" id="{927D362C-7AF7-3755-FD0B-4B95F5A9652D}"/>
                </a:ext>
              </a:extLst>
            </p:cNvPr>
            <p:cNvSpPr/>
            <p:nvPr/>
          </p:nvSpPr>
          <p:spPr>
            <a:xfrm>
              <a:off x="1746037" y="2023306"/>
              <a:ext cx="861869" cy="406901"/>
            </a:xfrm>
            <a:custGeom>
              <a:avLst/>
              <a:gdLst/>
              <a:ahLst/>
              <a:cxnLst/>
              <a:rect l="l" t="t" r="r" b="b"/>
              <a:pathLst>
                <a:path w="13681" h="6459" extrusionOk="0">
                  <a:moveTo>
                    <a:pt x="10893" y="0"/>
                  </a:moveTo>
                  <a:cubicBezTo>
                    <a:pt x="8819" y="0"/>
                    <a:pt x="6866" y="407"/>
                    <a:pt x="5142" y="1208"/>
                  </a:cubicBezTo>
                  <a:cubicBezTo>
                    <a:pt x="2706" y="2345"/>
                    <a:pt x="920" y="4131"/>
                    <a:pt x="0" y="6418"/>
                  </a:cubicBezTo>
                  <a:cubicBezTo>
                    <a:pt x="0" y="6431"/>
                    <a:pt x="0" y="6458"/>
                    <a:pt x="14" y="6458"/>
                  </a:cubicBezTo>
                  <a:cubicBezTo>
                    <a:pt x="14" y="6458"/>
                    <a:pt x="27" y="6458"/>
                    <a:pt x="27" y="6418"/>
                  </a:cubicBezTo>
                  <a:cubicBezTo>
                    <a:pt x="1662" y="2424"/>
                    <a:pt x="5861" y="36"/>
                    <a:pt x="10926" y="36"/>
                  </a:cubicBezTo>
                  <a:cubicBezTo>
                    <a:pt x="11816" y="36"/>
                    <a:pt x="12733" y="109"/>
                    <a:pt x="13667" y="261"/>
                  </a:cubicBezTo>
                  <a:cubicBezTo>
                    <a:pt x="13667" y="261"/>
                    <a:pt x="13680" y="261"/>
                    <a:pt x="13680" y="248"/>
                  </a:cubicBezTo>
                  <a:cubicBezTo>
                    <a:pt x="13680" y="248"/>
                    <a:pt x="13680" y="234"/>
                    <a:pt x="13667" y="234"/>
                  </a:cubicBezTo>
                  <a:cubicBezTo>
                    <a:pt x="12725" y="78"/>
                    <a:pt x="11798" y="0"/>
                    <a:pt x="108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6">
              <a:extLst>
                <a:ext uri="{FF2B5EF4-FFF2-40B4-BE49-F238E27FC236}">
                  <a16:creationId xmlns:a16="http://schemas.microsoft.com/office/drawing/2014/main" id="{D1F60B26-2CCB-FCE5-4D32-1B8737D69EAA}"/>
                </a:ext>
              </a:extLst>
            </p:cNvPr>
            <p:cNvSpPr/>
            <p:nvPr/>
          </p:nvSpPr>
          <p:spPr>
            <a:xfrm>
              <a:off x="1690598" y="2038867"/>
              <a:ext cx="917307" cy="899352"/>
            </a:xfrm>
            <a:custGeom>
              <a:avLst/>
              <a:gdLst/>
              <a:ahLst/>
              <a:cxnLst/>
              <a:rect l="l" t="t" r="r" b="b"/>
              <a:pathLst>
                <a:path w="14561" h="14276" extrusionOk="0">
                  <a:moveTo>
                    <a:pt x="14547" y="1"/>
                  </a:moveTo>
                  <a:cubicBezTo>
                    <a:pt x="10650" y="542"/>
                    <a:pt x="6996" y="2328"/>
                    <a:pt x="4263" y="5021"/>
                  </a:cubicBezTo>
                  <a:cubicBezTo>
                    <a:pt x="1516" y="7713"/>
                    <a:pt x="1" y="10988"/>
                    <a:pt x="14" y="14262"/>
                  </a:cubicBezTo>
                  <a:cubicBezTo>
                    <a:pt x="14" y="14262"/>
                    <a:pt x="14" y="14276"/>
                    <a:pt x="28" y="14276"/>
                  </a:cubicBezTo>
                  <a:cubicBezTo>
                    <a:pt x="41" y="14276"/>
                    <a:pt x="41" y="14262"/>
                    <a:pt x="41" y="14262"/>
                  </a:cubicBezTo>
                  <a:cubicBezTo>
                    <a:pt x="28" y="7537"/>
                    <a:pt x="6536" y="1164"/>
                    <a:pt x="14547" y="28"/>
                  </a:cubicBezTo>
                  <a:cubicBezTo>
                    <a:pt x="14560" y="28"/>
                    <a:pt x="14560" y="28"/>
                    <a:pt x="14560" y="14"/>
                  </a:cubicBezTo>
                  <a:cubicBezTo>
                    <a:pt x="14560" y="1"/>
                    <a:pt x="14560" y="1"/>
                    <a:pt x="145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6">
              <a:extLst>
                <a:ext uri="{FF2B5EF4-FFF2-40B4-BE49-F238E27FC236}">
                  <a16:creationId xmlns:a16="http://schemas.microsoft.com/office/drawing/2014/main" id="{777F1AB7-78E2-64D5-C810-6DD2ADAE72BD}"/>
                </a:ext>
              </a:extLst>
            </p:cNvPr>
            <p:cNvSpPr/>
            <p:nvPr/>
          </p:nvSpPr>
          <p:spPr>
            <a:xfrm>
              <a:off x="1925898" y="2037985"/>
              <a:ext cx="1334917" cy="1315388"/>
            </a:xfrm>
            <a:custGeom>
              <a:avLst/>
              <a:gdLst/>
              <a:ahLst/>
              <a:cxnLst/>
              <a:rect l="l" t="t" r="r" b="b"/>
              <a:pathLst>
                <a:path w="21190" h="20880" extrusionOk="0">
                  <a:moveTo>
                    <a:pt x="10785" y="42"/>
                  </a:moveTo>
                  <a:cubicBezTo>
                    <a:pt x="16495" y="3478"/>
                    <a:pt x="21136" y="11719"/>
                    <a:pt x="21163" y="18430"/>
                  </a:cubicBezTo>
                  <a:cubicBezTo>
                    <a:pt x="18265" y="20041"/>
                    <a:pt x="14529" y="20840"/>
                    <a:pt x="10801" y="20840"/>
                  </a:cubicBezTo>
                  <a:cubicBezTo>
                    <a:pt x="6889" y="20840"/>
                    <a:pt x="2985" y="19960"/>
                    <a:pt x="68" y="18214"/>
                  </a:cubicBezTo>
                  <a:cubicBezTo>
                    <a:pt x="54" y="11516"/>
                    <a:pt x="4871" y="3357"/>
                    <a:pt x="10785" y="42"/>
                  </a:cubicBezTo>
                  <a:close/>
                  <a:moveTo>
                    <a:pt x="10771" y="1"/>
                  </a:moveTo>
                  <a:cubicBezTo>
                    <a:pt x="4817" y="3330"/>
                    <a:pt x="0" y="11502"/>
                    <a:pt x="14" y="18227"/>
                  </a:cubicBezTo>
                  <a:lnTo>
                    <a:pt x="27" y="18241"/>
                  </a:lnTo>
                  <a:cubicBezTo>
                    <a:pt x="2964" y="20000"/>
                    <a:pt x="6861" y="20879"/>
                    <a:pt x="10785" y="20879"/>
                  </a:cubicBezTo>
                  <a:cubicBezTo>
                    <a:pt x="14533" y="20879"/>
                    <a:pt x="18281" y="20095"/>
                    <a:pt x="21176" y="18444"/>
                  </a:cubicBezTo>
                  <a:cubicBezTo>
                    <a:pt x="21190" y="18444"/>
                    <a:pt x="21190" y="18430"/>
                    <a:pt x="21190" y="18430"/>
                  </a:cubicBezTo>
                  <a:cubicBezTo>
                    <a:pt x="21176" y="11705"/>
                    <a:pt x="16508" y="3424"/>
                    <a:pt x="10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6">
              <a:extLst>
                <a:ext uri="{FF2B5EF4-FFF2-40B4-BE49-F238E27FC236}">
                  <a16:creationId xmlns:a16="http://schemas.microsoft.com/office/drawing/2014/main" id="{331D250B-EA0F-6F91-D14A-0EEDB05E17D7}"/>
                </a:ext>
              </a:extLst>
            </p:cNvPr>
            <p:cNvSpPr/>
            <p:nvPr/>
          </p:nvSpPr>
          <p:spPr>
            <a:xfrm>
              <a:off x="2348681" y="2038867"/>
              <a:ext cx="260054" cy="1295733"/>
            </a:xfrm>
            <a:custGeom>
              <a:avLst/>
              <a:gdLst/>
              <a:ahLst/>
              <a:cxnLst/>
              <a:rect l="l" t="t" r="r" b="b"/>
              <a:pathLst>
                <a:path w="4128" h="20568" extrusionOk="0">
                  <a:moveTo>
                    <a:pt x="4114" y="1"/>
                  </a:moveTo>
                  <a:cubicBezTo>
                    <a:pt x="4101" y="1"/>
                    <a:pt x="4074" y="1"/>
                    <a:pt x="4074" y="14"/>
                  </a:cubicBezTo>
                  <a:cubicBezTo>
                    <a:pt x="1827" y="4615"/>
                    <a:pt x="1" y="13816"/>
                    <a:pt x="14" y="20554"/>
                  </a:cubicBezTo>
                  <a:cubicBezTo>
                    <a:pt x="14" y="20554"/>
                    <a:pt x="14" y="20568"/>
                    <a:pt x="41" y="20568"/>
                  </a:cubicBezTo>
                  <a:cubicBezTo>
                    <a:pt x="55" y="20568"/>
                    <a:pt x="55" y="20554"/>
                    <a:pt x="68" y="20554"/>
                  </a:cubicBezTo>
                  <a:cubicBezTo>
                    <a:pt x="55" y="13829"/>
                    <a:pt x="1881" y="4628"/>
                    <a:pt x="4128" y="28"/>
                  </a:cubicBezTo>
                  <a:cubicBezTo>
                    <a:pt x="4128" y="14"/>
                    <a:pt x="4128" y="1"/>
                    <a:pt x="4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6">
              <a:extLst>
                <a:ext uri="{FF2B5EF4-FFF2-40B4-BE49-F238E27FC236}">
                  <a16:creationId xmlns:a16="http://schemas.microsoft.com/office/drawing/2014/main" id="{75CB6BAD-0F5F-6A4A-4A7D-835ADD53F527}"/>
                </a:ext>
              </a:extLst>
            </p:cNvPr>
            <p:cNvSpPr/>
            <p:nvPr/>
          </p:nvSpPr>
          <p:spPr>
            <a:xfrm>
              <a:off x="2605275" y="2037985"/>
              <a:ext cx="225972" cy="1300898"/>
            </a:xfrm>
            <a:custGeom>
              <a:avLst/>
              <a:gdLst/>
              <a:ahLst/>
              <a:cxnLst/>
              <a:rect l="l" t="t" r="r" b="b"/>
              <a:pathLst>
                <a:path w="3587" h="20650" extrusionOk="0">
                  <a:moveTo>
                    <a:pt x="28" y="1"/>
                  </a:moveTo>
                  <a:cubicBezTo>
                    <a:pt x="1" y="15"/>
                    <a:pt x="1" y="15"/>
                    <a:pt x="1" y="28"/>
                  </a:cubicBezTo>
                  <a:cubicBezTo>
                    <a:pt x="1922" y="4669"/>
                    <a:pt x="3505" y="13911"/>
                    <a:pt x="3519" y="20636"/>
                  </a:cubicBezTo>
                  <a:cubicBezTo>
                    <a:pt x="3519" y="20636"/>
                    <a:pt x="3519" y="20649"/>
                    <a:pt x="3546" y="20649"/>
                  </a:cubicBezTo>
                  <a:cubicBezTo>
                    <a:pt x="3559" y="20649"/>
                    <a:pt x="3573" y="20649"/>
                    <a:pt x="3586" y="20636"/>
                  </a:cubicBezTo>
                  <a:cubicBezTo>
                    <a:pt x="3559" y="13897"/>
                    <a:pt x="1990" y="4642"/>
                    <a:pt x="55" y="15"/>
                  </a:cubicBezTo>
                  <a:cubicBezTo>
                    <a:pt x="41" y="1"/>
                    <a:pt x="41" y="1"/>
                    <a:pt x="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6">
              <a:extLst>
                <a:ext uri="{FF2B5EF4-FFF2-40B4-BE49-F238E27FC236}">
                  <a16:creationId xmlns:a16="http://schemas.microsoft.com/office/drawing/2014/main" id="{4FC0C01F-234F-C2F6-226C-145307626728}"/>
                </a:ext>
              </a:extLst>
            </p:cNvPr>
            <p:cNvSpPr/>
            <p:nvPr/>
          </p:nvSpPr>
          <p:spPr>
            <a:xfrm>
              <a:off x="2605275" y="2038867"/>
              <a:ext cx="911322" cy="917244"/>
            </a:xfrm>
            <a:custGeom>
              <a:avLst/>
              <a:gdLst/>
              <a:ahLst/>
              <a:cxnLst/>
              <a:rect l="l" t="t" r="r" b="b"/>
              <a:pathLst>
                <a:path w="14466" h="14560" extrusionOk="0">
                  <a:moveTo>
                    <a:pt x="28" y="1"/>
                  </a:moveTo>
                  <a:cubicBezTo>
                    <a:pt x="28" y="1"/>
                    <a:pt x="1" y="1"/>
                    <a:pt x="1" y="14"/>
                  </a:cubicBezTo>
                  <a:cubicBezTo>
                    <a:pt x="1" y="14"/>
                    <a:pt x="1" y="28"/>
                    <a:pt x="28" y="28"/>
                  </a:cubicBezTo>
                  <a:cubicBezTo>
                    <a:pt x="7943" y="1313"/>
                    <a:pt x="14398" y="7821"/>
                    <a:pt x="14411" y="14546"/>
                  </a:cubicBezTo>
                  <a:cubicBezTo>
                    <a:pt x="14411" y="14546"/>
                    <a:pt x="14411" y="14560"/>
                    <a:pt x="14438" y="14560"/>
                  </a:cubicBezTo>
                  <a:cubicBezTo>
                    <a:pt x="14452" y="14560"/>
                    <a:pt x="14452" y="14560"/>
                    <a:pt x="14465" y="14546"/>
                  </a:cubicBezTo>
                  <a:cubicBezTo>
                    <a:pt x="14452" y="11285"/>
                    <a:pt x="12936" y="7984"/>
                    <a:pt x="10217" y="5224"/>
                  </a:cubicBezTo>
                  <a:cubicBezTo>
                    <a:pt x="7483" y="2490"/>
                    <a:pt x="3857" y="623"/>
                    <a:pt x="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6">
              <a:extLst>
                <a:ext uri="{FF2B5EF4-FFF2-40B4-BE49-F238E27FC236}">
                  <a16:creationId xmlns:a16="http://schemas.microsoft.com/office/drawing/2014/main" id="{1B8F63BC-2591-0555-E749-09944EAC6678}"/>
                </a:ext>
              </a:extLst>
            </p:cNvPr>
            <p:cNvSpPr/>
            <p:nvPr/>
          </p:nvSpPr>
          <p:spPr>
            <a:xfrm>
              <a:off x="2605275" y="2027590"/>
              <a:ext cx="866342" cy="399215"/>
            </a:xfrm>
            <a:custGeom>
              <a:avLst/>
              <a:gdLst/>
              <a:ahLst/>
              <a:cxnLst/>
              <a:rect l="l" t="t" r="r" b="b"/>
              <a:pathLst>
                <a:path w="13752" h="6337" extrusionOk="0">
                  <a:moveTo>
                    <a:pt x="2521" y="1"/>
                  </a:moveTo>
                  <a:cubicBezTo>
                    <a:pt x="1701" y="1"/>
                    <a:pt x="868" y="63"/>
                    <a:pt x="28" y="180"/>
                  </a:cubicBezTo>
                  <a:cubicBezTo>
                    <a:pt x="1" y="180"/>
                    <a:pt x="1" y="180"/>
                    <a:pt x="1" y="193"/>
                  </a:cubicBezTo>
                  <a:cubicBezTo>
                    <a:pt x="1" y="207"/>
                    <a:pt x="1" y="207"/>
                    <a:pt x="28" y="207"/>
                  </a:cubicBezTo>
                  <a:cubicBezTo>
                    <a:pt x="843" y="93"/>
                    <a:pt x="1651" y="35"/>
                    <a:pt x="2448" y="35"/>
                  </a:cubicBezTo>
                  <a:cubicBezTo>
                    <a:pt x="3172" y="35"/>
                    <a:pt x="3886" y="83"/>
                    <a:pt x="4588" y="180"/>
                  </a:cubicBezTo>
                  <a:cubicBezTo>
                    <a:pt x="8782" y="734"/>
                    <a:pt x="12206" y="3035"/>
                    <a:pt x="13708" y="6323"/>
                  </a:cubicBezTo>
                  <a:cubicBezTo>
                    <a:pt x="13708" y="6336"/>
                    <a:pt x="13721" y="6336"/>
                    <a:pt x="13721" y="6336"/>
                  </a:cubicBezTo>
                  <a:cubicBezTo>
                    <a:pt x="13732" y="6336"/>
                    <a:pt x="13751" y="6319"/>
                    <a:pt x="13745" y="6319"/>
                  </a:cubicBezTo>
                  <a:lnTo>
                    <a:pt x="13745" y="6319"/>
                  </a:lnTo>
                  <a:cubicBezTo>
                    <a:pt x="13743" y="6319"/>
                    <a:pt x="13740" y="6320"/>
                    <a:pt x="13735" y="6323"/>
                  </a:cubicBezTo>
                  <a:cubicBezTo>
                    <a:pt x="12990" y="4699"/>
                    <a:pt x="11759" y="3278"/>
                    <a:pt x="10189" y="2209"/>
                  </a:cubicBezTo>
                  <a:cubicBezTo>
                    <a:pt x="8620" y="1140"/>
                    <a:pt x="6671" y="437"/>
                    <a:pt x="4588" y="139"/>
                  </a:cubicBezTo>
                  <a:cubicBezTo>
                    <a:pt x="3909" y="46"/>
                    <a:pt x="3220" y="1"/>
                    <a:pt x="25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6">
              <a:extLst>
                <a:ext uri="{FF2B5EF4-FFF2-40B4-BE49-F238E27FC236}">
                  <a16:creationId xmlns:a16="http://schemas.microsoft.com/office/drawing/2014/main" id="{4F8DD591-3648-E896-52F6-2459C0455BD7}"/>
                </a:ext>
              </a:extLst>
            </p:cNvPr>
            <p:cNvSpPr/>
            <p:nvPr/>
          </p:nvSpPr>
          <p:spPr>
            <a:xfrm>
              <a:off x="2349563" y="3331158"/>
              <a:ext cx="108293" cy="407531"/>
            </a:xfrm>
            <a:custGeom>
              <a:avLst/>
              <a:gdLst/>
              <a:ahLst/>
              <a:cxnLst/>
              <a:rect l="l" t="t" r="r" b="b"/>
              <a:pathLst>
                <a:path w="1719" h="6469" extrusionOk="0">
                  <a:moveTo>
                    <a:pt x="27" y="1"/>
                  </a:moveTo>
                  <a:cubicBezTo>
                    <a:pt x="27" y="1"/>
                    <a:pt x="0" y="1"/>
                    <a:pt x="0" y="14"/>
                  </a:cubicBezTo>
                  <a:cubicBezTo>
                    <a:pt x="27" y="3911"/>
                    <a:pt x="636" y="6266"/>
                    <a:pt x="1692" y="6469"/>
                  </a:cubicBezTo>
                  <a:cubicBezTo>
                    <a:pt x="1692" y="6469"/>
                    <a:pt x="1719" y="6469"/>
                    <a:pt x="1719" y="6428"/>
                  </a:cubicBezTo>
                  <a:cubicBezTo>
                    <a:pt x="1719" y="6428"/>
                    <a:pt x="1719" y="6414"/>
                    <a:pt x="1692" y="6414"/>
                  </a:cubicBezTo>
                  <a:cubicBezTo>
                    <a:pt x="663" y="6225"/>
                    <a:pt x="54" y="3830"/>
                    <a:pt x="41" y="14"/>
                  </a:cubicBezTo>
                  <a:cubicBezTo>
                    <a:pt x="41" y="14"/>
                    <a:pt x="41" y="1"/>
                    <a:pt x="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6">
              <a:extLst>
                <a:ext uri="{FF2B5EF4-FFF2-40B4-BE49-F238E27FC236}">
                  <a16:creationId xmlns:a16="http://schemas.microsoft.com/office/drawing/2014/main" id="{5528A839-08D8-BB60-CEC4-D7D8B44A1EE2}"/>
                </a:ext>
              </a:extLst>
            </p:cNvPr>
            <p:cNvSpPr/>
            <p:nvPr/>
          </p:nvSpPr>
          <p:spPr>
            <a:xfrm>
              <a:off x="2778332" y="3336260"/>
              <a:ext cx="51217" cy="370047"/>
            </a:xfrm>
            <a:custGeom>
              <a:avLst/>
              <a:gdLst/>
              <a:ahLst/>
              <a:cxnLst/>
              <a:rect l="l" t="t" r="r" b="b"/>
              <a:pathLst>
                <a:path w="813" h="5874" extrusionOk="0">
                  <a:moveTo>
                    <a:pt x="799" y="1"/>
                  </a:moveTo>
                  <a:cubicBezTo>
                    <a:pt x="799" y="1"/>
                    <a:pt x="772" y="1"/>
                    <a:pt x="772" y="28"/>
                  </a:cubicBezTo>
                  <a:cubicBezTo>
                    <a:pt x="772" y="2842"/>
                    <a:pt x="501" y="4913"/>
                    <a:pt x="0" y="5846"/>
                  </a:cubicBezTo>
                  <a:cubicBezTo>
                    <a:pt x="0" y="5860"/>
                    <a:pt x="0" y="5873"/>
                    <a:pt x="14" y="5873"/>
                  </a:cubicBezTo>
                  <a:cubicBezTo>
                    <a:pt x="27" y="5873"/>
                    <a:pt x="27" y="5873"/>
                    <a:pt x="27" y="5860"/>
                  </a:cubicBezTo>
                  <a:cubicBezTo>
                    <a:pt x="542" y="4926"/>
                    <a:pt x="812" y="2842"/>
                    <a:pt x="812" y="28"/>
                  </a:cubicBezTo>
                  <a:cubicBezTo>
                    <a:pt x="812" y="28"/>
                    <a:pt x="812" y="1"/>
                    <a:pt x="7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6">
              <a:extLst>
                <a:ext uri="{FF2B5EF4-FFF2-40B4-BE49-F238E27FC236}">
                  <a16:creationId xmlns:a16="http://schemas.microsoft.com/office/drawing/2014/main" id="{B1099D78-23A3-BCE4-9EC9-BD7F8058B549}"/>
                </a:ext>
              </a:extLst>
            </p:cNvPr>
            <p:cNvSpPr/>
            <p:nvPr/>
          </p:nvSpPr>
          <p:spPr>
            <a:xfrm>
              <a:off x="2020522" y="3519965"/>
              <a:ext cx="1154240" cy="147099"/>
            </a:xfrm>
            <a:custGeom>
              <a:avLst/>
              <a:gdLst/>
              <a:ahLst/>
              <a:cxnLst/>
              <a:rect l="l" t="t" r="r" b="b"/>
              <a:pathLst>
                <a:path w="18322" h="2335" extrusionOk="0">
                  <a:moveTo>
                    <a:pt x="29" y="1"/>
                  </a:moveTo>
                  <a:cubicBezTo>
                    <a:pt x="20" y="1"/>
                    <a:pt x="14" y="8"/>
                    <a:pt x="14" y="21"/>
                  </a:cubicBezTo>
                  <a:cubicBezTo>
                    <a:pt x="0" y="35"/>
                    <a:pt x="0" y="48"/>
                    <a:pt x="14" y="48"/>
                  </a:cubicBezTo>
                  <a:cubicBezTo>
                    <a:pt x="2544" y="1577"/>
                    <a:pt x="5927" y="2335"/>
                    <a:pt x="9310" y="2335"/>
                  </a:cubicBezTo>
                  <a:cubicBezTo>
                    <a:pt x="12557" y="2335"/>
                    <a:pt x="15777" y="1645"/>
                    <a:pt x="18321" y="238"/>
                  </a:cubicBezTo>
                  <a:lnTo>
                    <a:pt x="18321" y="197"/>
                  </a:lnTo>
                  <a:lnTo>
                    <a:pt x="18281" y="197"/>
                  </a:lnTo>
                  <a:cubicBezTo>
                    <a:pt x="15783" y="1598"/>
                    <a:pt x="12552" y="2292"/>
                    <a:pt x="9327" y="2292"/>
                  </a:cubicBezTo>
                  <a:cubicBezTo>
                    <a:pt x="5948" y="2292"/>
                    <a:pt x="2574" y="1530"/>
                    <a:pt x="54" y="21"/>
                  </a:cubicBezTo>
                  <a:cubicBezTo>
                    <a:pt x="48" y="8"/>
                    <a:pt x="37" y="1"/>
                    <a:pt x="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6">
              <a:extLst>
                <a:ext uri="{FF2B5EF4-FFF2-40B4-BE49-F238E27FC236}">
                  <a16:creationId xmlns:a16="http://schemas.microsoft.com/office/drawing/2014/main" id="{6896A93B-DB61-1DFC-D134-CAFBFFF3EEF5}"/>
                </a:ext>
              </a:extLst>
            </p:cNvPr>
            <p:cNvSpPr/>
            <p:nvPr/>
          </p:nvSpPr>
          <p:spPr>
            <a:xfrm>
              <a:off x="1781820" y="2230886"/>
              <a:ext cx="239579" cy="517272"/>
            </a:xfrm>
            <a:custGeom>
              <a:avLst/>
              <a:gdLst/>
              <a:ahLst/>
              <a:cxnLst/>
              <a:rect l="l" t="t" r="r" b="b"/>
              <a:pathLst>
                <a:path w="3803" h="8211" extrusionOk="0">
                  <a:moveTo>
                    <a:pt x="1267" y="0"/>
                  </a:moveTo>
                  <a:cubicBezTo>
                    <a:pt x="1262" y="0"/>
                    <a:pt x="1259" y="4"/>
                    <a:pt x="1259" y="11"/>
                  </a:cubicBezTo>
                  <a:cubicBezTo>
                    <a:pt x="339" y="1215"/>
                    <a:pt x="0" y="2554"/>
                    <a:pt x="258" y="3867"/>
                  </a:cubicBezTo>
                  <a:cubicBezTo>
                    <a:pt x="582" y="5504"/>
                    <a:pt x="1800" y="7020"/>
                    <a:pt x="3789" y="8210"/>
                  </a:cubicBezTo>
                  <a:cubicBezTo>
                    <a:pt x="3803" y="8197"/>
                    <a:pt x="3803" y="8183"/>
                    <a:pt x="3789" y="8183"/>
                  </a:cubicBezTo>
                  <a:cubicBezTo>
                    <a:pt x="1814" y="6993"/>
                    <a:pt x="609" y="5504"/>
                    <a:pt x="285" y="3867"/>
                  </a:cubicBezTo>
                  <a:cubicBezTo>
                    <a:pt x="41" y="2568"/>
                    <a:pt x="393" y="1242"/>
                    <a:pt x="1286" y="51"/>
                  </a:cubicBezTo>
                  <a:cubicBezTo>
                    <a:pt x="1299" y="24"/>
                    <a:pt x="1299" y="11"/>
                    <a:pt x="1286" y="11"/>
                  </a:cubicBezTo>
                  <a:cubicBezTo>
                    <a:pt x="1279" y="4"/>
                    <a:pt x="1272" y="0"/>
                    <a:pt x="1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6">
              <a:extLst>
                <a:ext uri="{FF2B5EF4-FFF2-40B4-BE49-F238E27FC236}">
                  <a16:creationId xmlns:a16="http://schemas.microsoft.com/office/drawing/2014/main" id="{C957CD55-F0CB-9FE7-ACD5-922E9CB45BA1}"/>
                </a:ext>
              </a:extLst>
            </p:cNvPr>
            <p:cNvSpPr/>
            <p:nvPr/>
          </p:nvSpPr>
          <p:spPr>
            <a:xfrm>
              <a:off x="2018821" y="2745774"/>
              <a:ext cx="1153358" cy="146469"/>
            </a:xfrm>
            <a:custGeom>
              <a:avLst/>
              <a:gdLst/>
              <a:ahLst/>
              <a:cxnLst/>
              <a:rect l="l" t="t" r="r" b="b"/>
              <a:pathLst>
                <a:path w="18308" h="2325" extrusionOk="0">
                  <a:moveTo>
                    <a:pt x="22" y="0"/>
                  </a:moveTo>
                  <a:cubicBezTo>
                    <a:pt x="17" y="0"/>
                    <a:pt x="14" y="4"/>
                    <a:pt x="14" y="10"/>
                  </a:cubicBezTo>
                  <a:cubicBezTo>
                    <a:pt x="0" y="24"/>
                    <a:pt x="0" y="37"/>
                    <a:pt x="14" y="37"/>
                  </a:cubicBezTo>
                  <a:cubicBezTo>
                    <a:pt x="2530" y="1566"/>
                    <a:pt x="5913" y="2324"/>
                    <a:pt x="9296" y="2324"/>
                  </a:cubicBezTo>
                  <a:cubicBezTo>
                    <a:pt x="12543" y="2324"/>
                    <a:pt x="15777" y="1621"/>
                    <a:pt x="18308" y="227"/>
                  </a:cubicBezTo>
                  <a:lnTo>
                    <a:pt x="18308" y="200"/>
                  </a:lnTo>
                  <a:lnTo>
                    <a:pt x="18281" y="200"/>
                  </a:lnTo>
                  <a:cubicBezTo>
                    <a:pt x="15776" y="1594"/>
                    <a:pt x="12542" y="2288"/>
                    <a:pt x="9315" y="2288"/>
                  </a:cubicBezTo>
                  <a:cubicBezTo>
                    <a:pt x="5934" y="2288"/>
                    <a:pt x="2561" y="1526"/>
                    <a:pt x="41" y="10"/>
                  </a:cubicBezTo>
                  <a:cubicBezTo>
                    <a:pt x="34" y="4"/>
                    <a:pt x="27" y="0"/>
                    <a:pt x="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6">
              <a:extLst>
                <a:ext uri="{FF2B5EF4-FFF2-40B4-BE49-F238E27FC236}">
                  <a16:creationId xmlns:a16="http://schemas.microsoft.com/office/drawing/2014/main" id="{BEBE8D52-6471-DB47-B65A-2FA43D2AFA7F}"/>
                </a:ext>
              </a:extLst>
            </p:cNvPr>
            <p:cNvSpPr/>
            <p:nvPr/>
          </p:nvSpPr>
          <p:spPr>
            <a:xfrm>
              <a:off x="3169616" y="2225532"/>
              <a:ext cx="264275" cy="534534"/>
            </a:xfrm>
            <a:custGeom>
              <a:avLst/>
              <a:gdLst/>
              <a:ahLst/>
              <a:cxnLst/>
              <a:rect l="l" t="t" r="r" b="b"/>
              <a:pathLst>
                <a:path w="4195" h="8485" extrusionOk="0">
                  <a:moveTo>
                    <a:pt x="2855" y="1"/>
                  </a:moveTo>
                  <a:lnTo>
                    <a:pt x="2855" y="28"/>
                  </a:lnTo>
                  <a:cubicBezTo>
                    <a:pt x="3802" y="1246"/>
                    <a:pt x="4141" y="2599"/>
                    <a:pt x="3870" y="3938"/>
                  </a:cubicBezTo>
                  <a:cubicBezTo>
                    <a:pt x="3518" y="5643"/>
                    <a:pt x="2138" y="7240"/>
                    <a:pt x="0" y="8431"/>
                  </a:cubicBezTo>
                  <a:lnTo>
                    <a:pt x="0" y="8471"/>
                  </a:lnTo>
                  <a:cubicBezTo>
                    <a:pt x="0" y="8485"/>
                    <a:pt x="14" y="8485"/>
                    <a:pt x="14" y="8485"/>
                  </a:cubicBezTo>
                  <a:cubicBezTo>
                    <a:pt x="2179" y="7281"/>
                    <a:pt x="3559" y="5684"/>
                    <a:pt x="3897" y="3938"/>
                  </a:cubicBezTo>
                  <a:cubicBezTo>
                    <a:pt x="4195" y="2585"/>
                    <a:pt x="3829" y="1232"/>
                    <a:pt x="2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6">
              <a:extLst>
                <a:ext uri="{FF2B5EF4-FFF2-40B4-BE49-F238E27FC236}">
                  <a16:creationId xmlns:a16="http://schemas.microsoft.com/office/drawing/2014/main" id="{A3E03A3D-D03B-1A6E-4B18-839E159D4265}"/>
                </a:ext>
              </a:extLst>
            </p:cNvPr>
            <p:cNvSpPr/>
            <p:nvPr/>
          </p:nvSpPr>
          <p:spPr>
            <a:xfrm>
              <a:off x="2477388" y="1872424"/>
              <a:ext cx="131350" cy="168203"/>
            </a:xfrm>
            <a:custGeom>
              <a:avLst/>
              <a:gdLst/>
              <a:ahLst/>
              <a:cxnLst/>
              <a:rect l="l" t="t" r="r" b="b"/>
              <a:pathLst>
                <a:path w="2085" h="2670" extrusionOk="0">
                  <a:moveTo>
                    <a:pt x="85" y="0"/>
                  </a:moveTo>
                  <a:cubicBezTo>
                    <a:pt x="65" y="0"/>
                    <a:pt x="47" y="2"/>
                    <a:pt x="28" y="4"/>
                  </a:cubicBezTo>
                  <a:cubicBezTo>
                    <a:pt x="1" y="4"/>
                    <a:pt x="1" y="4"/>
                    <a:pt x="1" y="17"/>
                  </a:cubicBezTo>
                  <a:cubicBezTo>
                    <a:pt x="1" y="31"/>
                    <a:pt x="1" y="31"/>
                    <a:pt x="28" y="31"/>
                  </a:cubicBezTo>
                  <a:cubicBezTo>
                    <a:pt x="123" y="31"/>
                    <a:pt x="231" y="58"/>
                    <a:pt x="339" y="99"/>
                  </a:cubicBezTo>
                  <a:cubicBezTo>
                    <a:pt x="853" y="342"/>
                    <a:pt x="1449" y="1222"/>
                    <a:pt x="2031" y="2656"/>
                  </a:cubicBezTo>
                  <a:cubicBezTo>
                    <a:pt x="2031" y="2670"/>
                    <a:pt x="2058" y="2670"/>
                    <a:pt x="2058" y="2670"/>
                  </a:cubicBezTo>
                  <a:lnTo>
                    <a:pt x="2085" y="2643"/>
                  </a:lnTo>
                  <a:cubicBezTo>
                    <a:pt x="1489" y="1208"/>
                    <a:pt x="907" y="302"/>
                    <a:pt x="380" y="72"/>
                  </a:cubicBezTo>
                  <a:cubicBezTo>
                    <a:pt x="279" y="27"/>
                    <a:pt x="178" y="0"/>
                    <a:pt x="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6">
              <a:extLst>
                <a:ext uri="{FF2B5EF4-FFF2-40B4-BE49-F238E27FC236}">
                  <a16:creationId xmlns:a16="http://schemas.microsoft.com/office/drawing/2014/main" id="{AD5B7632-CE56-BA09-63A1-A7BAAC684FA8}"/>
                </a:ext>
              </a:extLst>
            </p:cNvPr>
            <p:cNvSpPr/>
            <p:nvPr/>
          </p:nvSpPr>
          <p:spPr>
            <a:xfrm>
              <a:off x="1662501" y="1865746"/>
              <a:ext cx="1887972" cy="1885704"/>
            </a:xfrm>
            <a:custGeom>
              <a:avLst/>
              <a:gdLst/>
              <a:ahLst/>
              <a:cxnLst/>
              <a:rect l="l" t="t" r="r" b="b"/>
              <a:pathLst>
                <a:path w="29969" h="29933" extrusionOk="0">
                  <a:moveTo>
                    <a:pt x="16812" y="110"/>
                  </a:moveTo>
                  <a:cubicBezTo>
                    <a:pt x="16963" y="129"/>
                    <a:pt x="17084" y="149"/>
                    <a:pt x="17171" y="164"/>
                  </a:cubicBezTo>
                  <a:cubicBezTo>
                    <a:pt x="17739" y="245"/>
                    <a:pt x="18051" y="299"/>
                    <a:pt x="18592" y="435"/>
                  </a:cubicBezTo>
                  <a:cubicBezTo>
                    <a:pt x="18944" y="516"/>
                    <a:pt x="19363" y="611"/>
                    <a:pt x="20094" y="881"/>
                  </a:cubicBezTo>
                  <a:cubicBezTo>
                    <a:pt x="20485" y="1028"/>
                    <a:pt x="21039" y="1238"/>
                    <a:pt x="21750" y="1599"/>
                  </a:cubicBezTo>
                  <a:lnTo>
                    <a:pt x="21750" y="1599"/>
                  </a:lnTo>
                  <a:cubicBezTo>
                    <a:pt x="21145" y="1390"/>
                    <a:pt x="20486" y="1286"/>
                    <a:pt x="19788" y="1286"/>
                  </a:cubicBezTo>
                  <a:cubicBezTo>
                    <a:pt x="19751" y="1286"/>
                    <a:pt x="19712" y="1287"/>
                    <a:pt x="19674" y="1287"/>
                  </a:cubicBezTo>
                  <a:cubicBezTo>
                    <a:pt x="18227" y="1328"/>
                    <a:pt x="16684" y="1788"/>
                    <a:pt x="15047" y="2681"/>
                  </a:cubicBezTo>
                  <a:cubicBezTo>
                    <a:pt x="15033" y="2694"/>
                    <a:pt x="15020" y="2694"/>
                    <a:pt x="15006" y="2708"/>
                  </a:cubicBezTo>
                  <a:lnTo>
                    <a:pt x="15006" y="2749"/>
                  </a:lnTo>
                  <a:lnTo>
                    <a:pt x="15033" y="2749"/>
                  </a:lnTo>
                  <a:lnTo>
                    <a:pt x="15141" y="2694"/>
                  </a:lnTo>
                  <a:cubicBezTo>
                    <a:pt x="15818" y="2329"/>
                    <a:pt x="16495" y="2031"/>
                    <a:pt x="17131" y="1815"/>
                  </a:cubicBezTo>
                  <a:cubicBezTo>
                    <a:pt x="18077" y="1504"/>
                    <a:pt x="18987" y="1354"/>
                    <a:pt x="19847" y="1354"/>
                  </a:cubicBezTo>
                  <a:cubicBezTo>
                    <a:pt x="19884" y="1354"/>
                    <a:pt x="19921" y="1354"/>
                    <a:pt x="19959" y="1355"/>
                  </a:cubicBezTo>
                  <a:cubicBezTo>
                    <a:pt x="20820" y="1378"/>
                    <a:pt x="21612" y="1562"/>
                    <a:pt x="22325" y="1906"/>
                  </a:cubicBezTo>
                  <a:lnTo>
                    <a:pt x="22325" y="1906"/>
                  </a:lnTo>
                  <a:cubicBezTo>
                    <a:pt x="22123" y="1793"/>
                    <a:pt x="21931" y="1691"/>
                    <a:pt x="21750" y="1599"/>
                  </a:cubicBezTo>
                  <a:lnTo>
                    <a:pt x="21750" y="1599"/>
                  </a:lnTo>
                  <a:cubicBezTo>
                    <a:pt x="21835" y="1628"/>
                    <a:pt x="21919" y="1660"/>
                    <a:pt x="22002" y="1693"/>
                  </a:cubicBezTo>
                  <a:cubicBezTo>
                    <a:pt x="21190" y="1260"/>
                    <a:pt x="20567" y="1017"/>
                    <a:pt x="20121" y="868"/>
                  </a:cubicBezTo>
                  <a:cubicBezTo>
                    <a:pt x="19377" y="597"/>
                    <a:pt x="18971" y="502"/>
                    <a:pt x="18619" y="408"/>
                  </a:cubicBezTo>
                  <a:cubicBezTo>
                    <a:pt x="18091" y="272"/>
                    <a:pt x="17780" y="232"/>
                    <a:pt x="17212" y="137"/>
                  </a:cubicBezTo>
                  <a:cubicBezTo>
                    <a:pt x="17111" y="133"/>
                    <a:pt x="16977" y="123"/>
                    <a:pt x="16812" y="110"/>
                  </a:cubicBezTo>
                  <a:close/>
                  <a:moveTo>
                    <a:pt x="22325" y="1906"/>
                  </a:moveTo>
                  <a:cubicBezTo>
                    <a:pt x="22426" y="1963"/>
                    <a:pt x="22531" y="2023"/>
                    <a:pt x="22638" y="2085"/>
                  </a:cubicBezTo>
                  <a:cubicBezTo>
                    <a:pt x="22665" y="2099"/>
                    <a:pt x="22678" y="2126"/>
                    <a:pt x="22719" y="2140"/>
                  </a:cubicBezTo>
                  <a:cubicBezTo>
                    <a:pt x="23206" y="2464"/>
                    <a:pt x="23883" y="2897"/>
                    <a:pt x="24343" y="3276"/>
                  </a:cubicBezTo>
                  <a:cubicBezTo>
                    <a:pt x="24776" y="3628"/>
                    <a:pt x="25317" y="4061"/>
                    <a:pt x="26034" y="4846"/>
                  </a:cubicBezTo>
                  <a:cubicBezTo>
                    <a:pt x="27455" y="6388"/>
                    <a:pt x="28199" y="7850"/>
                    <a:pt x="28470" y="8418"/>
                  </a:cubicBezTo>
                  <a:cubicBezTo>
                    <a:pt x="28212" y="7850"/>
                    <a:pt x="27455" y="6388"/>
                    <a:pt x="26048" y="4846"/>
                  </a:cubicBezTo>
                  <a:cubicBezTo>
                    <a:pt x="25344" y="4061"/>
                    <a:pt x="24803" y="3628"/>
                    <a:pt x="24370" y="3276"/>
                  </a:cubicBezTo>
                  <a:cubicBezTo>
                    <a:pt x="23923" y="2897"/>
                    <a:pt x="23247" y="2464"/>
                    <a:pt x="22746" y="2140"/>
                  </a:cubicBezTo>
                  <a:cubicBezTo>
                    <a:pt x="22719" y="2126"/>
                    <a:pt x="22705" y="2099"/>
                    <a:pt x="22665" y="2085"/>
                  </a:cubicBezTo>
                  <a:cubicBezTo>
                    <a:pt x="22553" y="2021"/>
                    <a:pt x="22440" y="1961"/>
                    <a:pt x="22325" y="1906"/>
                  </a:cubicBezTo>
                  <a:close/>
                  <a:moveTo>
                    <a:pt x="28470" y="8418"/>
                  </a:moveTo>
                  <a:lnTo>
                    <a:pt x="28470" y="8418"/>
                  </a:lnTo>
                  <a:cubicBezTo>
                    <a:pt x="28740" y="9000"/>
                    <a:pt x="29038" y="9663"/>
                    <a:pt x="29200" y="10191"/>
                  </a:cubicBezTo>
                  <a:cubicBezTo>
                    <a:pt x="29038" y="9663"/>
                    <a:pt x="28740" y="8986"/>
                    <a:pt x="28470" y="8418"/>
                  </a:cubicBezTo>
                  <a:close/>
                  <a:moveTo>
                    <a:pt x="29200" y="10191"/>
                  </a:moveTo>
                  <a:cubicBezTo>
                    <a:pt x="29647" y="11747"/>
                    <a:pt x="29647" y="11747"/>
                    <a:pt x="29850" y="13113"/>
                  </a:cubicBezTo>
                  <a:cubicBezTo>
                    <a:pt x="29921" y="13588"/>
                    <a:pt x="29968" y="14218"/>
                    <a:pt x="29968" y="14916"/>
                  </a:cubicBezTo>
                  <a:lnTo>
                    <a:pt x="29968" y="14916"/>
                  </a:lnTo>
                  <a:cubicBezTo>
                    <a:pt x="29969" y="14210"/>
                    <a:pt x="29922" y="13573"/>
                    <a:pt x="29850" y="13100"/>
                  </a:cubicBezTo>
                  <a:cubicBezTo>
                    <a:pt x="29647" y="11733"/>
                    <a:pt x="29647" y="11733"/>
                    <a:pt x="29200" y="10191"/>
                  </a:cubicBezTo>
                  <a:close/>
                  <a:moveTo>
                    <a:pt x="15034" y="1"/>
                  </a:moveTo>
                  <a:cubicBezTo>
                    <a:pt x="14100" y="1"/>
                    <a:pt x="12951" y="86"/>
                    <a:pt x="11718" y="367"/>
                  </a:cubicBezTo>
                  <a:cubicBezTo>
                    <a:pt x="10216" y="705"/>
                    <a:pt x="8809" y="1260"/>
                    <a:pt x="7442" y="2058"/>
                  </a:cubicBezTo>
                  <a:cubicBezTo>
                    <a:pt x="5588" y="3141"/>
                    <a:pt x="4452" y="4332"/>
                    <a:pt x="3911" y="4913"/>
                  </a:cubicBezTo>
                  <a:cubicBezTo>
                    <a:pt x="3572" y="5265"/>
                    <a:pt x="2422" y="6564"/>
                    <a:pt x="1502" y="8486"/>
                  </a:cubicBezTo>
                  <a:cubicBezTo>
                    <a:pt x="582" y="10421"/>
                    <a:pt x="325" y="12017"/>
                    <a:pt x="217" y="12626"/>
                  </a:cubicBezTo>
                  <a:cubicBezTo>
                    <a:pt x="0" y="14006"/>
                    <a:pt x="0" y="15684"/>
                    <a:pt x="122" y="16550"/>
                  </a:cubicBezTo>
                  <a:cubicBezTo>
                    <a:pt x="122" y="16645"/>
                    <a:pt x="135" y="16753"/>
                    <a:pt x="149" y="16875"/>
                  </a:cubicBezTo>
                  <a:cubicBezTo>
                    <a:pt x="203" y="17159"/>
                    <a:pt x="244" y="17484"/>
                    <a:pt x="284" y="17727"/>
                  </a:cubicBezTo>
                  <a:cubicBezTo>
                    <a:pt x="406" y="18323"/>
                    <a:pt x="609" y="19081"/>
                    <a:pt x="731" y="19486"/>
                  </a:cubicBezTo>
                  <a:cubicBezTo>
                    <a:pt x="920" y="20163"/>
                    <a:pt x="1299" y="21029"/>
                    <a:pt x="1421" y="21273"/>
                  </a:cubicBezTo>
                  <a:cubicBezTo>
                    <a:pt x="3315" y="25332"/>
                    <a:pt x="6306" y="27186"/>
                    <a:pt x="7293" y="27795"/>
                  </a:cubicBezTo>
                  <a:cubicBezTo>
                    <a:pt x="7496" y="27916"/>
                    <a:pt x="8538" y="28552"/>
                    <a:pt x="9918" y="29053"/>
                  </a:cubicBezTo>
                  <a:cubicBezTo>
                    <a:pt x="10636" y="29324"/>
                    <a:pt x="11069" y="29418"/>
                    <a:pt x="11420" y="29499"/>
                  </a:cubicBezTo>
                  <a:cubicBezTo>
                    <a:pt x="11962" y="29635"/>
                    <a:pt x="12246" y="29675"/>
                    <a:pt x="12841" y="29770"/>
                  </a:cubicBezTo>
                  <a:cubicBezTo>
                    <a:pt x="13139" y="29824"/>
                    <a:pt x="13924" y="29932"/>
                    <a:pt x="14993" y="29932"/>
                  </a:cubicBezTo>
                  <a:cubicBezTo>
                    <a:pt x="15642" y="29932"/>
                    <a:pt x="16427" y="29878"/>
                    <a:pt x="17252" y="29757"/>
                  </a:cubicBezTo>
                  <a:cubicBezTo>
                    <a:pt x="17604" y="29702"/>
                    <a:pt x="17942" y="29635"/>
                    <a:pt x="18281" y="29567"/>
                  </a:cubicBezTo>
                  <a:cubicBezTo>
                    <a:pt x="19783" y="29229"/>
                    <a:pt x="21190" y="28674"/>
                    <a:pt x="22556" y="27876"/>
                  </a:cubicBezTo>
                  <a:cubicBezTo>
                    <a:pt x="24424" y="26793"/>
                    <a:pt x="25560" y="25603"/>
                    <a:pt x="26102" y="25021"/>
                  </a:cubicBezTo>
                  <a:cubicBezTo>
                    <a:pt x="26440" y="24669"/>
                    <a:pt x="27590" y="23370"/>
                    <a:pt x="28497" y="21448"/>
                  </a:cubicBezTo>
                  <a:cubicBezTo>
                    <a:pt x="29430" y="19514"/>
                    <a:pt x="29687" y="17903"/>
                    <a:pt x="29782" y="17308"/>
                  </a:cubicBezTo>
                  <a:cubicBezTo>
                    <a:pt x="29916" y="16506"/>
                    <a:pt x="29969" y="15672"/>
                    <a:pt x="29968" y="14916"/>
                  </a:cubicBezTo>
                  <a:lnTo>
                    <a:pt x="29968" y="14916"/>
                  </a:lnTo>
                  <a:cubicBezTo>
                    <a:pt x="29968" y="15663"/>
                    <a:pt x="29914" y="16488"/>
                    <a:pt x="29782" y="17281"/>
                  </a:cubicBezTo>
                  <a:cubicBezTo>
                    <a:pt x="29687" y="17876"/>
                    <a:pt x="29430" y="19473"/>
                    <a:pt x="28497" y="21421"/>
                  </a:cubicBezTo>
                  <a:cubicBezTo>
                    <a:pt x="27590" y="23316"/>
                    <a:pt x="26440" y="24615"/>
                    <a:pt x="26102" y="24967"/>
                  </a:cubicBezTo>
                  <a:cubicBezTo>
                    <a:pt x="25574" y="25548"/>
                    <a:pt x="24437" y="26753"/>
                    <a:pt x="22584" y="27835"/>
                  </a:cubicBezTo>
                  <a:cubicBezTo>
                    <a:pt x="21217" y="28620"/>
                    <a:pt x="19810" y="29188"/>
                    <a:pt x="18308" y="29527"/>
                  </a:cubicBezTo>
                  <a:cubicBezTo>
                    <a:pt x="17969" y="29594"/>
                    <a:pt x="17604" y="29648"/>
                    <a:pt x="17266" y="29702"/>
                  </a:cubicBezTo>
                  <a:cubicBezTo>
                    <a:pt x="16408" y="29831"/>
                    <a:pt x="15614" y="29875"/>
                    <a:pt x="14938" y="29875"/>
                  </a:cubicBezTo>
                  <a:cubicBezTo>
                    <a:pt x="13907" y="29875"/>
                    <a:pt x="13149" y="29773"/>
                    <a:pt x="12855" y="29716"/>
                  </a:cubicBezTo>
                  <a:cubicBezTo>
                    <a:pt x="12286" y="29635"/>
                    <a:pt x="11975" y="29594"/>
                    <a:pt x="11447" y="29459"/>
                  </a:cubicBezTo>
                  <a:cubicBezTo>
                    <a:pt x="11096" y="29364"/>
                    <a:pt x="10690" y="29269"/>
                    <a:pt x="9945" y="28999"/>
                  </a:cubicBezTo>
                  <a:cubicBezTo>
                    <a:pt x="8579" y="28512"/>
                    <a:pt x="7523" y="27862"/>
                    <a:pt x="7320" y="27740"/>
                  </a:cubicBezTo>
                  <a:cubicBezTo>
                    <a:pt x="6346" y="27132"/>
                    <a:pt x="3369" y="25291"/>
                    <a:pt x="1475" y="21232"/>
                  </a:cubicBezTo>
                  <a:cubicBezTo>
                    <a:pt x="1164" y="20569"/>
                    <a:pt x="893" y="19906"/>
                    <a:pt x="785" y="19459"/>
                  </a:cubicBezTo>
                  <a:cubicBezTo>
                    <a:pt x="663" y="19053"/>
                    <a:pt x="460" y="18296"/>
                    <a:pt x="338" y="17700"/>
                  </a:cubicBezTo>
                  <a:cubicBezTo>
                    <a:pt x="284" y="17457"/>
                    <a:pt x="244" y="17132"/>
                    <a:pt x="203" y="16848"/>
                  </a:cubicBezTo>
                  <a:cubicBezTo>
                    <a:pt x="203" y="16726"/>
                    <a:pt x="190" y="16631"/>
                    <a:pt x="163" y="16523"/>
                  </a:cubicBezTo>
                  <a:cubicBezTo>
                    <a:pt x="54" y="15671"/>
                    <a:pt x="54" y="14006"/>
                    <a:pt x="271" y="12626"/>
                  </a:cubicBezTo>
                  <a:cubicBezTo>
                    <a:pt x="379" y="12017"/>
                    <a:pt x="623" y="10421"/>
                    <a:pt x="1556" y="8472"/>
                  </a:cubicBezTo>
                  <a:cubicBezTo>
                    <a:pt x="2476" y="6578"/>
                    <a:pt x="3626" y="5279"/>
                    <a:pt x="3965" y="4927"/>
                  </a:cubicBezTo>
                  <a:cubicBezTo>
                    <a:pt x="4506" y="4359"/>
                    <a:pt x="5629" y="3154"/>
                    <a:pt x="7496" y="2072"/>
                  </a:cubicBezTo>
                  <a:cubicBezTo>
                    <a:pt x="8849" y="1274"/>
                    <a:pt x="10257" y="719"/>
                    <a:pt x="11759" y="381"/>
                  </a:cubicBezTo>
                  <a:cubicBezTo>
                    <a:pt x="12976" y="110"/>
                    <a:pt x="14127" y="29"/>
                    <a:pt x="15060" y="29"/>
                  </a:cubicBezTo>
                  <a:cubicBezTo>
                    <a:pt x="15795" y="29"/>
                    <a:pt x="16399" y="77"/>
                    <a:pt x="16812" y="110"/>
                  </a:cubicBezTo>
                  <a:lnTo>
                    <a:pt x="16812" y="110"/>
                  </a:lnTo>
                  <a:cubicBezTo>
                    <a:pt x="16409" y="57"/>
                    <a:pt x="15793" y="1"/>
                    <a:pt x="15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6">
              <a:extLst>
                <a:ext uri="{FF2B5EF4-FFF2-40B4-BE49-F238E27FC236}">
                  <a16:creationId xmlns:a16="http://schemas.microsoft.com/office/drawing/2014/main" id="{BC1C5CEB-5747-6A89-0052-8DA5ECFB43F6}"/>
                </a:ext>
              </a:extLst>
            </p:cNvPr>
            <p:cNvSpPr/>
            <p:nvPr/>
          </p:nvSpPr>
          <p:spPr>
            <a:xfrm>
              <a:off x="2392150" y="1914381"/>
              <a:ext cx="429706" cy="249029"/>
            </a:xfrm>
            <a:custGeom>
              <a:avLst/>
              <a:gdLst/>
              <a:ahLst/>
              <a:cxnLst/>
              <a:rect l="l" t="t" r="r" b="b"/>
              <a:pathLst>
                <a:path w="6821" h="3953" extrusionOk="0">
                  <a:moveTo>
                    <a:pt x="3411" y="42"/>
                  </a:moveTo>
                  <a:cubicBezTo>
                    <a:pt x="4263" y="42"/>
                    <a:pt x="5143" y="231"/>
                    <a:pt x="5792" y="623"/>
                  </a:cubicBezTo>
                  <a:cubicBezTo>
                    <a:pt x="6415" y="989"/>
                    <a:pt x="6766" y="1489"/>
                    <a:pt x="6766" y="1990"/>
                  </a:cubicBezTo>
                  <a:cubicBezTo>
                    <a:pt x="6766" y="2518"/>
                    <a:pt x="6415" y="2991"/>
                    <a:pt x="5792" y="3357"/>
                  </a:cubicBezTo>
                  <a:cubicBezTo>
                    <a:pt x="5129" y="3742"/>
                    <a:pt x="4266" y="3935"/>
                    <a:pt x="3404" y="3935"/>
                  </a:cubicBezTo>
                  <a:cubicBezTo>
                    <a:pt x="2541" y="3935"/>
                    <a:pt x="1679" y="3742"/>
                    <a:pt x="1016" y="3357"/>
                  </a:cubicBezTo>
                  <a:cubicBezTo>
                    <a:pt x="393" y="2991"/>
                    <a:pt x="41" y="2504"/>
                    <a:pt x="41" y="1990"/>
                  </a:cubicBezTo>
                  <a:cubicBezTo>
                    <a:pt x="41" y="1462"/>
                    <a:pt x="393" y="989"/>
                    <a:pt x="1016" y="623"/>
                  </a:cubicBezTo>
                  <a:cubicBezTo>
                    <a:pt x="1679" y="231"/>
                    <a:pt x="2545" y="42"/>
                    <a:pt x="3411" y="42"/>
                  </a:cubicBezTo>
                  <a:close/>
                  <a:moveTo>
                    <a:pt x="3416" y="1"/>
                  </a:moveTo>
                  <a:cubicBezTo>
                    <a:pt x="2545" y="1"/>
                    <a:pt x="1672" y="190"/>
                    <a:pt x="1002" y="569"/>
                  </a:cubicBezTo>
                  <a:cubicBezTo>
                    <a:pt x="366" y="948"/>
                    <a:pt x="1" y="1449"/>
                    <a:pt x="1" y="1977"/>
                  </a:cubicBezTo>
                  <a:cubicBezTo>
                    <a:pt x="1" y="2491"/>
                    <a:pt x="366" y="3005"/>
                    <a:pt x="1002" y="3370"/>
                  </a:cubicBezTo>
                  <a:cubicBezTo>
                    <a:pt x="1665" y="3763"/>
                    <a:pt x="2531" y="3952"/>
                    <a:pt x="3411" y="3952"/>
                  </a:cubicBezTo>
                  <a:cubicBezTo>
                    <a:pt x="4290" y="3952"/>
                    <a:pt x="5143" y="3763"/>
                    <a:pt x="5819" y="3370"/>
                  </a:cubicBezTo>
                  <a:cubicBezTo>
                    <a:pt x="6469" y="3005"/>
                    <a:pt x="6820" y="2491"/>
                    <a:pt x="6820" y="1977"/>
                  </a:cubicBezTo>
                  <a:cubicBezTo>
                    <a:pt x="6820" y="1449"/>
                    <a:pt x="6469" y="948"/>
                    <a:pt x="5819" y="569"/>
                  </a:cubicBezTo>
                  <a:cubicBezTo>
                    <a:pt x="5156" y="190"/>
                    <a:pt x="4287" y="1"/>
                    <a:pt x="34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6">
              <a:extLst>
                <a:ext uri="{FF2B5EF4-FFF2-40B4-BE49-F238E27FC236}">
                  <a16:creationId xmlns:a16="http://schemas.microsoft.com/office/drawing/2014/main" id="{D8759A6E-CFB9-01A9-83D9-7EB8C8CAEC70}"/>
                </a:ext>
              </a:extLst>
            </p:cNvPr>
            <p:cNvSpPr/>
            <p:nvPr/>
          </p:nvSpPr>
          <p:spPr>
            <a:xfrm>
              <a:off x="1661619" y="2807765"/>
              <a:ext cx="1889925" cy="545621"/>
            </a:xfrm>
            <a:custGeom>
              <a:avLst/>
              <a:gdLst/>
              <a:ahLst/>
              <a:cxnLst/>
              <a:rect l="l" t="t" r="r" b="b"/>
              <a:pathLst>
                <a:path w="30000" h="8661" extrusionOk="0">
                  <a:moveTo>
                    <a:pt x="14" y="1"/>
                  </a:moveTo>
                  <a:cubicBezTo>
                    <a:pt x="14" y="1"/>
                    <a:pt x="1" y="1"/>
                    <a:pt x="1" y="28"/>
                  </a:cubicBezTo>
                  <a:cubicBezTo>
                    <a:pt x="1" y="2274"/>
                    <a:pt x="1489" y="4385"/>
                    <a:pt x="4182" y="6008"/>
                  </a:cubicBezTo>
                  <a:cubicBezTo>
                    <a:pt x="7118" y="7781"/>
                    <a:pt x="11042" y="8660"/>
                    <a:pt x="14966" y="8660"/>
                  </a:cubicBezTo>
                  <a:cubicBezTo>
                    <a:pt x="18728" y="8660"/>
                    <a:pt x="22489" y="7849"/>
                    <a:pt x="25385" y="6225"/>
                  </a:cubicBezTo>
                  <a:cubicBezTo>
                    <a:pt x="28267" y="4628"/>
                    <a:pt x="29891" y="2477"/>
                    <a:pt x="29999" y="176"/>
                  </a:cubicBezTo>
                  <a:cubicBezTo>
                    <a:pt x="29999" y="176"/>
                    <a:pt x="29999" y="163"/>
                    <a:pt x="29986" y="163"/>
                  </a:cubicBezTo>
                  <a:cubicBezTo>
                    <a:pt x="29986" y="163"/>
                    <a:pt x="29972" y="163"/>
                    <a:pt x="29972" y="176"/>
                  </a:cubicBezTo>
                  <a:cubicBezTo>
                    <a:pt x="29850" y="2477"/>
                    <a:pt x="28226" y="4601"/>
                    <a:pt x="25371" y="6198"/>
                  </a:cubicBezTo>
                  <a:cubicBezTo>
                    <a:pt x="22466" y="7815"/>
                    <a:pt x="18714" y="8618"/>
                    <a:pt x="14969" y="8618"/>
                  </a:cubicBezTo>
                  <a:cubicBezTo>
                    <a:pt x="11040" y="8618"/>
                    <a:pt x="7119" y="7734"/>
                    <a:pt x="4195" y="5981"/>
                  </a:cubicBezTo>
                  <a:cubicBezTo>
                    <a:pt x="1516" y="4371"/>
                    <a:pt x="55" y="2260"/>
                    <a:pt x="28" y="28"/>
                  </a:cubicBezTo>
                  <a:cubicBezTo>
                    <a:pt x="28" y="28"/>
                    <a:pt x="28" y="1"/>
                    <a:pt x="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6">
              <a:extLst>
                <a:ext uri="{FF2B5EF4-FFF2-40B4-BE49-F238E27FC236}">
                  <a16:creationId xmlns:a16="http://schemas.microsoft.com/office/drawing/2014/main" id="{9A4F64E6-B619-77F1-7697-8058DC079CEE}"/>
                </a:ext>
              </a:extLst>
            </p:cNvPr>
            <p:cNvSpPr/>
            <p:nvPr/>
          </p:nvSpPr>
          <p:spPr>
            <a:xfrm>
              <a:off x="1690598" y="2934770"/>
              <a:ext cx="104891" cy="392159"/>
            </a:xfrm>
            <a:custGeom>
              <a:avLst/>
              <a:gdLst/>
              <a:ahLst/>
              <a:cxnLst/>
              <a:rect l="l" t="t" r="r" b="b"/>
              <a:pathLst>
                <a:path w="1665" h="6225" extrusionOk="0">
                  <a:moveTo>
                    <a:pt x="14" y="1"/>
                  </a:moveTo>
                  <a:cubicBezTo>
                    <a:pt x="14" y="1"/>
                    <a:pt x="1" y="1"/>
                    <a:pt x="1" y="14"/>
                  </a:cubicBezTo>
                  <a:cubicBezTo>
                    <a:pt x="1" y="55"/>
                    <a:pt x="28" y="3262"/>
                    <a:pt x="1624" y="6211"/>
                  </a:cubicBezTo>
                  <a:cubicBezTo>
                    <a:pt x="1624" y="6225"/>
                    <a:pt x="1638" y="6225"/>
                    <a:pt x="1638" y="6225"/>
                  </a:cubicBezTo>
                  <a:cubicBezTo>
                    <a:pt x="1665" y="6225"/>
                    <a:pt x="1665" y="6211"/>
                    <a:pt x="1638" y="6198"/>
                  </a:cubicBezTo>
                  <a:cubicBezTo>
                    <a:pt x="41" y="3248"/>
                    <a:pt x="28" y="55"/>
                    <a:pt x="28" y="14"/>
                  </a:cubicBezTo>
                  <a:cubicBezTo>
                    <a:pt x="28" y="14"/>
                    <a:pt x="28" y="1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6">
              <a:extLst>
                <a:ext uri="{FF2B5EF4-FFF2-40B4-BE49-F238E27FC236}">
                  <a16:creationId xmlns:a16="http://schemas.microsoft.com/office/drawing/2014/main" id="{DEC66B08-14E3-4DEC-3FFA-84E890BE3027}"/>
                </a:ext>
              </a:extLst>
            </p:cNvPr>
            <p:cNvSpPr/>
            <p:nvPr/>
          </p:nvSpPr>
          <p:spPr>
            <a:xfrm>
              <a:off x="2575413" y="3589452"/>
              <a:ext cx="14552" cy="100670"/>
            </a:xfrm>
            <a:custGeom>
              <a:avLst/>
              <a:gdLst/>
              <a:ahLst/>
              <a:cxnLst/>
              <a:rect l="l" t="t" r="r" b="b"/>
              <a:pathLst>
                <a:path w="231" h="1598" extrusionOk="0">
                  <a:moveTo>
                    <a:pt x="231" y="1"/>
                  </a:moveTo>
                  <a:lnTo>
                    <a:pt x="28" y="488"/>
                  </a:lnTo>
                  <a:lnTo>
                    <a:pt x="1" y="1597"/>
                  </a:lnTo>
                  <a:lnTo>
                    <a:pt x="231" y="1124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6">
              <a:extLst>
                <a:ext uri="{FF2B5EF4-FFF2-40B4-BE49-F238E27FC236}">
                  <a16:creationId xmlns:a16="http://schemas.microsoft.com/office/drawing/2014/main" id="{B52BBAF5-05D9-7832-EE1C-9361615BB914}"/>
                </a:ext>
              </a:extLst>
            </p:cNvPr>
            <p:cNvSpPr/>
            <p:nvPr/>
          </p:nvSpPr>
          <p:spPr>
            <a:xfrm>
              <a:off x="2587383" y="1882000"/>
              <a:ext cx="13670" cy="101489"/>
            </a:xfrm>
            <a:custGeom>
              <a:avLst/>
              <a:gdLst/>
              <a:ahLst/>
              <a:cxnLst/>
              <a:rect l="l" t="t" r="r" b="b"/>
              <a:pathLst>
                <a:path w="217" h="1611" extrusionOk="0">
                  <a:moveTo>
                    <a:pt x="217" y="1"/>
                  </a:moveTo>
                  <a:lnTo>
                    <a:pt x="14" y="488"/>
                  </a:lnTo>
                  <a:lnTo>
                    <a:pt x="0" y="1611"/>
                  </a:lnTo>
                  <a:lnTo>
                    <a:pt x="217" y="1124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6">
              <a:extLst>
                <a:ext uri="{FF2B5EF4-FFF2-40B4-BE49-F238E27FC236}">
                  <a16:creationId xmlns:a16="http://schemas.microsoft.com/office/drawing/2014/main" id="{7E6B6C22-AC64-D070-ACD6-602F7BC0DBF5}"/>
                </a:ext>
              </a:extLst>
            </p:cNvPr>
            <p:cNvSpPr/>
            <p:nvPr/>
          </p:nvSpPr>
          <p:spPr>
            <a:xfrm>
              <a:off x="1593454" y="1869211"/>
              <a:ext cx="1007582" cy="508138"/>
            </a:xfrm>
            <a:custGeom>
              <a:avLst/>
              <a:gdLst/>
              <a:ahLst/>
              <a:cxnLst/>
              <a:rect l="l" t="t" r="r" b="b"/>
              <a:pathLst>
                <a:path w="15994" h="8066" extrusionOk="0">
                  <a:moveTo>
                    <a:pt x="13289" y="0"/>
                  </a:moveTo>
                  <a:cubicBezTo>
                    <a:pt x="7181" y="0"/>
                    <a:pt x="2178" y="2978"/>
                    <a:pt x="203" y="7578"/>
                  </a:cubicBezTo>
                  <a:lnTo>
                    <a:pt x="0" y="8065"/>
                  </a:lnTo>
                  <a:cubicBezTo>
                    <a:pt x="1976" y="3475"/>
                    <a:pt x="7003" y="488"/>
                    <a:pt x="13101" y="488"/>
                  </a:cubicBezTo>
                  <a:cubicBezTo>
                    <a:pt x="13977" y="488"/>
                    <a:pt x="14876" y="550"/>
                    <a:pt x="15791" y="677"/>
                  </a:cubicBezTo>
                  <a:lnTo>
                    <a:pt x="15994" y="190"/>
                  </a:lnTo>
                  <a:cubicBezTo>
                    <a:pt x="15073" y="62"/>
                    <a:pt x="14169" y="0"/>
                    <a:pt x="13289" y="0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6">
              <a:extLst>
                <a:ext uri="{FF2B5EF4-FFF2-40B4-BE49-F238E27FC236}">
                  <a16:creationId xmlns:a16="http://schemas.microsoft.com/office/drawing/2014/main" id="{038F2BD6-7A81-5389-887B-D16E280706EC}"/>
                </a:ext>
              </a:extLst>
            </p:cNvPr>
            <p:cNvSpPr/>
            <p:nvPr/>
          </p:nvSpPr>
          <p:spPr>
            <a:xfrm>
              <a:off x="1532913" y="1900585"/>
              <a:ext cx="1054515" cy="1791208"/>
            </a:xfrm>
            <a:custGeom>
              <a:avLst/>
              <a:gdLst/>
              <a:ahLst/>
              <a:cxnLst/>
              <a:rect l="l" t="t" r="r" b="b"/>
              <a:pathLst>
                <a:path w="16739" h="28433" extrusionOk="0">
                  <a:moveTo>
                    <a:pt x="14021" y="0"/>
                  </a:moveTo>
                  <a:cubicBezTo>
                    <a:pt x="6152" y="0"/>
                    <a:pt x="90" y="4974"/>
                    <a:pt x="41" y="11992"/>
                  </a:cubicBezTo>
                  <a:cubicBezTo>
                    <a:pt x="0" y="19772"/>
                    <a:pt x="7402" y="27147"/>
                    <a:pt x="16549" y="28432"/>
                  </a:cubicBezTo>
                  <a:lnTo>
                    <a:pt x="16549" y="27309"/>
                  </a:lnTo>
                  <a:cubicBezTo>
                    <a:pt x="8133" y="26132"/>
                    <a:pt x="1313" y="19326"/>
                    <a:pt x="1367" y="12168"/>
                  </a:cubicBezTo>
                  <a:cubicBezTo>
                    <a:pt x="1428" y="5724"/>
                    <a:pt x="6995" y="1137"/>
                    <a:pt x="14231" y="1137"/>
                  </a:cubicBezTo>
                  <a:cubicBezTo>
                    <a:pt x="15047" y="1137"/>
                    <a:pt x="15885" y="1195"/>
                    <a:pt x="16738" y="1316"/>
                  </a:cubicBezTo>
                  <a:lnTo>
                    <a:pt x="16738" y="193"/>
                  </a:lnTo>
                  <a:cubicBezTo>
                    <a:pt x="15814" y="63"/>
                    <a:pt x="14906" y="0"/>
                    <a:pt x="14021" y="0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6">
              <a:extLst>
                <a:ext uri="{FF2B5EF4-FFF2-40B4-BE49-F238E27FC236}">
                  <a16:creationId xmlns:a16="http://schemas.microsoft.com/office/drawing/2014/main" id="{7C00F228-7F2F-F5F1-50D5-70D79943D8AC}"/>
                </a:ext>
              </a:extLst>
            </p:cNvPr>
            <p:cNvSpPr/>
            <p:nvPr/>
          </p:nvSpPr>
          <p:spPr>
            <a:xfrm>
              <a:off x="2541331" y="1856234"/>
              <a:ext cx="121144" cy="64446"/>
            </a:xfrm>
            <a:custGeom>
              <a:avLst/>
              <a:gdLst/>
              <a:ahLst/>
              <a:cxnLst/>
              <a:rect l="l" t="t" r="r" b="b"/>
              <a:pathLst>
                <a:path w="1923" h="1023" extrusionOk="0">
                  <a:moveTo>
                    <a:pt x="961" y="0"/>
                  </a:moveTo>
                  <a:cubicBezTo>
                    <a:pt x="735" y="0"/>
                    <a:pt x="508" y="51"/>
                    <a:pt x="339" y="153"/>
                  </a:cubicBezTo>
                  <a:cubicBezTo>
                    <a:pt x="1" y="342"/>
                    <a:pt x="1" y="667"/>
                    <a:pt x="339" y="870"/>
                  </a:cubicBezTo>
                  <a:cubicBezTo>
                    <a:pt x="508" y="971"/>
                    <a:pt x="735" y="1022"/>
                    <a:pt x="961" y="1022"/>
                  </a:cubicBezTo>
                  <a:cubicBezTo>
                    <a:pt x="1188" y="1022"/>
                    <a:pt x="1415" y="971"/>
                    <a:pt x="1584" y="870"/>
                  </a:cubicBezTo>
                  <a:cubicBezTo>
                    <a:pt x="1922" y="667"/>
                    <a:pt x="1922" y="342"/>
                    <a:pt x="1584" y="153"/>
                  </a:cubicBezTo>
                  <a:cubicBezTo>
                    <a:pt x="1415" y="51"/>
                    <a:pt x="1188" y="0"/>
                    <a:pt x="961" y="0"/>
                  </a:cubicBezTo>
                  <a:close/>
                </a:path>
              </a:pathLst>
            </a:custGeom>
            <a:solidFill>
              <a:srgbClr val="DED8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6">
              <a:extLst>
                <a:ext uri="{FF2B5EF4-FFF2-40B4-BE49-F238E27FC236}">
                  <a16:creationId xmlns:a16="http://schemas.microsoft.com/office/drawing/2014/main" id="{E9BB9DE8-4B35-21D0-85C8-BA7EA58F5042}"/>
                </a:ext>
              </a:extLst>
            </p:cNvPr>
            <p:cNvSpPr/>
            <p:nvPr/>
          </p:nvSpPr>
          <p:spPr>
            <a:xfrm>
              <a:off x="2547316" y="1887103"/>
              <a:ext cx="109175" cy="190189"/>
            </a:xfrm>
            <a:custGeom>
              <a:avLst/>
              <a:gdLst/>
              <a:ahLst/>
              <a:cxnLst/>
              <a:rect l="l" t="t" r="r" b="b"/>
              <a:pathLst>
                <a:path w="1733" h="3019" extrusionOk="0">
                  <a:moveTo>
                    <a:pt x="1732" y="1"/>
                  </a:moveTo>
                  <a:lnTo>
                    <a:pt x="1732" y="2464"/>
                  </a:lnTo>
                  <a:cubicBezTo>
                    <a:pt x="1732" y="2599"/>
                    <a:pt x="1651" y="2707"/>
                    <a:pt x="1489" y="2815"/>
                  </a:cubicBezTo>
                  <a:cubicBezTo>
                    <a:pt x="1151" y="3018"/>
                    <a:pt x="582" y="3018"/>
                    <a:pt x="244" y="2815"/>
                  </a:cubicBezTo>
                  <a:cubicBezTo>
                    <a:pt x="82" y="2707"/>
                    <a:pt x="0" y="2599"/>
                    <a:pt x="0" y="2464"/>
                  </a:cubicBezTo>
                  <a:lnTo>
                    <a:pt x="0" y="28"/>
                  </a:lnTo>
                  <a:cubicBezTo>
                    <a:pt x="0" y="150"/>
                    <a:pt x="82" y="272"/>
                    <a:pt x="244" y="380"/>
                  </a:cubicBezTo>
                  <a:cubicBezTo>
                    <a:pt x="582" y="583"/>
                    <a:pt x="1151" y="583"/>
                    <a:pt x="1489" y="380"/>
                  </a:cubicBezTo>
                  <a:cubicBezTo>
                    <a:pt x="1651" y="272"/>
                    <a:pt x="1732" y="136"/>
                    <a:pt x="1732" y="1"/>
                  </a:cubicBezTo>
                  <a:close/>
                </a:path>
              </a:pathLst>
            </a:custGeom>
            <a:solidFill>
              <a:srgbClr val="C2B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6">
              <a:extLst>
                <a:ext uri="{FF2B5EF4-FFF2-40B4-BE49-F238E27FC236}">
                  <a16:creationId xmlns:a16="http://schemas.microsoft.com/office/drawing/2014/main" id="{B0479AC1-DFFC-5460-CA65-444A5BE6844F}"/>
                </a:ext>
              </a:extLst>
            </p:cNvPr>
            <p:cNvSpPr/>
            <p:nvPr/>
          </p:nvSpPr>
          <p:spPr>
            <a:xfrm>
              <a:off x="2102357" y="1722613"/>
              <a:ext cx="1236074" cy="844292"/>
            </a:xfrm>
            <a:custGeom>
              <a:avLst/>
              <a:gdLst/>
              <a:ahLst/>
              <a:cxnLst/>
              <a:rect l="l" t="t" r="r" b="b"/>
              <a:pathLst>
                <a:path w="19621" h="13402" extrusionOk="0">
                  <a:moveTo>
                    <a:pt x="988" y="0"/>
                  </a:moveTo>
                  <a:lnTo>
                    <a:pt x="325" y="4276"/>
                  </a:lnTo>
                  <a:cubicBezTo>
                    <a:pt x="0" y="6319"/>
                    <a:pt x="853" y="8566"/>
                    <a:pt x="2869" y="10419"/>
                  </a:cubicBezTo>
                  <a:cubicBezTo>
                    <a:pt x="5014" y="12371"/>
                    <a:pt x="7998" y="13402"/>
                    <a:pt x="10852" y="13402"/>
                  </a:cubicBezTo>
                  <a:cubicBezTo>
                    <a:pt x="12767" y="13402"/>
                    <a:pt x="14624" y="12937"/>
                    <a:pt x="16129" y="11975"/>
                  </a:cubicBezTo>
                  <a:cubicBezTo>
                    <a:pt x="17767" y="10907"/>
                    <a:pt x="18714" y="9432"/>
                    <a:pt x="18971" y="7821"/>
                  </a:cubicBezTo>
                  <a:lnTo>
                    <a:pt x="19620" y="3546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6">
              <a:extLst>
                <a:ext uri="{FF2B5EF4-FFF2-40B4-BE49-F238E27FC236}">
                  <a16:creationId xmlns:a16="http://schemas.microsoft.com/office/drawing/2014/main" id="{9765FADA-9655-B6F6-4A10-3270BED93491}"/>
                </a:ext>
              </a:extLst>
            </p:cNvPr>
            <p:cNvSpPr/>
            <p:nvPr/>
          </p:nvSpPr>
          <p:spPr>
            <a:xfrm>
              <a:off x="2943703" y="1841933"/>
              <a:ext cx="747654" cy="645346"/>
            </a:xfrm>
            <a:custGeom>
              <a:avLst/>
              <a:gdLst/>
              <a:ahLst/>
              <a:cxnLst/>
              <a:rect l="l" t="t" r="r" b="b"/>
              <a:pathLst>
                <a:path w="11868" h="10244" extrusionOk="0">
                  <a:moveTo>
                    <a:pt x="11867" y="1"/>
                  </a:moveTo>
                  <a:lnTo>
                    <a:pt x="82" y="9851"/>
                  </a:lnTo>
                  <a:lnTo>
                    <a:pt x="0" y="10244"/>
                  </a:lnTo>
                  <a:lnTo>
                    <a:pt x="11786" y="380"/>
                  </a:lnTo>
                  <a:lnTo>
                    <a:pt x="118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6">
              <a:extLst>
                <a:ext uri="{FF2B5EF4-FFF2-40B4-BE49-F238E27FC236}">
                  <a16:creationId xmlns:a16="http://schemas.microsoft.com/office/drawing/2014/main" id="{19D5A3B9-0BFE-36F0-9E65-C56C789EE9E0}"/>
                </a:ext>
              </a:extLst>
            </p:cNvPr>
            <p:cNvSpPr/>
            <p:nvPr/>
          </p:nvSpPr>
          <p:spPr>
            <a:xfrm>
              <a:off x="1755424" y="1818938"/>
              <a:ext cx="1193425" cy="668340"/>
            </a:xfrm>
            <a:custGeom>
              <a:avLst/>
              <a:gdLst/>
              <a:ahLst/>
              <a:cxnLst/>
              <a:rect l="l" t="t" r="r" b="b"/>
              <a:pathLst>
                <a:path w="18944" h="10609" extrusionOk="0">
                  <a:moveTo>
                    <a:pt x="81" y="0"/>
                  </a:moveTo>
                  <a:lnTo>
                    <a:pt x="0" y="393"/>
                  </a:lnTo>
                  <a:lnTo>
                    <a:pt x="18862" y="10609"/>
                  </a:lnTo>
                  <a:lnTo>
                    <a:pt x="18944" y="10216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6">
              <a:extLst>
                <a:ext uri="{FF2B5EF4-FFF2-40B4-BE49-F238E27FC236}">
                  <a16:creationId xmlns:a16="http://schemas.microsoft.com/office/drawing/2014/main" id="{643C94ED-A765-9264-EAF5-7F59E5081B05}"/>
                </a:ext>
              </a:extLst>
            </p:cNvPr>
            <p:cNvSpPr/>
            <p:nvPr/>
          </p:nvSpPr>
          <p:spPr>
            <a:xfrm>
              <a:off x="1760527" y="1198339"/>
              <a:ext cx="1930810" cy="1264234"/>
            </a:xfrm>
            <a:custGeom>
              <a:avLst/>
              <a:gdLst/>
              <a:ahLst/>
              <a:cxnLst/>
              <a:rect l="l" t="t" r="r" b="b"/>
              <a:pathLst>
                <a:path w="30649" h="20068" extrusionOk="0">
                  <a:moveTo>
                    <a:pt x="11786" y="1"/>
                  </a:moveTo>
                  <a:lnTo>
                    <a:pt x="0" y="9851"/>
                  </a:lnTo>
                  <a:lnTo>
                    <a:pt x="18863" y="20067"/>
                  </a:lnTo>
                  <a:lnTo>
                    <a:pt x="30648" y="10217"/>
                  </a:lnTo>
                  <a:lnTo>
                    <a:pt x="117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6">
              <a:extLst>
                <a:ext uri="{FF2B5EF4-FFF2-40B4-BE49-F238E27FC236}">
                  <a16:creationId xmlns:a16="http://schemas.microsoft.com/office/drawing/2014/main" id="{5FC24A04-74F7-EAD7-470F-3E6EB93AF6BC}"/>
                </a:ext>
              </a:extLst>
            </p:cNvPr>
            <p:cNvSpPr/>
            <p:nvPr/>
          </p:nvSpPr>
          <p:spPr>
            <a:xfrm>
              <a:off x="2767244" y="1812575"/>
              <a:ext cx="579703" cy="964555"/>
            </a:xfrm>
            <a:custGeom>
              <a:avLst/>
              <a:gdLst/>
              <a:ahLst/>
              <a:cxnLst/>
              <a:rect l="l" t="t" r="r" b="b"/>
              <a:pathLst>
                <a:path w="9202" h="15311" extrusionOk="0">
                  <a:moveTo>
                    <a:pt x="131" y="0"/>
                  </a:moveTo>
                  <a:cubicBezTo>
                    <a:pt x="94" y="0"/>
                    <a:pt x="59" y="21"/>
                    <a:pt x="41" y="47"/>
                  </a:cubicBezTo>
                  <a:cubicBezTo>
                    <a:pt x="0" y="101"/>
                    <a:pt x="28" y="169"/>
                    <a:pt x="68" y="210"/>
                  </a:cubicBezTo>
                  <a:lnTo>
                    <a:pt x="8972" y="5230"/>
                  </a:lnTo>
                  <a:lnTo>
                    <a:pt x="8972" y="15216"/>
                  </a:lnTo>
                  <a:cubicBezTo>
                    <a:pt x="8972" y="15256"/>
                    <a:pt x="8999" y="15310"/>
                    <a:pt x="9066" y="15310"/>
                  </a:cubicBezTo>
                  <a:cubicBezTo>
                    <a:pt x="9120" y="15310"/>
                    <a:pt x="9175" y="15256"/>
                    <a:pt x="9202" y="15229"/>
                  </a:cubicBezTo>
                  <a:lnTo>
                    <a:pt x="9202" y="5176"/>
                  </a:lnTo>
                  <a:cubicBezTo>
                    <a:pt x="9202" y="5122"/>
                    <a:pt x="9188" y="5094"/>
                    <a:pt x="9147" y="5081"/>
                  </a:cubicBezTo>
                  <a:lnTo>
                    <a:pt x="190" y="20"/>
                  </a:lnTo>
                  <a:cubicBezTo>
                    <a:pt x="171" y="6"/>
                    <a:pt x="151" y="0"/>
                    <a:pt x="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6">
              <a:extLst>
                <a:ext uri="{FF2B5EF4-FFF2-40B4-BE49-F238E27FC236}">
                  <a16:creationId xmlns:a16="http://schemas.microsoft.com/office/drawing/2014/main" id="{30452907-83A6-BCFE-1F65-25B366BDFC38}"/>
                </a:ext>
              </a:extLst>
            </p:cNvPr>
            <p:cNvSpPr/>
            <p:nvPr/>
          </p:nvSpPr>
          <p:spPr>
            <a:xfrm>
              <a:off x="2682007" y="1754806"/>
              <a:ext cx="185024" cy="119632"/>
            </a:xfrm>
            <a:custGeom>
              <a:avLst/>
              <a:gdLst/>
              <a:ahLst/>
              <a:cxnLst/>
              <a:rect l="l" t="t" r="r" b="b"/>
              <a:pathLst>
                <a:path w="2937" h="1899" extrusionOk="0">
                  <a:moveTo>
                    <a:pt x="1338" y="0"/>
                  </a:moveTo>
                  <a:cubicBezTo>
                    <a:pt x="1008" y="0"/>
                    <a:pt x="690" y="92"/>
                    <a:pt x="460" y="274"/>
                  </a:cubicBezTo>
                  <a:cubicBezTo>
                    <a:pt x="0" y="653"/>
                    <a:pt x="95" y="1249"/>
                    <a:pt x="650" y="1614"/>
                  </a:cubicBezTo>
                  <a:cubicBezTo>
                    <a:pt x="927" y="1803"/>
                    <a:pt x="1269" y="1898"/>
                    <a:pt x="1599" y="1898"/>
                  </a:cubicBezTo>
                  <a:cubicBezTo>
                    <a:pt x="1929" y="1898"/>
                    <a:pt x="2247" y="1803"/>
                    <a:pt x="2477" y="1614"/>
                  </a:cubicBezTo>
                  <a:cubicBezTo>
                    <a:pt x="2937" y="1235"/>
                    <a:pt x="2842" y="653"/>
                    <a:pt x="2287" y="274"/>
                  </a:cubicBezTo>
                  <a:cubicBezTo>
                    <a:pt x="2010" y="92"/>
                    <a:pt x="1668" y="0"/>
                    <a:pt x="13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6">
              <a:extLst>
                <a:ext uri="{FF2B5EF4-FFF2-40B4-BE49-F238E27FC236}">
                  <a16:creationId xmlns:a16="http://schemas.microsoft.com/office/drawing/2014/main" id="{287D9DA0-7519-FE71-827B-A6636352DB8E}"/>
                </a:ext>
              </a:extLst>
            </p:cNvPr>
            <p:cNvSpPr/>
            <p:nvPr/>
          </p:nvSpPr>
          <p:spPr>
            <a:xfrm>
              <a:off x="1230268" y="2621226"/>
              <a:ext cx="2694592" cy="894124"/>
            </a:xfrm>
            <a:custGeom>
              <a:avLst/>
              <a:gdLst/>
              <a:ahLst/>
              <a:cxnLst/>
              <a:rect l="l" t="t" r="r" b="b"/>
              <a:pathLst>
                <a:path w="42773" h="14193" extrusionOk="0">
                  <a:moveTo>
                    <a:pt x="1227" y="0"/>
                  </a:moveTo>
                  <a:cubicBezTo>
                    <a:pt x="1211" y="0"/>
                    <a:pt x="1192" y="16"/>
                    <a:pt x="1192" y="25"/>
                  </a:cubicBezTo>
                  <a:cubicBezTo>
                    <a:pt x="1" y="3909"/>
                    <a:pt x="2166" y="7887"/>
                    <a:pt x="6983" y="10674"/>
                  </a:cubicBezTo>
                  <a:cubicBezTo>
                    <a:pt x="11042" y="13029"/>
                    <a:pt x="16387" y="14192"/>
                    <a:pt x="21718" y="14192"/>
                  </a:cubicBezTo>
                  <a:cubicBezTo>
                    <a:pt x="27036" y="14192"/>
                    <a:pt x="32367" y="13015"/>
                    <a:pt x="36427" y="10715"/>
                  </a:cubicBezTo>
                  <a:cubicBezTo>
                    <a:pt x="40540" y="8333"/>
                    <a:pt x="42773" y="5032"/>
                    <a:pt x="42516" y="1663"/>
                  </a:cubicBezTo>
                  <a:cubicBezTo>
                    <a:pt x="42516" y="1649"/>
                    <a:pt x="42516" y="1636"/>
                    <a:pt x="42475" y="1636"/>
                  </a:cubicBezTo>
                  <a:cubicBezTo>
                    <a:pt x="42461" y="1636"/>
                    <a:pt x="42448" y="1649"/>
                    <a:pt x="42448" y="1663"/>
                  </a:cubicBezTo>
                  <a:cubicBezTo>
                    <a:pt x="42705" y="4991"/>
                    <a:pt x="40486" y="8266"/>
                    <a:pt x="36386" y="10634"/>
                  </a:cubicBezTo>
                  <a:cubicBezTo>
                    <a:pt x="32340" y="12975"/>
                    <a:pt x="27022" y="14145"/>
                    <a:pt x="21703" y="14145"/>
                  </a:cubicBezTo>
                  <a:cubicBezTo>
                    <a:pt x="16384" y="14145"/>
                    <a:pt x="11063" y="12975"/>
                    <a:pt x="7010" y="10634"/>
                  </a:cubicBezTo>
                  <a:cubicBezTo>
                    <a:pt x="2233" y="7860"/>
                    <a:pt x="82" y="3909"/>
                    <a:pt x="1259" y="52"/>
                  </a:cubicBezTo>
                  <a:cubicBezTo>
                    <a:pt x="1273" y="39"/>
                    <a:pt x="1259" y="12"/>
                    <a:pt x="1246" y="12"/>
                  </a:cubicBezTo>
                  <a:cubicBezTo>
                    <a:pt x="1242" y="3"/>
                    <a:pt x="1235" y="0"/>
                    <a:pt x="1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6">
              <a:extLst>
                <a:ext uri="{FF2B5EF4-FFF2-40B4-BE49-F238E27FC236}">
                  <a16:creationId xmlns:a16="http://schemas.microsoft.com/office/drawing/2014/main" id="{2C1E6496-7CE6-4079-4557-53C3FD392B07}"/>
                </a:ext>
              </a:extLst>
            </p:cNvPr>
            <p:cNvSpPr/>
            <p:nvPr/>
          </p:nvSpPr>
          <p:spPr>
            <a:xfrm>
              <a:off x="1428902" y="2053356"/>
              <a:ext cx="2325490" cy="1709185"/>
            </a:xfrm>
            <a:custGeom>
              <a:avLst/>
              <a:gdLst/>
              <a:ahLst/>
              <a:cxnLst/>
              <a:rect l="l" t="t" r="r" b="b"/>
              <a:pathLst>
                <a:path w="36914" h="27131" extrusionOk="0">
                  <a:moveTo>
                    <a:pt x="35885" y="1"/>
                  </a:moveTo>
                  <a:cubicBezTo>
                    <a:pt x="35858" y="28"/>
                    <a:pt x="35858" y="41"/>
                    <a:pt x="35858" y="55"/>
                  </a:cubicBezTo>
                  <a:cubicBezTo>
                    <a:pt x="36846" y="2436"/>
                    <a:pt x="36656" y="5454"/>
                    <a:pt x="35317" y="8755"/>
                  </a:cubicBezTo>
                  <a:cubicBezTo>
                    <a:pt x="31839" y="17429"/>
                    <a:pt x="21447" y="25547"/>
                    <a:pt x="12206" y="26860"/>
                  </a:cubicBezTo>
                  <a:cubicBezTo>
                    <a:pt x="11327" y="26987"/>
                    <a:pt x="10485" y="27050"/>
                    <a:pt x="9684" y="27050"/>
                  </a:cubicBezTo>
                  <a:cubicBezTo>
                    <a:pt x="6387" y="27050"/>
                    <a:pt x="3785" y="25986"/>
                    <a:pt x="2206" y="23951"/>
                  </a:cubicBezTo>
                  <a:cubicBezTo>
                    <a:pt x="231" y="21447"/>
                    <a:pt x="68" y="17753"/>
                    <a:pt x="1760" y="13559"/>
                  </a:cubicBezTo>
                  <a:cubicBezTo>
                    <a:pt x="1787" y="13532"/>
                    <a:pt x="1760" y="13505"/>
                    <a:pt x="1746" y="13505"/>
                  </a:cubicBezTo>
                  <a:cubicBezTo>
                    <a:pt x="1742" y="13501"/>
                    <a:pt x="1736" y="13499"/>
                    <a:pt x="1729" y="13499"/>
                  </a:cubicBezTo>
                  <a:cubicBezTo>
                    <a:pt x="1712" y="13499"/>
                    <a:pt x="1692" y="13509"/>
                    <a:pt x="1692" y="13518"/>
                  </a:cubicBezTo>
                  <a:cubicBezTo>
                    <a:pt x="1" y="17753"/>
                    <a:pt x="163" y="21474"/>
                    <a:pt x="2152" y="24005"/>
                  </a:cubicBezTo>
                  <a:cubicBezTo>
                    <a:pt x="3762" y="26048"/>
                    <a:pt x="6401" y="27130"/>
                    <a:pt x="9729" y="27130"/>
                  </a:cubicBezTo>
                  <a:cubicBezTo>
                    <a:pt x="10528" y="27130"/>
                    <a:pt x="11353" y="27090"/>
                    <a:pt x="12206" y="26954"/>
                  </a:cubicBezTo>
                  <a:cubicBezTo>
                    <a:pt x="21488" y="25628"/>
                    <a:pt x="31893" y="17483"/>
                    <a:pt x="35384" y="8782"/>
                  </a:cubicBezTo>
                  <a:cubicBezTo>
                    <a:pt x="36724" y="5454"/>
                    <a:pt x="36913" y="2423"/>
                    <a:pt x="35926" y="28"/>
                  </a:cubicBezTo>
                  <a:cubicBezTo>
                    <a:pt x="35912" y="1"/>
                    <a:pt x="35899" y="1"/>
                    <a:pt x="35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6">
              <a:extLst>
                <a:ext uri="{FF2B5EF4-FFF2-40B4-BE49-F238E27FC236}">
                  <a16:creationId xmlns:a16="http://schemas.microsoft.com/office/drawing/2014/main" id="{703718B5-F662-1744-7746-3E64E6967110}"/>
                </a:ext>
              </a:extLst>
            </p:cNvPr>
            <p:cNvSpPr/>
            <p:nvPr/>
          </p:nvSpPr>
          <p:spPr>
            <a:xfrm>
              <a:off x="1430603" y="1945314"/>
              <a:ext cx="2282021" cy="1817226"/>
            </a:xfrm>
            <a:custGeom>
              <a:avLst/>
              <a:gdLst/>
              <a:ahLst/>
              <a:cxnLst/>
              <a:rect l="l" t="t" r="r" b="b"/>
              <a:pathLst>
                <a:path w="36224" h="28846" extrusionOk="0">
                  <a:moveTo>
                    <a:pt x="2171" y="0"/>
                  </a:moveTo>
                  <a:cubicBezTo>
                    <a:pt x="2162" y="0"/>
                    <a:pt x="2152" y="4"/>
                    <a:pt x="2139" y="11"/>
                  </a:cubicBezTo>
                  <a:cubicBezTo>
                    <a:pt x="150" y="2541"/>
                    <a:pt x="1" y="6262"/>
                    <a:pt x="1692" y="10497"/>
                  </a:cubicBezTo>
                  <a:cubicBezTo>
                    <a:pt x="5183" y="19198"/>
                    <a:pt x="15589" y="27343"/>
                    <a:pt x="24871" y="28669"/>
                  </a:cubicBezTo>
                  <a:cubicBezTo>
                    <a:pt x="25723" y="28778"/>
                    <a:pt x="26535" y="28845"/>
                    <a:pt x="27334" y="28845"/>
                  </a:cubicBezTo>
                  <a:cubicBezTo>
                    <a:pt x="29255" y="28845"/>
                    <a:pt x="30960" y="28494"/>
                    <a:pt x="32394" y="27763"/>
                  </a:cubicBezTo>
                  <a:cubicBezTo>
                    <a:pt x="34329" y="26802"/>
                    <a:pt x="35642" y="25192"/>
                    <a:pt x="36223" y="23149"/>
                  </a:cubicBezTo>
                  <a:cubicBezTo>
                    <a:pt x="36223" y="23135"/>
                    <a:pt x="36210" y="23095"/>
                    <a:pt x="36183" y="23095"/>
                  </a:cubicBezTo>
                  <a:cubicBezTo>
                    <a:pt x="36169" y="23095"/>
                    <a:pt x="36142" y="23122"/>
                    <a:pt x="36142" y="23135"/>
                  </a:cubicBezTo>
                  <a:cubicBezTo>
                    <a:pt x="35129" y="26752"/>
                    <a:pt x="31928" y="28761"/>
                    <a:pt x="27376" y="28761"/>
                  </a:cubicBezTo>
                  <a:cubicBezTo>
                    <a:pt x="26581" y="28761"/>
                    <a:pt x="25744" y="28700"/>
                    <a:pt x="24871" y="28575"/>
                  </a:cubicBezTo>
                  <a:cubicBezTo>
                    <a:pt x="15629" y="27276"/>
                    <a:pt x="5237" y="19144"/>
                    <a:pt x="1760" y="10470"/>
                  </a:cubicBezTo>
                  <a:cubicBezTo>
                    <a:pt x="68" y="6262"/>
                    <a:pt x="231" y="2582"/>
                    <a:pt x="2193" y="65"/>
                  </a:cubicBezTo>
                  <a:cubicBezTo>
                    <a:pt x="2206" y="51"/>
                    <a:pt x="2206" y="24"/>
                    <a:pt x="2193" y="11"/>
                  </a:cubicBezTo>
                  <a:cubicBezTo>
                    <a:pt x="2186" y="4"/>
                    <a:pt x="2179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6">
              <a:extLst>
                <a:ext uri="{FF2B5EF4-FFF2-40B4-BE49-F238E27FC236}">
                  <a16:creationId xmlns:a16="http://schemas.microsoft.com/office/drawing/2014/main" id="{8D8E7B73-B4CD-659E-5F03-91A0B4FFCA3B}"/>
                </a:ext>
              </a:extLst>
            </p:cNvPr>
            <p:cNvSpPr/>
            <p:nvPr/>
          </p:nvSpPr>
          <p:spPr>
            <a:xfrm>
              <a:off x="2323986" y="3478637"/>
              <a:ext cx="49516" cy="48634"/>
            </a:xfrm>
            <a:custGeom>
              <a:avLst/>
              <a:gdLst/>
              <a:ahLst/>
              <a:cxnLst/>
              <a:rect l="l" t="t" r="r" b="b"/>
              <a:pathLst>
                <a:path w="786" h="772" extrusionOk="0">
                  <a:moveTo>
                    <a:pt x="393" y="1"/>
                  </a:moveTo>
                  <a:cubicBezTo>
                    <a:pt x="176" y="1"/>
                    <a:pt x="0" y="163"/>
                    <a:pt x="0" y="379"/>
                  </a:cubicBezTo>
                  <a:cubicBezTo>
                    <a:pt x="0" y="596"/>
                    <a:pt x="176" y="772"/>
                    <a:pt x="393" y="772"/>
                  </a:cubicBezTo>
                  <a:cubicBezTo>
                    <a:pt x="609" y="772"/>
                    <a:pt x="785" y="596"/>
                    <a:pt x="785" y="379"/>
                  </a:cubicBezTo>
                  <a:cubicBezTo>
                    <a:pt x="785" y="163"/>
                    <a:pt x="609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6">
              <a:extLst>
                <a:ext uri="{FF2B5EF4-FFF2-40B4-BE49-F238E27FC236}">
                  <a16:creationId xmlns:a16="http://schemas.microsoft.com/office/drawing/2014/main" id="{E41A887C-CD48-A3FE-22C6-0639D25C61E0}"/>
                </a:ext>
              </a:extLst>
            </p:cNvPr>
            <p:cNvSpPr/>
            <p:nvPr/>
          </p:nvSpPr>
          <p:spPr>
            <a:xfrm>
              <a:off x="1542300" y="3540880"/>
              <a:ext cx="48634" cy="49516"/>
            </a:xfrm>
            <a:custGeom>
              <a:avLst/>
              <a:gdLst/>
              <a:ahLst/>
              <a:cxnLst/>
              <a:rect l="l" t="t" r="r" b="b"/>
              <a:pathLst>
                <a:path w="772" h="786" extrusionOk="0">
                  <a:moveTo>
                    <a:pt x="379" y="0"/>
                  </a:moveTo>
                  <a:cubicBezTo>
                    <a:pt x="176" y="0"/>
                    <a:pt x="0" y="176"/>
                    <a:pt x="0" y="393"/>
                  </a:cubicBezTo>
                  <a:cubicBezTo>
                    <a:pt x="0" y="609"/>
                    <a:pt x="176" y="785"/>
                    <a:pt x="379" y="785"/>
                  </a:cubicBezTo>
                  <a:cubicBezTo>
                    <a:pt x="596" y="785"/>
                    <a:pt x="772" y="609"/>
                    <a:pt x="772" y="393"/>
                  </a:cubicBezTo>
                  <a:cubicBezTo>
                    <a:pt x="772" y="176"/>
                    <a:pt x="596" y="0"/>
                    <a:pt x="3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Podnaslov 2">
            <a:extLst>
              <a:ext uri="{FF2B5EF4-FFF2-40B4-BE49-F238E27FC236}">
                <a16:creationId xmlns:a16="http://schemas.microsoft.com/office/drawing/2014/main" id="{4D31D9B3-96F9-3162-1662-FAE6DC8DC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2475" y="2468608"/>
            <a:ext cx="5372495" cy="2195600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Barlow" panose="00000500000000000000" pitchFamily="2" charset="-18"/>
              </a:rPr>
              <a:t>TRAJANJE</a:t>
            </a:r>
          </a:p>
          <a:p>
            <a:pPr marL="0" indent="0">
              <a:buNone/>
            </a:pPr>
            <a:r>
              <a:rPr lang="sl-SI" b="1" dirty="0">
                <a:latin typeface="Barlow" panose="00000500000000000000" pitchFamily="2" charset="-18"/>
              </a:rPr>
              <a:t>5 – 30 dni</a:t>
            </a:r>
            <a:endParaRPr lang="sl-SI" dirty="0">
              <a:latin typeface="Barlow" panose="00000500000000000000" pitchFamily="2" charset="-18"/>
            </a:endParaRPr>
          </a:p>
          <a:p>
            <a:pPr marL="0" indent="0">
              <a:buNone/>
            </a:pPr>
            <a:endParaRPr lang="sl-SI" dirty="0">
              <a:latin typeface="Barlow" panose="00000500000000000000" pitchFamily="2" charset="-18"/>
            </a:endParaRPr>
          </a:p>
          <a:p>
            <a:pPr marL="0" indent="0">
              <a:buNone/>
            </a:pPr>
            <a:r>
              <a:rPr lang="sl-SI" dirty="0">
                <a:latin typeface="Barlow" panose="00000500000000000000" pitchFamily="2" charset="-18"/>
              </a:rPr>
              <a:t>Prijave omogočene skozi celotno študijsko leto. </a:t>
            </a:r>
          </a:p>
        </p:txBody>
      </p:sp>
    </p:spTree>
    <p:extLst>
      <p:ext uri="{BB962C8B-B14F-4D97-AF65-F5344CB8AC3E}">
        <p14:creationId xmlns:p14="http://schemas.microsoft.com/office/powerpoint/2010/main" val="2752674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4765;p63">
            <a:extLst>
              <a:ext uri="{FF2B5EF4-FFF2-40B4-BE49-F238E27FC236}">
                <a16:creationId xmlns:a16="http://schemas.microsoft.com/office/drawing/2014/main" id="{270AB7C7-E3B0-5FCF-C186-75899BA5F512}"/>
              </a:ext>
            </a:extLst>
          </p:cNvPr>
          <p:cNvGrpSpPr/>
          <p:nvPr/>
        </p:nvGrpSpPr>
        <p:grpSpPr>
          <a:xfrm>
            <a:off x="7607193" y="2105426"/>
            <a:ext cx="1521429" cy="2241328"/>
            <a:chOff x="2290500" y="2823325"/>
            <a:chExt cx="1142926" cy="1785250"/>
          </a:xfrm>
        </p:grpSpPr>
        <p:sp>
          <p:nvSpPr>
            <p:cNvPr id="13" name="Google Shape;4766;p63">
              <a:extLst>
                <a:ext uri="{FF2B5EF4-FFF2-40B4-BE49-F238E27FC236}">
                  <a16:creationId xmlns:a16="http://schemas.microsoft.com/office/drawing/2014/main" id="{0A106B29-EE1D-469F-DAF8-CDBAF325B05A}"/>
                </a:ext>
              </a:extLst>
            </p:cNvPr>
            <p:cNvSpPr/>
            <p:nvPr/>
          </p:nvSpPr>
          <p:spPr>
            <a:xfrm>
              <a:off x="2290500" y="4337126"/>
              <a:ext cx="715865" cy="229785"/>
            </a:xfrm>
            <a:custGeom>
              <a:avLst/>
              <a:gdLst/>
              <a:ahLst/>
              <a:cxnLst/>
              <a:rect l="l" t="t" r="r" b="b"/>
              <a:pathLst>
                <a:path w="12044" h="3866" extrusionOk="0">
                  <a:moveTo>
                    <a:pt x="7650" y="1"/>
                  </a:moveTo>
                  <a:cubicBezTo>
                    <a:pt x="5092" y="1"/>
                    <a:pt x="2279" y="194"/>
                    <a:pt x="1408" y="625"/>
                  </a:cubicBezTo>
                  <a:cubicBezTo>
                    <a:pt x="380" y="1126"/>
                    <a:pt x="1" y="2397"/>
                    <a:pt x="2139" y="3155"/>
                  </a:cubicBezTo>
                  <a:cubicBezTo>
                    <a:pt x="3475" y="3620"/>
                    <a:pt x="4921" y="3865"/>
                    <a:pt x="6349" y="3865"/>
                  </a:cubicBezTo>
                  <a:cubicBezTo>
                    <a:pt x="6583" y="3865"/>
                    <a:pt x="6817" y="3859"/>
                    <a:pt x="7051" y="3845"/>
                  </a:cubicBezTo>
                  <a:cubicBezTo>
                    <a:pt x="6807" y="3277"/>
                    <a:pt x="6834" y="2600"/>
                    <a:pt x="7145" y="2046"/>
                  </a:cubicBezTo>
                  <a:cubicBezTo>
                    <a:pt x="7396" y="1564"/>
                    <a:pt x="7621" y="1336"/>
                    <a:pt x="9096" y="1336"/>
                  </a:cubicBezTo>
                  <a:cubicBezTo>
                    <a:pt x="9773" y="1336"/>
                    <a:pt x="10715" y="1384"/>
                    <a:pt x="12044" y="1477"/>
                  </a:cubicBezTo>
                  <a:lnTo>
                    <a:pt x="10542" y="97"/>
                  </a:lnTo>
                  <a:cubicBezTo>
                    <a:pt x="9725" y="34"/>
                    <a:pt x="8709" y="1"/>
                    <a:pt x="76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767;p63">
              <a:extLst>
                <a:ext uri="{FF2B5EF4-FFF2-40B4-BE49-F238E27FC236}">
                  <a16:creationId xmlns:a16="http://schemas.microsoft.com/office/drawing/2014/main" id="{0CABED5D-BB14-33E9-310D-245C58E0746C}"/>
                </a:ext>
              </a:extLst>
            </p:cNvPr>
            <p:cNvSpPr/>
            <p:nvPr/>
          </p:nvSpPr>
          <p:spPr>
            <a:xfrm>
              <a:off x="2555116" y="4489225"/>
              <a:ext cx="236502" cy="86244"/>
            </a:xfrm>
            <a:custGeom>
              <a:avLst/>
              <a:gdLst/>
              <a:ahLst/>
              <a:cxnLst/>
              <a:rect l="l" t="t" r="r" b="b"/>
              <a:pathLst>
                <a:path w="3979" h="1451" extrusionOk="0">
                  <a:moveTo>
                    <a:pt x="2599" y="1"/>
                  </a:moveTo>
                  <a:cubicBezTo>
                    <a:pt x="1881" y="109"/>
                    <a:pt x="1232" y="258"/>
                    <a:pt x="528" y="366"/>
                  </a:cubicBezTo>
                  <a:cubicBezTo>
                    <a:pt x="217" y="407"/>
                    <a:pt x="14" y="393"/>
                    <a:pt x="1" y="610"/>
                  </a:cubicBezTo>
                  <a:lnTo>
                    <a:pt x="1" y="907"/>
                  </a:lnTo>
                  <a:cubicBezTo>
                    <a:pt x="1" y="1083"/>
                    <a:pt x="149" y="1273"/>
                    <a:pt x="501" y="1313"/>
                  </a:cubicBezTo>
                  <a:cubicBezTo>
                    <a:pt x="1543" y="1408"/>
                    <a:pt x="2504" y="1408"/>
                    <a:pt x="3505" y="1449"/>
                  </a:cubicBezTo>
                  <a:cubicBezTo>
                    <a:pt x="3524" y="1450"/>
                    <a:pt x="3542" y="1450"/>
                    <a:pt x="3560" y="1450"/>
                  </a:cubicBezTo>
                  <a:cubicBezTo>
                    <a:pt x="3798" y="1450"/>
                    <a:pt x="3941" y="1364"/>
                    <a:pt x="3979" y="1137"/>
                  </a:cubicBezTo>
                  <a:cubicBezTo>
                    <a:pt x="3952" y="1124"/>
                    <a:pt x="3979" y="799"/>
                    <a:pt x="3979" y="799"/>
                  </a:cubicBezTo>
                  <a:cubicBezTo>
                    <a:pt x="3925" y="569"/>
                    <a:pt x="3803" y="339"/>
                    <a:pt x="3654" y="136"/>
                  </a:cubicBezTo>
                  <a:lnTo>
                    <a:pt x="2599" y="1"/>
                  </a:ln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768;p63">
              <a:extLst>
                <a:ext uri="{FF2B5EF4-FFF2-40B4-BE49-F238E27FC236}">
                  <a16:creationId xmlns:a16="http://schemas.microsoft.com/office/drawing/2014/main" id="{A8F727E8-0BC7-FB9A-D6D4-0D7B91037DE7}"/>
                </a:ext>
              </a:extLst>
            </p:cNvPr>
            <p:cNvSpPr/>
            <p:nvPr/>
          </p:nvSpPr>
          <p:spPr>
            <a:xfrm>
              <a:off x="2873583" y="4302474"/>
              <a:ext cx="186931" cy="166187"/>
            </a:xfrm>
            <a:custGeom>
              <a:avLst/>
              <a:gdLst/>
              <a:ahLst/>
              <a:cxnLst/>
              <a:rect l="l" t="t" r="r" b="b"/>
              <a:pathLst>
                <a:path w="3145" h="2796" extrusionOk="0">
                  <a:moveTo>
                    <a:pt x="450" y="0"/>
                  </a:moveTo>
                  <a:cubicBezTo>
                    <a:pt x="192" y="0"/>
                    <a:pt x="14" y="122"/>
                    <a:pt x="1" y="355"/>
                  </a:cubicBezTo>
                  <a:lnTo>
                    <a:pt x="1" y="626"/>
                  </a:lnTo>
                  <a:cubicBezTo>
                    <a:pt x="1" y="694"/>
                    <a:pt x="14" y="775"/>
                    <a:pt x="55" y="856"/>
                  </a:cubicBezTo>
                  <a:cubicBezTo>
                    <a:pt x="204" y="1221"/>
                    <a:pt x="1571" y="2520"/>
                    <a:pt x="1828" y="2669"/>
                  </a:cubicBezTo>
                  <a:cubicBezTo>
                    <a:pt x="1895" y="2723"/>
                    <a:pt x="1976" y="2764"/>
                    <a:pt x="2058" y="2778"/>
                  </a:cubicBezTo>
                  <a:cubicBezTo>
                    <a:pt x="2103" y="2787"/>
                    <a:pt x="2170" y="2795"/>
                    <a:pt x="2246" y="2795"/>
                  </a:cubicBezTo>
                  <a:cubicBezTo>
                    <a:pt x="2595" y="2795"/>
                    <a:pt x="3144" y="2627"/>
                    <a:pt x="2788" y="1681"/>
                  </a:cubicBezTo>
                  <a:cubicBezTo>
                    <a:pt x="2721" y="1506"/>
                    <a:pt x="2626" y="1370"/>
                    <a:pt x="2491" y="1249"/>
                  </a:cubicBezTo>
                  <a:cubicBezTo>
                    <a:pt x="1882" y="748"/>
                    <a:pt x="1625" y="572"/>
                    <a:pt x="1408" y="396"/>
                  </a:cubicBezTo>
                  <a:cubicBezTo>
                    <a:pt x="1065" y="129"/>
                    <a:pt x="715" y="0"/>
                    <a:pt x="450" y="0"/>
                  </a:cubicBez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769;p63">
              <a:extLst>
                <a:ext uri="{FF2B5EF4-FFF2-40B4-BE49-F238E27FC236}">
                  <a16:creationId xmlns:a16="http://schemas.microsoft.com/office/drawing/2014/main" id="{5F3B2D2E-1202-2800-9691-23F1F4CEC108}"/>
                </a:ext>
              </a:extLst>
            </p:cNvPr>
            <p:cNvSpPr/>
            <p:nvPr/>
          </p:nvSpPr>
          <p:spPr>
            <a:xfrm>
              <a:off x="2539009" y="4480429"/>
              <a:ext cx="256354" cy="79706"/>
            </a:xfrm>
            <a:custGeom>
              <a:avLst/>
              <a:gdLst/>
              <a:ahLst/>
              <a:cxnLst/>
              <a:rect l="l" t="t" r="r" b="b"/>
              <a:pathLst>
                <a:path w="4313" h="1341" extrusionOk="0">
                  <a:moveTo>
                    <a:pt x="2897" y="0"/>
                  </a:moveTo>
                  <a:cubicBezTo>
                    <a:pt x="2166" y="108"/>
                    <a:pt x="1503" y="54"/>
                    <a:pt x="799" y="149"/>
                  </a:cubicBezTo>
                  <a:cubicBezTo>
                    <a:pt x="204" y="244"/>
                    <a:pt x="1" y="1123"/>
                    <a:pt x="772" y="1204"/>
                  </a:cubicBezTo>
                  <a:cubicBezTo>
                    <a:pt x="1814" y="1299"/>
                    <a:pt x="2775" y="1299"/>
                    <a:pt x="3776" y="1340"/>
                  </a:cubicBezTo>
                  <a:cubicBezTo>
                    <a:pt x="3792" y="1340"/>
                    <a:pt x="3807" y="1341"/>
                    <a:pt x="3822" y="1341"/>
                  </a:cubicBezTo>
                  <a:cubicBezTo>
                    <a:pt x="4144" y="1341"/>
                    <a:pt x="4313" y="1199"/>
                    <a:pt x="4209" y="798"/>
                  </a:cubicBezTo>
                  <a:cubicBezTo>
                    <a:pt x="4155" y="555"/>
                    <a:pt x="4060" y="257"/>
                    <a:pt x="3925" y="54"/>
                  </a:cubicBezTo>
                  <a:lnTo>
                    <a:pt x="28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770;p63">
              <a:extLst>
                <a:ext uri="{FF2B5EF4-FFF2-40B4-BE49-F238E27FC236}">
                  <a16:creationId xmlns:a16="http://schemas.microsoft.com/office/drawing/2014/main" id="{1BFE594A-BBC2-84B9-BC0D-875FEC990DD0}"/>
                </a:ext>
              </a:extLst>
            </p:cNvPr>
            <p:cNvSpPr/>
            <p:nvPr/>
          </p:nvSpPr>
          <p:spPr>
            <a:xfrm>
              <a:off x="2866094" y="4291300"/>
              <a:ext cx="195549" cy="159827"/>
            </a:xfrm>
            <a:custGeom>
              <a:avLst/>
              <a:gdLst/>
              <a:ahLst/>
              <a:cxnLst/>
              <a:rect l="l" t="t" r="r" b="b"/>
              <a:pathLst>
                <a:path w="3290" h="2689" extrusionOk="0">
                  <a:moveTo>
                    <a:pt x="772" y="0"/>
                  </a:moveTo>
                  <a:cubicBezTo>
                    <a:pt x="309" y="0"/>
                    <a:pt x="0" y="344"/>
                    <a:pt x="181" y="760"/>
                  </a:cubicBezTo>
                  <a:cubicBezTo>
                    <a:pt x="330" y="1125"/>
                    <a:pt x="1697" y="2424"/>
                    <a:pt x="1954" y="2573"/>
                  </a:cubicBezTo>
                  <a:cubicBezTo>
                    <a:pt x="2021" y="2627"/>
                    <a:pt x="2102" y="2654"/>
                    <a:pt x="2184" y="2681"/>
                  </a:cubicBezTo>
                  <a:cubicBezTo>
                    <a:pt x="2218" y="2685"/>
                    <a:pt x="2264" y="2688"/>
                    <a:pt x="2317" y="2688"/>
                  </a:cubicBezTo>
                  <a:cubicBezTo>
                    <a:pt x="2659" y="2688"/>
                    <a:pt x="3289" y="2556"/>
                    <a:pt x="2914" y="1572"/>
                  </a:cubicBezTo>
                  <a:cubicBezTo>
                    <a:pt x="2847" y="1409"/>
                    <a:pt x="2752" y="1274"/>
                    <a:pt x="2617" y="1152"/>
                  </a:cubicBezTo>
                  <a:cubicBezTo>
                    <a:pt x="2008" y="652"/>
                    <a:pt x="1751" y="476"/>
                    <a:pt x="1534" y="286"/>
                  </a:cubicBezTo>
                  <a:cubicBezTo>
                    <a:pt x="1270" y="85"/>
                    <a:pt x="1002" y="0"/>
                    <a:pt x="7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771;p63">
              <a:extLst>
                <a:ext uri="{FF2B5EF4-FFF2-40B4-BE49-F238E27FC236}">
                  <a16:creationId xmlns:a16="http://schemas.microsoft.com/office/drawing/2014/main" id="{6E41EC61-CAD3-C033-DFB3-8771B035868D}"/>
                </a:ext>
              </a:extLst>
            </p:cNvPr>
            <p:cNvSpPr/>
            <p:nvPr/>
          </p:nvSpPr>
          <p:spPr>
            <a:xfrm>
              <a:off x="2699074" y="4391927"/>
              <a:ext cx="82083" cy="119113"/>
            </a:xfrm>
            <a:custGeom>
              <a:avLst/>
              <a:gdLst/>
              <a:ahLst/>
              <a:cxnLst/>
              <a:rect l="l" t="t" r="r" b="b"/>
              <a:pathLst>
                <a:path w="1381" h="2004" extrusionOk="0">
                  <a:moveTo>
                    <a:pt x="150" y="1"/>
                  </a:moveTo>
                  <a:cubicBezTo>
                    <a:pt x="136" y="677"/>
                    <a:pt x="1" y="1638"/>
                    <a:pt x="14" y="1706"/>
                  </a:cubicBezTo>
                  <a:cubicBezTo>
                    <a:pt x="22" y="1905"/>
                    <a:pt x="408" y="2004"/>
                    <a:pt x="755" y="2004"/>
                  </a:cubicBezTo>
                  <a:cubicBezTo>
                    <a:pt x="1044" y="2004"/>
                    <a:pt x="1306" y="1935"/>
                    <a:pt x="1300" y="1800"/>
                  </a:cubicBezTo>
                  <a:cubicBezTo>
                    <a:pt x="1300" y="1232"/>
                    <a:pt x="1327" y="664"/>
                    <a:pt x="1381" y="109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F1B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772;p63">
              <a:extLst>
                <a:ext uri="{FF2B5EF4-FFF2-40B4-BE49-F238E27FC236}">
                  <a16:creationId xmlns:a16="http://schemas.microsoft.com/office/drawing/2014/main" id="{D4FAC1B2-289E-F033-EBFF-C208DC289F66}"/>
                </a:ext>
              </a:extLst>
            </p:cNvPr>
            <p:cNvSpPr/>
            <p:nvPr/>
          </p:nvSpPr>
          <p:spPr>
            <a:xfrm>
              <a:off x="2954062" y="4284168"/>
              <a:ext cx="80360" cy="117746"/>
            </a:xfrm>
            <a:custGeom>
              <a:avLst/>
              <a:gdLst/>
              <a:ahLst/>
              <a:cxnLst/>
              <a:rect l="l" t="t" r="r" b="b"/>
              <a:pathLst>
                <a:path w="1352" h="1981" extrusionOk="0">
                  <a:moveTo>
                    <a:pt x="1191" y="0"/>
                  </a:moveTo>
                  <a:lnTo>
                    <a:pt x="0" y="68"/>
                  </a:lnTo>
                  <a:cubicBezTo>
                    <a:pt x="81" y="745"/>
                    <a:pt x="135" y="1272"/>
                    <a:pt x="176" y="1665"/>
                  </a:cubicBezTo>
                  <a:cubicBezTo>
                    <a:pt x="191" y="1857"/>
                    <a:pt x="544" y="1980"/>
                    <a:pt x="857" y="1980"/>
                  </a:cubicBezTo>
                  <a:cubicBezTo>
                    <a:pt x="1118" y="1980"/>
                    <a:pt x="1352" y="1895"/>
                    <a:pt x="1340" y="1692"/>
                  </a:cubicBezTo>
                  <a:cubicBezTo>
                    <a:pt x="1285" y="1137"/>
                    <a:pt x="1204" y="582"/>
                    <a:pt x="1191" y="0"/>
                  </a:cubicBezTo>
                  <a:close/>
                </a:path>
              </a:pathLst>
            </a:custGeom>
            <a:solidFill>
              <a:srgbClr val="F1B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773;p63">
              <a:extLst>
                <a:ext uri="{FF2B5EF4-FFF2-40B4-BE49-F238E27FC236}">
                  <a16:creationId xmlns:a16="http://schemas.microsoft.com/office/drawing/2014/main" id="{E130B216-A774-FD8E-72A2-C6CA23A74C75}"/>
                </a:ext>
              </a:extLst>
            </p:cNvPr>
            <p:cNvSpPr/>
            <p:nvPr/>
          </p:nvSpPr>
          <p:spPr>
            <a:xfrm>
              <a:off x="2699074" y="3739249"/>
              <a:ext cx="227646" cy="681273"/>
            </a:xfrm>
            <a:custGeom>
              <a:avLst/>
              <a:gdLst/>
              <a:ahLst/>
              <a:cxnLst/>
              <a:rect l="l" t="t" r="r" b="b"/>
              <a:pathLst>
                <a:path w="3830" h="11462" extrusionOk="0">
                  <a:moveTo>
                    <a:pt x="2126" y="1"/>
                  </a:moveTo>
                  <a:cubicBezTo>
                    <a:pt x="1618" y="1"/>
                    <a:pt x="1172" y="353"/>
                    <a:pt x="840" y="942"/>
                  </a:cubicBezTo>
                  <a:cubicBezTo>
                    <a:pt x="582" y="1388"/>
                    <a:pt x="407" y="2376"/>
                    <a:pt x="312" y="2701"/>
                  </a:cubicBezTo>
                  <a:cubicBezTo>
                    <a:pt x="68" y="3878"/>
                    <a:pt x="1" y="5109"/>
                    <a:pt x="14" y="6313"/>
                  </a:cubicBezTo>
                  <a:cubicBezTo>
                    <a:pt x="28" y="6922"/>
                    <a:pt x="28" y="7545"/>
                    <a:pt x="41" y="8154"/>
                  </a:cubicBezTo>
                  <a:cubicBezTo>
                    <a:pt x="68" y="9236"/>
                    <a:pt x="82" y="10305"/>
                    <a:pt x="95" y="11388"/>
                  </a:cubicBezTo>
                  <a:cubicBezTo>
                    <a:pt x="321" y="11420"/>
                    <a:pt x="666" y="11462"/>
                    <a:pt x="975" y="11462"/>
                  </a:cubicBezTo>
                  <a:cubicBezTo>
                    <a:pt x="1184" y="11462"/>
                    <a:pt x="1377" y="11442"/>
                    <a:pt x="1503" y="11388"/>
                  </a:cubicBezTo>
                  <a:cubicBezTo>
                    <a:pt x="1773" y="10386"/>
                    <a:pt x="2112" y="9561"/>
                    <a:pt x="2098" y="8532"/>
                  </a:cubicBezTo>
                  <a:cubicBezTo>
                    <a:pt x="2098" y="8194"/>
                    <a:pt x="2003" y="7856"/>
                    <a:pt x="2003" y="7491"/>
                  </a:cubicBezTo>
                  <a:cubicBezTo>
                    <a:pt x="2003" y="6949"/>
                    <a:pt x="2233" y="6435"/>
                    <a:pt x="2409" y="5907"/>
                  </a:cubicBezTo>
                  <a:cubicBezTo>
                    <a:pt x="2788" y="4906"/>
                    <a:pt x="3086" y="3891"/>
                    <a:pt x="3343" y="2849"/>
                  </a:cubicBezTo>
                  <a:cubicBezTo>
                    <a:pt x="3519" y="2065"/>
                    <a:pt x="3830" y="1023"/>
                    <a:pt x="3072" y="387"/>
                  </a:cubicBezTo>
                  <a:cubicBezTo>
                    <a:pt x="2742" y="122"/>
                    <a:pt x="2423" y="1"/>
                    <a:pt x="2126" y="1"/>
                  </a:cubicBez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774;p63">
              <a:extLst>
                <a:ext uri="{FF2B5EF4-FFF2-40B4-BE49-F238E27FC236}">
                  <a16:creationId xmlns:a16="http://schemas.microsoft.com/office/drawing/2014/main" id="{2884860B-9330-B3FC-4D7B-3A8A4A700570}"/>
                </a:ext>
              </a:extLst>
            </p:cNvPr>
            <p:cNvSpPr/>
            <p:nvPr/>
          </p:nvSpPr>
          <p:spPr>
            <a:xfrm>
              <a:off x="2853493" y="3753336"/>
              <a:ext cx="187466" cy="579753"/>
            </a:xfrm>
            <a:custGeom>
              <a:avLst/>
              <a:gdLst/>
              <a:ahLst/>
              <a:cxnLst/>
              <a:rect l="l" t="t" r="r" b="b"/>
              <a:pathLst>
                <a:path w="3154" h="9754" extrusionOk="0">
                  <a:moveTo>
                    <a:pt x="1841" y="1"/>
                  </a:moveTo>
                  <a:lnTo>
                    <a:pt x="1" y="2206"/>
                  </a:lnTo>
                  <a:cubicBezTo>
                    <a:pt x="149" y="3627"/>
                    <a:pt x="312" y="5089"/>
                    <a:pt x="867" y="6401"/>
                  </a:cubicBezTo>
                  <a:cubicBezTo>
                    <a:pt x="948" y="6577"/>
                    <a:pt x="1029" y="6766"/>
                    <a:pt x="1083" y="6969"/>
                  </a:cubicBezTo>
                  <a:cubicBezTo>
                    <a:pt x="1124" y="7105"/>
                    <a:pt x="1137" y="7254"/>
                    <a:pt x="1151" y="7389"/>
                  </a:cubicBezTo>
                  <a:cubicBezTo>
                    <a:pt x="1218" y="7903"/>
                    <a:pt x="1354" y="8268"/>
                    <a:pt x="1692" y="9662"/>
                  </a:cubicBezTo>
                  <a:cubicBezTo>
                    <a:pt x="1838" y="9727"/>
                    <a:pt x="2021" y="9753"/>
                    <a:pt x="2212" y="9753"/>
                  </a:cubicBezTo>
                  <a:cubicBezTo>
                    <a:pt x="2499" y="9753"/>
                    <a:pt x="2804" y="9695"/>
                    <a:pt x="3032" y="9622"/>
                  </a:cubicBezTo>
                  <a:cubicBezTo>
                    <a:pt x="3059" y="9419"/>
                    <a:pt x="3086" y="9256"/>
                    <a:pt x="3086" y="9053"/>
                  </a:cubicBezTo>
                  <a:cubicBezTo>
                    <a:pt x="3153" y="8160"/>
                    <a:pt x="2991" y="7294"/>
                    <a:pt x="2653" y="6415"/>
                  </a:cubicBezTo>
                  <a:cubicBezTo>
                    <a:pt x="2612" y="6266"/>
                    <a:pt x="2558" y="6158"/>
                    <a:pt x="2517" y="6063"/>
                  </a:cubicBezTo>
                  <a:cubicBezTo>
                    <a:pt x="2409" y="5725"/>
                    <a:pt x="2342" y="5359"/>
                    <a:pt x="2369" y="5007"/>
                  </a:cubicBezTo>
                  <a:cubicBezTo>
                    <a:pt x="2477" y="3830"/>
                    <a:pt x="2923" y="1936"/>
                    <a:pt x="1841" y="1"/>
                  </a:cubicBez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775;p63">
              <a:extLst>
                <a:ext uri="{FF2B5EF4-FFF2-40B4-BE49-F238E27FC236}">
                  <a16:creationId xmlns:a16="http://schemas.microsoft.com/office/drawing/2014/main" id="{B347C458-482D-5750-CB13-A2F068C64911}"/>
                </a:ext>
              </a:extLst>
            </p:cNvPr>
            <p:cNvSpPr/>
            <p:nvPr/>
          </p:nvSpPr>
          <p:spPr>
            <a:xfrm>
              <a:off x="2957271" y="3477489"/>
              <a:ext cx="154478" cy="398053"/>
            </a:xfrm>
            <a:custGeom>
              <a:avLst/>
              <a:gdLst/>
              <a:ahLst/>
              <a:cxnLst/>
              <a:rect l="l" t="t" r="r" b="b"/>
              <a:pathLst>
                <a:path w="2599" h="6697" extrusionOk="0">
                  <a:moveTo>
                    <a:pt x="1340" y="1"/>
                  </a:moveTo>
                  <a:cubicBezTo>
                    <a:pt x="1313" y="1"/>
                    <a:pt x="27" y="461"/>
                    <a:pt x="0" y="488"/>
                  </a:cubicBezTo>
                  <a:cubicBezTo>
                    <a:pt x="27" y="515"/>
                    <a:pt x="893" y="2951"/>
                    <a:pt x="934" y="2991"/>
                  </a:cubicBezTo>
                  <a:cubicBezTo>
                    <a:pt x="974" y="3018"/>
                    <a:pt x="1421" y="5251"/>
                    <a:pt x="1421" y="5251"/>
                  </a:cubicBezTo>
                  <a:cubicBezTo>
                    <a:pt x="1434" y="5643"/>
                    <a:pt x="1570" y="6266"/>
                    <a:pt x="1705" y="6442"/>
                  </a:cubicBezTo>
                  <a:cubicBezTo>
                    <a:pt x="1797" y="6554"/>
                    <a:pt x="1866" y="6697"/>
                    <a:pt x="1986" y="6697"/>
                  </a:cubicBezTo>
                  <a:cubicBezTo>
                    <a:pt x="2026" y="6697"/>
                    <a:pt x="2071" y="6681"/>
                    <a:pt x="2125" y="6645"/>
                  </a:cubicBezTo>
                  <a:cubicBezTo>
                    <a:pt x="2192" y="6604"/>
                    <a:pt x="2233" y="6577"/>
                    <a:pt x="2300" y="6550"/>
                  </a:cubicBezTo>
                  <a:cubicBezTo>
                    <a:pt x="2395" y="6523"/>
                    <a:pt x="2558" y="6442"/>
                    <a:pt x="2571" y="6320"/>
                  </a:cubicBezTo>
                  <a:cubicBezTo>
                    <a:pt x="2598" y="6198"/>
                    <a:pt x="2517" y="6063"/>
                    <a:pt x="2490" y="5941"/>
                  </a:cubicBezTo>
                  <a:cubicBezTo>
                    <a:pt x="2449" y="5806"/>
                    <a:pt x="2382" y="5697"/>
                    <a:pt x="2327" y="5562"/>
                  </a:cubicBezTo>
                  <a:cubicBezTo>
                    <a:pt x="2287" y="5440"/>
                    <a:pt x="2233" y="5318"/>
                    <a:pt x="2179" y="5224"/>
                  </a:cubicBezTo>
                  <a:cubicBezTo>
                    <a:pt x="2165" y="5183"/>
                    <a:pt x="2111" y="5115"/>
                    <a:pt x="2111" y="5075"/>
                  </a:cubicBezTo>
                  <a:cubicBezTo>
                    <a:pt x="2111" y="4967"/>
                    <a:pt x="2030" y="2937"/>
                    <a:pt x="1922" y="2315"/>
                  </a:cubicBezTo>
                  <a:cubicBezTo>
                    <a:pt x="1881" y="1936"/>
                    <a:pt x="1353" y="1"/>
                    <a:pt x="1340" y="1"/>
                  </a:cubicBezTo>
                  <a:close/>
                </a:path>
              </a:pathLst>
            </a:custGeom>
            <a:solidFill>
              <a:srgbClr val="F1B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776;p63">
              <a:extLst>
                <a:ext uri="{FF2B5EF4-FFF2-40B4-BE49-F238E27FC236}">
                  <a16:creationId xmlns:a16="http://schemas.microsoft.com/office/drawing/2014/main" id="{A1326EB0-C338-D664-9A12-E2BAE2181CA3}"/>
                </a:ext>
              </a:extLst>
            </p:cNvPr>
            <p:cNvSpPr/>
            <p:nvPr/>
          </p:nvSpPr>
          <p:spPr>
            <a:xfrm>
              <a:off x="2722968" y="3403906"/>
              <a:ext cx="301289" cy="467060"/>
            </a:xfrm>
            <a:custGeom>
              <a:avLst/>
              <a:gdLst/>
              <a:ahLst/>
              <a:cxnLst/>
              <a:rect l="l" t="t" r="r" b="b"/>
              <a:pathLst>
                <a:path w="5069" h="7858" extrusionOk="0">
                  <a:moveTo>
                    <a:pt x="4108" y="1"/>
                  </a:moveTo>
                  <a:cubicBezTo>
                    <a:pt x="3915" y="1"/>
                    <a:pt x="3700" y="59"/>
                    <a:pt x="3469" y="183"/>
                  </a:cubicBezTo>
                  <a:cubicBezTo>
                    <a:pt x="2684" y="603"/>
                    <a:pt x="2115" y="982"/>
                    <a:pt x="1222" y="1388"/>
                  </a:cubicBezTo>
                  <a:cubicBezTo>
                    <a:pt x="844" y="1550"/>
                    <a:pt x="356" y="1658"/>
                    <a:pt x="248" y="2064"/>
                  </a:cubicBezTo>
                  <a:cubicBezTo>
                    <a:pt x="180" y="2308"/>
                    <a:pt x="289" y="2565"/>
                    <a:pt x="370" y="2808"/>
                  </a:cubicBezTo>
                  <a:cubicBezTo>
                    <a:pt x="816" y="4134"/>
                    <a:pt x="654" y="5257"/>
                    <a:pt x="167" y="6949"/>
                  </a:cubicBezTo>
                  <a:cubicBezTo>
                    <a:pt x="0" y="7536"/>
                    <a:pt x="905" y="7857"/>
                    <a:pt x="1916" y="7857"/>
                  </a:cubicBezTo>
                  <a:cubicBezTo>
                    <a:pt x="3119" y="7857"/>
                    <a:pt x="4473" y="7402"/>
                    <a:pt x="4348" y="6394"/>
                  </a:cubicBezTo>
                  <a:cubicBezTo>
                    <a:pt x="4132" y="4567"/>
                    <a:pt x="4565" y="3295"/>
                    <a:pt x="4916" y="2118"/>
                  </a:cubicBezTo>
                  <a:cubicBezTo>
                    <a:pt x="4984" y="1888"/>
                    <a:pt x="5038" y="1658"/>
                    <a:pt x="5038" y="1415"/>
                  </a:cubicBezTo>
                  <a:cubicBezTo>
                    <a:pt x="5069" y="539"/>
                    <a:pt x="4693" y="1"/>
                    <a:pt x="4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777;p63">
              <a:extLst>
                <a:ext uri="{FF2B5EF4-FFF2-40B4-BE49-F238E27FC236}">
                  <a16:creationId xmlns:a16="http://schemas.microsoft.com/office/drawing/2014/main" id="{E5905A6D-213E-F146-C2FB-F140707BC8A8}"/>
                </a:ext>
              </a:extLst>
            </p:cNvPr>
            <p:cNvSpPr/>
            <p:nvPr/>
          </p:nvSpPr>
          <p:spPr>
            <a:xfrm>
              <a:off x="2547092" y="3557907"/>
              <a:ext cx="222831" cy="197570"/>
            </a:xfrm>
            <a:custGeom>
              <a:avLst/>
              <a:gdLst/>
              <a:ahLst/>
              <a:cxnLst/>
              <a:rect l="l" t="t" r="r" b="b"/>
              <a:pathLst>
                <a:path w="3749" h="3324" extrusionOk="0">
                  <a:moveTo>
                    <a:pt x="636" y="1"/>
                  </a:moveTo>
                  <a:lnTo>
                    <a:pt x="0" y="312"/>
                  </a:lnTo>
                  <a:cubicBezTo>
                    <a:pt x="13" y="350"/>
                    <a:pt x="1036" y="3323"/>
                    <a:pt x="1595" y="3323"/>
                  </a:cubicBezTo>
                  <a:cubicBezTo>
                    <a:pt x="1629" y="3323"/>
                    <a:pt x="1661" y="3312"/>
                    <a:pt x="1692" y="3289"/>
                  </a:cubicBezTo>
                  <a:cubicBezTo>
                    <a:pt x="2016" y="3045"/>
                    <a:pt x="3099" y="2058"/>
                    <a:pt x="3748" y="1137"/>
                  </a:cubicBezTo>
                  <a:cubicBezTo>
                    <a:pt x="3667" y="1016"/>
                    <a:pt x="3586" y="880"/>
                    <a:pt x="3478" y="732"/>
                  </a:cubicBezTo>
                  <a:cubicBezTo>
                    <a:pt x="3275" y="461"/>
                    <a:pt x="2991" y="244"/>
                    <a:pt x="2774" y="1"/>
                  </a:cubicBezTo>
                  <a:cubicBezTo>
                    <a:pt x="2098" y="826"/>
                    <a:pt x="1570" y="1516"/>
                    <a:pt x="1570" y="1516"/>
                  </a:cubicBezTo>
                  <a:cubicBezTo>
                    <a:pt x="1570" y="1516"/>
                    <a:pt x="1137" y="962"/>
                    <a:pt x="636" y="1"/>
                  </a:cubicBezTo>
                  <a:close/>
                </a:path>
              </a:pathLst>
            </a:custGeom>
            <a:solidFill>
              <a:srgbClr val="F1B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778;p63">
              <a:extLst>
                <a:ext uri="{FF2B5EF4-FFF2-40B4-BE49-F238E27FC236}">
                  <a16:creationId xmlns:a16="http://schemas.microsoft.com/office/drawing/2014/main" id="{DE297C88-0B2B-DB0C-3340-79173A7F5756}"/>
                </a:ext>
              </a:extLst>
            </p:cNvPr>
            <p:cNvSpPr/>
            <p:nvPr/>
          </p:nvSpPr>
          <p:spPr>
            <a:xfrm>
              <a:off x="2646710" y="3502215"/>
              <a:ext cx="180868" cy="180036"/>
            </a:xfrm>
            <a:custGeom>
              <a:avLst/>
              <a:gdLst/>
              <a:ahLst/>
              <a:cxnLst/>
              <a:rect l="l" t="t" r="r" b="b"/>
              <a:pathLst>
                <a:path w="3043" h="3029" extrusionOk="0">
                  <a:moveTo>
                    <a:pt x="2110" y="0"/>
                  </a:moveTo>
                  <a:cubicBezTo>
                    <a:pt x="1906" y="0"/>
                    <a:pt x="1678" y="83"/>
                    <a:pt x="1436" y="288"/>
                  </a:cubicBezTo>
                  <a:cubicBezTo>
                    <a:pt x="1220" y="478"/>
                    <a:pt x="435" y="1520"/>
                    <a:pt x="246" y="1763"/>
                  </a:cubicBezTo>
                  <a:cubicBezTo>
                    <a:pt x="1" y="2069"/>
                    <a:pt x="919" y="3028"/>
                    <a:pt x="1376" y="3028"/>
                  </a:cubicBezTo>
                  <a:cubicBezTo>
                    <a:pt x="1425" y="3028"/>
                    <a:pt x="1468" y="3018"/>
                    <a:pt x="1504" y="2995"/>
                  </a:cubicBezTo>
                  <a:cubicBezTo>
                    <a:pt x="2032" y="2656"/>
                    <a:pt x="2884" y="1912"/>
                    <a:pt x="2993" y="1033"/>
                  </a:cubicBezTo>
                  <a:cubicBezTo>
                    <a:pt x="3042" y="626"/>
                    <a:pt x="2670" y="0"/>
                    <a:pt x="2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779;p63">
              <a:extLst>
                <a:ext uri="{FF2B5EF4-FFF2-40B4-BE49-F238E27FC236}">
                  <a16:creationId xmlns:a16="http://schemas.microsoft.com/office/drawing/2014/main" id="{462CE1EA-16EE-80E6-6F67-6EE479BF9078}"/>
                </a:ext>
              </a:extLst>
            </p:cNvPr>
            <p:cNvSpPr/>
            <p:nvPr/>
          </p:nvSpPr>
          <p:spPr>
            <a:xfrm>
              <a:off x="2906809" y="3401885"/>
              <a:ext cx="153587" cy="182295"/>
            </a:xfrm>
            <a:custGeom>
              <a:avLst/>
              <a:gdLst/>
              <a:ahLst/>
              <a:cxnLst/>
              <a:rect l="l" t="t" r="r" b="b"/>
              <a:pathLst>
                <a:path w="2584" h="3067" extrusionOk="0">
                  <a:moveTo>
                    <a:pt x="1035" y="0"/>
                  </a:moveTo>
                  <a:cubicBezTo>
                    <a:pt x="547" y="0"/>
                    <a:pt x="0" y="321"/>
                    <a:pt x="173" y="1164"/>
                  </a:cubicBezTo>
                  <a:cubicBezTo>
                    <a:pt x="240" y="1449"/>
                    <a:pt x="768" y="2639"/>
                    <a:pt x="876" y="2910"/>
                  </a:cubicBezTo>
                  <a:cubicBezTo>
                    <a:pt x="924" y="3020"/>
                    <a:pt x="1072" y="3066"/>
                    <a:pt x="1262" y="3066"/>
                  </a:cubicBezTo>
                  <a:cubicBezTo>
                    <a:pt x="1772" y="3066"/>
                    <a:pt x="2584" y="2731"/>
                    <a:pt x="2554" y="2396"/>
                  </a:cubicBezTo>
                  <a:cubicBezTo>
                    <a:pt x="2527" y="1773"/>
                    <a:pt x="2270" y="677"/>
                    <a:pt x="1553" y="150"/>
                  </a:cubicBezTo>
                  <a:cubicBezTo>
                    <a:pt x="1426" y="55"/>
                    <a:pt x="1236" y="0"/>
                    <a:pt x="10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780;p63">
              <a:extLst>
                <a:ext uri="{FF2B5EF4-FFF2-40B4-BE49-F238E27FC236}">
                  <a16:creationId xmlns:a16="http://schemas.microsoft.com/office/drawing/2014/main" id="{CC371FF5-BA59-C332-BDE5-57ED0B8F67E5}"/>
                </a:ext>
              </a:extLst>
            </p:cNvPr>
            <p:cNvSpPr/>
            <p:nvPr/>
          </p:nvSpPr>
          <p:spPr>
            <a:xfrm>
              <a:off x="2699074" y="4387885"/>
              <a:ext cx="97359" cy="60210"/>
            </a:xfrm>
            <a:custGeom>
              <a:avLst/>
              <a:gdLst/>
              <a:ahLst/>
              <a:cxnLst/>
              <a:rect l="l" t="t" r="r" b="b"/>
              <a:pathLst>
                <a:path w="1638" h="1013" extrusionOk="0">
                  <a:moveTo>
                    <a:pt x="95" y="1"/>
                  </a:moveTo>
                  <a:cubicBezTo>
                    <a:pt x="1" y="177"/>
                    <a:pt x="1" y="461"/>
                    <a:pt x="41" y="650"/>
                  </a:cubicBezTo>
                  <a:cubicBezTo>
                    <a:pt x="114" y="898"/>
                    <a:pt x="477" y="1012"/>
                    <a:pt x="829" y="1012"/>
                  </a:cubicBezTo>
                  <a:cubicBezTo>
                    <a:pt x="1130" y="1012"/>
                    <a:pt x="1422" y="928"/>
                    <a:pt x="1516" y="772"/>
                  </a:cubicBezTo>
                  <a:cubicBezTo>
                    <a:pt x="1570" y="691"/>
                    <a:pt x="1638" y="285"/>
                    <a:pt x="1597" y="123"/>
                  </a:cubicBezTo>
                  <a:lnTo>
                    <a:pt x="1597" y="123"/>
                  </a:lnTo>
                  <a:cubicBezTo>
                    <a:pt x="1516" y="339"/>
                    <a:pt x="1300" y="475"/>
                    <a:pt x="785" y="488"/>
                  </a:cubicBezTo>
                  <a:cubicBezTo>
                    <a:pt x="582" y="488"/>
                    <a:pt x="163" y="353"/>
                    <a:pt x="109" y="190"/>
                  </a:cubicBezTo>
                  <a:cubicBezTo>
                    <a:pt x="95" y="123"/>
                    <a:pt x="82" y="55"/>
                    <a:pt x="95" y="1"/>
                  </a:cubicBez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781;p63">
              <a:extLst>
                <a:ext uri="{FF2B5EF4-FFF2-40B4-BE49-F238E27FC236}">
                  <a16:creationId xmlns:a16="http://schemas.microsoft.com/office/drawing/2014/main" id="{35EBF9DF-A86D-9869-5857-FF3240563660}"/>
                </a:ext>
              </a:extLst>
            </p:cNvPr>
            <p:cNvSpPr/>
            <p:nvPr/>
          </p:nvSpPr>
          <p:spPr>
            <a:xfrm>
              <a:off x="2942769" y="4291419"/>
              <a:ext cx="98963" cy="59021"/>
            </a:xfrm>
            <a:custGeom>
              <a:avLst/>
              <a:gdLst/>
              <a:ahLst/>
              <a:cxnLst/>
              <a:rect l="l" t="t" r="r" b="b"/>
              <a:pathLst>
                <a:path w="1665" h="993" extrusionOk="0">
                  <a:moveTo>
                    <a:pt x="1611" y="0"/>
                  </a:moveTo>
                  <a:cubicBezTo>
                    <a:pt x="1543" y="217"/>
                    <a:pt x="1340" y="393"/>
                    <a:pt x="853" y="460"/>
                  </a:cubicBezTo>
                  <a:cubicBezTo>
                    <a:pt x="829" y="464"/>
                    <a:pt x="801" y="465"/>
                    <a:pt x="769" y="465"/>
                  </a:cubicBezTo>
                  <a:cubicBezTo>
                    <a:pt x="553" y="465"/>
                    <a:pt x="195" y="386"/>
                    <a:pt x="136" y="244"/>
                  </a:cubicBezTo>
                  <a:cubicBezTo>
                    <a:pt x="109" y="176"/>
                    <a:pt x="95" y="108"/>
                    <a:pt x="95" y="68"/>
                  </a:cubicBezTo>
                  <a:lnTo>
                    <a:pt x="95" y="68"/>
                  </a:lnTo>
                  <a:cubicBezTo>
                    <a:pt x="1" y="230"/>
                    <a:pt x="55" y="541"/>
                    <a:pt x="122" y="704"/>
                  </a:cubicBezTo>
                  <a:cubicBezTo>
                    <a:pt x="212" y="908"/>
                    <a:pt x="486" y="992"/>
                    <a:pt x="775" y="992"/>
                  </a:cubicBezTo>
                  <a:cubicBezTo>
                    <a:pt x="1139" y="992"/>
                    <a:pt x="1528" y="859"/>
                    <a:pt x="1611" y="663"/>
                  </a:cubicBezTo>
                  <a:cubicBezTo>
                    <a:pt x="1651" y="569"/>
                    <a:pt x="1665" y="149"/>
                    <a:pt x="1611" y="0"/>
                  </a:cubicBez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782;p63">
              <a:extLst>
                <a:ext uri="{FF2B5EF4-FFF2-40B4-BE49-F238E27FC236}">
                  <a16:creationId xmlns:a16="http://schemas.microsoft.com/office/drawing/2014/main" id="{9372C6DA-5F54-1455-12E8-6E23AF4D41FD}"/>
                </a:ext>
              </a:extLst>
            </p:cNvPr>
            <p:cNvSpPr/>
            <p:nvPr/>
          </p:nvSpPr>
          <p:spPr>
            <a:xfrm>
              <a:off x="2740086" y="3225832"/>
              <a:ext cx="193112" cy="264437"/>
            </a:xfrm>
            <a:custGeom>
              <a:avLst/>
              <a:gdLst/>
              <a:ahLst/>
              <a:cxnLst/>
              <a:rect l="l" t="t" r="r" b="b"/>
              <a:pathLst>
                <a:path w="3249" h="4449" extrusionOk="0">
                  <a:moveTo>
                    <a:pt x="1854" y="1"/>
                  </a:moveTo>
                  <a:cubicBezTo>
                    <a:pt x="1602" y="1"/>
                    <a:pt x="1349" y="68"/>
                    <a:pt x="1110" y="135"/>
                  </a:cubicBezTo>
                  <a:cubicBezTo>
                    <a:pt x="745" y="270"/>
                    <a:pt x="393" y="568"/>
                    <a:pt x="285" y="960"/>
                  </a:cubicBezTo>
                  <a:cubicBezTo>
                    <a:pt x="231" y="1150"/>
                    <a:pt x="231" y="1353"/>
                    <a:pt x="271" y="1556"/>
                  </a:cubicBezTo>
                  <a:cubicBezTo>
                    <a:pt x="285" y="1623"/>
                    <a:pt x="285" y="1691"/>
                    <a:pt x="271" y="1759"/>
                  </a:cubicBezTo>
                  <a:cubicBezTo>
                    <a:pt x="258" y="1826"/>
                    <a:pt x="28" y="2083"/>
                    <a:pt x="14" y="2151"/>
                  </a:cubicBezTo>
                  <a:cubicBezTo>
                    <a:pt x="1" y="2219"/>
                    <a:pt x="204" y="2300"/>
                    <a:pt x="204" y="2300"/>
                  </a:cubicBezTo>
                  <a:cubicBezTo>
                    <a:pt x="204" y="2300"/>
                    <a:pt x="258" y="3152"/>
                    <a:pt x="353" y="3260"/>
                  </a:cubicBezTo>
                  <a:cubicBezTo>
                    <a:pt x="474" y="3396"/>
                    <a:pt x="596" y="3369"/>
                    <a:pt x="772" y="3396"/>
                  </a:cubicBezTo>
                  <a:cubicBezTo>
                    <a:pt x="948" y="3450"/>
                    <a:pt x="1083" y="3599"/>
                    <a:pt x="1137" y="3775"/>
                  </a:cubicBezTo>
                  <a:cubicBezTo>
                    <a:pt x="1178" y="3937"/>
                    <a:pt x="1178" y="4126"/>
                    <a:pt x="1151" y="4316"/>
                  </a:cubicBezTo>
                  <a:lnTo>
                    <a:pt x="1151" y="4384"/>
                  </a:lnTo>
                  <a:cubicBezTo>
                    <a:pt x="1174" y="4426"/>
                    <a:pt x="1290" y="4449"/>
                    <a:pt x="1453" y="4449"/>
                  </a:cubicBezTo>
                  <a:cubicBezTo>
                    <a:pt x="1864" y="4449"/>
                    <a:pt x="2577" y="4306"/>
                    <a:pt x="2896" y="3978"/>
                  </a:cubicBezTo>
                  <a:cubicBezTo>
                    <a:pt x="2991" y="3869"/>
                    <a:pt x="2991" y="3802"/>
                    <a:pt x="2964" y="3693"/>
                  </a:cubicBezTo>
                  <a:cubicBezTo>
                    <a:pt x="2896" y="3504"/>
                    <a:pt x="2802" y="3301"/>
                    <a:pt x="2802" y="3098"/>
                  </a:cubicBezTo>
                  <a:cubicBezTo>
                    <a:pt x="2802" y="2882"/>
                    <a:pt x="2910" y="2692"/>
                    <a:pt x="2991" y="2489"/>
                  </a:cubicBezTo>
                  <a:cubicBezTo>
                    <a:pt x="3113" y="2219"/>
                    <a:pt x="3208" y="1934"/>
                    <a:pt x="3235" y="1623"/>
                  </a:cubicBezTo>
                  <a:cubicBezTo>
                    <a:pt x="3248" y="1271"/>
                    <a:pt x="3181" y="906"/>
                    <a:pt x="2991" y="622"/>
                  </a:cubicBezTo>
                  <a:cubicBezTo>
                    <a:pt x="2802" y="338"/>
                    <a:pt x="2504" y="121"/>
                    <a:pt x="2166" y="40"/>
                  </a:cubicBezTo>
                  <a:cubicBezTo>
                    <a:pt x="2063" y="12"/>
                    <a:pt x="1958" y="1"/>
                    <a:pt x="1854" y="1"/>
                  </a:cubicBezTo>
                  <a:close/>
                </a:path>
              </a:pathLst>
            </a:custGeom>
            <a:solidFill>
              <a:srgbClr val="F1B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783;p63">
              <a:extLst>
                <a:ext uri="{FF2B5EF4-FFF2-40B4-BE49-F238E27FC236}">
                  <a16:creationId xmlns:a16="http://schemas.microsoft.com/office/drawing/2014/main" id="{28329987-4D48-CD05-37FB-9064A29B41E6}"/>
                </a:ext>
              </a:extLst>
            </p:cNvPr>
            <p:cNvSpPr/>
            <p:nvPr/>
          </p:nvSpPr>
          <p:spPr>
            <a:xfrm>
              <a:off x="2748943" y="3219710"/>
              <a:ext cx="185861" cy="194004"/>
            </a:xfrm>
            <a:custGeom>
              <a:avLst/>
              <a:gdLst/>
              <a:ahLst/>
              <a:cxnLst/>
              <a:rect l="l" t="t" r="r" b="b"/>
              <a:pathLst>
                <a:path w="3127" h="3264" extrusionOk="0">
                  <a:moveTo>
                    <a:pt x="1215" y="0"/>
                  </a:moveTo>
                  <a:cubicBezTo>
                    <a:pt x="1176" y="0"/>
                    <a:pt x="1136" y="3"/>
                    <a:pt x="1097" y="8"/>
                  </a:cubicBezTo>
                  <a:cubicBezTo>
                    <a:pt x="285" y="89"/>
                    <a:pt x="1" y="522"/>
                    <a:pt x="55" y="1050"/>
                  </a:cubicBezTo>
                  <a:cubicBezTo>
                    <a:pt x="109" y="1469"/>
                    <a:pt x="691" y="1456"/>
                    <a:pt x="853" y="1970"/>
                  </a:cubicBezTo>
                  <a:cubicBezTo>
                    <a:pt x="894" y="2146"/>
                    <a:pt x="867" y="2349"/>
                    <a:pt x="894" y="2538"/>
                  </a:cubicBezTo>
                  <a:cubicBezTo>
                    <a:pt x="894" y="2592"/>
                    <a:pt x="921" y="2646"/>
                    <a:pt x="961" y="2660"/>
                  </a:cubicBezTo>
                  <a:cubicBezTo>
                    <a:pt x="1002" y="2660"/>
                    <a:pt x="1029" y="2646"/>
                    <a:pt x="1056" y="2606"/>
                  </a:cubicBezTo>
                  <a:cubicBezTo>
                    <a:pt x="1083" y="2538"/>
                    <a:pt x="1083" y="2457"/>
                    <a:pt x="1124" y="2389"/>
                  </a:cubicBezTo>
                  <a:cubicBezTo>
                    <a:pt x="1160" y="2324"/>
                    <a:pt x="1216" y="2298"/>
                    <a:pt x="1272" y="2298"/>
                  </a:cubicBezTo>
                  <a:cubicBezTo>
                    <a:pt x="1321" y="2298"/>
                    <a:pt x="1370" y="2317"/>
                    <a:pt x="1408" y="2349"/>
                  </a:cubicBezTo>
                  <a:cubicBezTo>
                    <a:pt x="1611" y="2525"/>
                    <a:pt x="1543" y="2795"/>
                    <a:pt x="1435" y="3012"/>
                  </a:cubicBezTo>
                  <a:cubicBezTo>
                    <a:pt x="1408" y="3079"/>
                    <a:pt x="1435" y="3147"/>
                    <a:pt x="1503" y="3188"/>
                  </a:cubicBezTo>
                  <a:cubicBezTo>
                    <a:pt x="1620" y="3240"/>
                    <a:pt x="1757" y="3264"/>
                    <a:pt x="1899" y="3264"/>
                  </a:cubicBezTo>
                  <a:cubicBezTo>
                    <a:pt x="2051" y="3264"/>
                    <a:pt x="2208" y="3237"/>
                    <a:pt x="2355" y="3188"/>
                  </a:cubicBezTo>
                  <a:cubicBezTo>
                    <a:pt x="2558" y="3093"/>
                    <a:pt x="2707" y="2944"/>
                    <a:pt x="2788" y="2741"/>
                  </a:cubicBezTo>
                  <a:cubicBezTo>
                    <a:pt x="2910" y="2484"/>
                    <a:pt x="3045" y="2186"/>
                    <a:pt x="3086" y="1767"/>
                  </a:cubicBezTo>
                  <a:cubicBezTo>
                    <a:pt x="3126" y="1429"/>
                    <a:pt x="3099" y="1009"/>
                    <a:pt x="2964" y="711"/>
                  </a:cubicBezTo>
                  <a:lnTo>
                    <a:pt x="2964" y="698"/>
                  </a:lnTo>
                  <a:cubicBezTo>
                    <a:pt x="2883" y="481"/>
                    <a:pt x="2693" y="251"/>
                    <a:pt x="2450" y="184"/>
                  </a:cubicBezTo>
                  <a:cubicBezTo>
                    <a:pt x="2301" y="143"/>
                    <a:pt x="2152" y="157"/>
                    <a:pt x="2003" y="143"/>
                  </a:cubicBezTo>
                  <a:cubicBezTo>
                    <a:pt x="1732" y="108"/>
                    <a:pt x="1481" y="0"/>
                    <a:pt x="1215" y="0"/>
                  </a:cubicBezTo>
                  <a:close/>
                </a:path>
              </a:pathLst>
            </a:custGeom>
            <a:solidFill>
              <a:srgbClr val="6B3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784;p63">
              <a:extLst>
                <a:ext uri="{FF2B5EF4-FFF2-40B4-BE49-F238E27FC236}">
                  <a16:creationId xmlns:a16="http://schemas.microsoft.com/office/drawing/2014/main" id="{F66DC017-F1FF-672A-F974-B80AAE4D7722}"/>
                </a:ext>
              </a:extLst>
            </p:cNvPr>
            <p:cNvSpPr/>
            <p:nvPr/>
          </p:nvSpPr>
          <p:spPr>
            <a:xfrm>
              <a:off x="3216241" y="4560015"/>
              <a:ext cx="6479" cy="25023"/>
            </a:xfrm>
            <a:custGeom>
              <a:avLst/>
              <a:gdLst/>
              <a:ahLst/>
              <a:cxnLst/>
              <a:rect l="l" t="t" r="r" b="b"/>
              <a:pathLst>
                <a:path w="109" h="421" extrusionOk="0">
                  <a:moveTo>
                    <a:pt x="41" y="1"/>
                  </a:moveTo>
                  <a:lnTo>
                    <a:pt x="0" y="14"/>
                  </a:lnTo>
                  <a:lnTo>
                    <a:pt x="54" y="420"/>
                  </a:lnTo>
                  <a:lnTo>
                    <a:pt x="95" y="407"/>
                  </a:lnTo>
                  <a:cubicBezTo>
                    <a:pt x="108" y="366"/>
                    <a:pt x="108" y="352"/>
                    <a:pt x="108" y="325"/>
                  </a:cubicBezTo>
                  <a:lnTo>
                    <a:pt x="41" y="1"/>
                  </a:ln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785;p63">
              <a:extLst>
                <a:ext uri="{FF2B5EF4-FFF2-40B4-BE49-F238E27FC236}">
                  <a16:creationId xmlns:a16="http://schemas.microsoft.com/office/drawing/2014/main" id="{1CB96BEB-5423-7CAD-0B8A-C1F80FD37421}"/>
                </a:ext>
              </a:extLst>
            </p:cNvPr>
            <p:cNvSpPr/>
            <p:nvPr/>
          </p:nvSpPr>
          <p:spPr>
            <a:xfrm>
              <a:off x="3199361" y="4557578"/>
              <a:ext cx="20744" cy="27282"/>
            </a:xfrm>
            <a:custGeom>
              <a:avLst/>
              <a:gdLst/>
              <a:ahLst/>
              <a:cxnLst/>
              <a:rect l="l" t="t" r="r" b="b"/>
              <a:pathLst>
                <a:path w="349" h="459" extrusionOk="0">
                  <a:moveTo>
                    <a:pt x="189" y="1"/>
                  </a:moveTo>
                  <a:cubicBezTo>
                    <a:pt x="122" y="28"/>
                    <a:pt x="68" y="55"/>
                    <a:pt x="0" y="69"/>
                  </a:cubicBezTo>
                  <a:lnTo>
                    <a:pt x="54" y="177"/>
                  </a:lnTo>
                  <a:lnTo>
                    <a:pt x="189" y="380"/>
                  </a:lnTo>
                  <a:cubicBezTo>
                    <a:pt x="203" y="407"/>
                    <a:pt x="244" y="434"/>
                    <a:pt x="257" y="448"/>
                  </a:cubicBezTo>
                  <a:cubicBezTo>
                    <a:pt x="272" y="455"/>
                    <a:pt x="285" y="458"/>
                    <a:pt x="297" y="458"/>
                  </a:cubicBezTo>
                  <a:cubicBezTo>
                    <a:pt x="329" y="458"/>
                    <a:pt x="348" y="433"/>
                    <a:pt x="338" y="393"/>
                  </a:cubicBezTo>
                  <a:lnTo>
                    <a:pt x="271" y="55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786;p63">
              <a:extLst>
                <a:ext uri="{FF2B5EF4-FFF2-40B4-BE49-F238E27FC236}">
                  <a16:creationId xmlns:a16="http://schemas.microsoft.com/office/drawing/2014/main" id="{4571BF2D-D1D0-9AD4-B3A1-5B37D22AE896}"/>
                </a:ext>
              </a:extLst>
            </p:cNvPr>
            <p:cNvSpPr/>
            <p:nvPr/>
          </p:nvSpPr>
          <p:spPr>
            <a:xfrm>
              <a:off x="3178439" y="4557043"/>
              <a:ext cx="53910" cy="51532"/>
            </a:xfrm>
            <a:custGeom>
              <a:avLst/>
              <a:gdLst/>
              <a:ahLst/>
              <a:cxnLst/>
              <a:rect l="l" t="t" r="r" b="b"/>
              <a:pathLst>
                <a:path w="907" h="867" extrusionOk="0">
                  <a:moveTo>
                    <a:pt x="350" y="1"/>
                  </a:moveTo>
                  <a:cubicBezTo>
                    <a:pt x="306" y="1"/>
                    <a:pt x="256" y="11"/>
                    <a:pt x="203" y="37"/>
                  </a:cubicBezTo>
                  <a:lnTo>
                    <a:pt x="190" y="51"/>
                  </a:lnTo>
                  <a:cubicBezTo>
                    <a:pt x="0" y="145"/>
                    <a:pt x="54" y="375"/>
                    <a:pt x="81" y="457"/>
                  </a:cubicBezTo>
                  <a:cubicBezTo>
                    <a:pt x="163" y="687"/>
                    <a:pt x="311" y="822"/>
                    <a:pt x="460" y="862"/>
                  </a:cubicBezTo>
                  <a:cubicBezTo>
                    <a:pt x="478" y="865"/>
                    <a:pt x="494" y="866"/>
                    <a:pt x="510" y="866"/>
                  </a:cubicBezTo>
                  <a:cubicBezTo>
                    <a:pt x="578" y="866"/>
                    <a:pt x="625" y="844"/>
                    <a:pt x="636" y="822"/>
                  </a:cubicBezTo>
                  <a:lnTo>
                    <a:pt x="650" y="808"/>
                  </a:lnTo>
                  <a:cubicBezTo>
                    <a:pt x="907" y="646"/>
                    <a:pt x="744" y="213"/>
                    <a:pt x="487" y="51"/>
                  </a:cubicBezTo>
                  <a:cubicBezTo>
                    <a:pt x="471" y="26"/>
                    <a:pt x="419" y="1"/>
                    <a:pt x="350" y="1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787;p63">
              <a:extLst>
                <a:ext uri="{FF2B5EF4-FFF2-40B4-BE49-F238E27FC236}">
                  <a16:creationId xmlns:a16="http://schemas.microsoft.com/office/drawing/2014/main" id="{72E63C31-0CCC-9CA9-284B-5D38A9D34805}"/>
                </a:ext>
              </a:extLst>
            </p:cNvPr>
            <p:cNvSpPr/>
            <p:nvPr/>
          </p:nvSpPr>
          <p:spPr>
            <a:xfrm>
              <a:off x="3197697" y="4571308"/>
              <a:ext cx="5706" cy="24964"/>
            </a:xfrm>
            <a:custGeom>
              <a:avLst/>
              <a:gdLst/>
              <a:ahLst/>
              <a:cxnLst/>
              <a:rect l="l" t="t" r="r" b="b"/>
              <a:pathLst>
                <a:path w="96" h="420" extrusionOk="0">
                  <a:moveTo>
                    <a:pt x="28" y="0"/>
                  </a:moveTo>
                  <a:lnTo>
                    <a:pt x="1" y="14"/>
                  </a:lnTo>
                  <a:lnTo>
                    <a:pt x="42" y="419"/>
                  </a:lnTo>
                  <a:lnTo>
                    <a:pt x="82" y="406"/>
                  </a:lnTo>
                  <a:cubicBezTo>
                    <a:pt x="96" y="365"/>
                    <a:pt x="96" y="352"/>
                    <a:pt x="96" y="311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788;p63">
              <a:extLst>
                <a:ext uri="{FF2B5EF4-FFF2-40B4-BE49-F238E27FC236}">
                  <a16:creationId xmlns:a16="http://schemas.microsoft.com/office/drawing/2014/main" id="{E96AED6C-FF2B-E8C7-9A8F-B79E0BB57448}"/>
                </a:ext>
              </a:extLst>
            </p:cNvPr>
            <p:cNvSpPr/>
            <p:nvPr/>
          </p:nvSpPr>
          <p:spPr>
            <a:xfrm>
              <a:off x="3179212" y="4561620"/>
              <a:ext cx="22170" cy="34474"/>
            </a:xfrm>
            <a:custGeom>
              <a:avLst/>
              <a:gdLst/>
              <a:ahLst/>
              <a:cxnLst/>
              <a:rect l="l" t="t" r="r" b="b"/>
              <a:pathLst>
                <a:path w="373" h="580" extrusionOk="0">
                  <a:moveTo>
                    <a:pt x="1" y="1"/>
                  </a:moveTo>
                  <a:lnTo>
                    <a:pt x="1" y="68"/>
                  </a:lnTo>
                  <a:cubicBezTo>
                    <a:pt x="1" y="136"/>
                    <a:pt x="41" y="231"/>
                    <a:pt x="68" y="298"/>
                  </a:cubicBezTo>
                  <a:lnTo>
                    <a:pt x="204" y="501"/>
                  </a:lnTo>
                  <a:cubicBezTo>
                    <a:pt x="217" y="528"/>
                    <a:pt x="258" y="542"/>
                    <a:pt x="271" y="569"/>
                  </a:cubicBezTo>
                  <a:cubicBezTo>
                    <a:pt x="289" y="576"/>
                    <a:pt x="305" y="579"/>
                    <a:pt x="318" y="579"/>
                  </a:cubicBezTo>
                  <a:cubicBezTo>
                    <a:pt x="355" y="579"/>
                    <a:pt x="373" y="551"/>
                    <a:pt x="353" y="501"/>
                  </a:cubicBezTo>
                  <a:lnTo>
                    <a:pt x="285" y="1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789;p63">
              <a:extLst>
                <a:ext uri="{FF2B5EF4-FFF2-40B4-BE49-F238E27FC236}">
                  <a16:creationId xmlns:a16="http://schemas.microsoft.com/office/drawing/2014/main" id="{F51EECBD-CAEF-09DA-AC1E-A18149CCD4B8}"/>
                </a:ext>
              </a:extLst>
            </p:cNvPr>
            <p:cNvSpPr/>
            <p:nvPr/>
          </p:nvSpPr>
          <p:spPr>
            <a:xfrm>
              <a:off x="3177607" y="4555201"/>
              <a:ext cx="45113" cy="16940"/>
            </a:xfrm>
            <a:custGeom>
              <a:avLst/>
              <a:gdLst/>
              <a:ahLst/>
              <a:cxnLst/>
              <a:rect l="l" t="t" r="r" b="b"/>
              <a:pathLst>
                <a:path w="759" h="285" extrusionOk="0">
                  <a:moveTo>
                    <a:pt x="1" y="0"/>
                  </a:moveTo>
                  <a:lnTo>
                    <a:pt x="1" y="68"/>
                  </a:lnTo>
                  <a:cubicBezTo>
                    <a:pt x="1" y="95"/>
                    <a:pt x="14" y="136"/>
                    <a:pt x="68" y="149"/>
                  </a:cubicBezTo>
                  <a:lnTo>
                    <a:pt x="244" y="244"/>
                  </a:lnTo>
                  <a:cubicBezTo>
                    <a:pt x="292" y="271"/>
                    <a:pt x="342" y="285"/>
                    <a:pt x="393" y="285"/>
                  </a:cubicBezTo>
                  <a:cubicBezTo>
                    <a:pt x="444" y="285"/>
                    <a:pt x="495" y="271"/>
                    <a:pt x="542" y="244"/>
                  </a:cubicBezTo>
                  <a:lnTo>
                    <a:pt x="691" y="163"/>
                  </a:lnTo>
                  <a:cubicBezTo>
                    <a:pt x="718" y="149"/>
                    <a:pt x="758" y="109"/>
                    <a:pt x="758" y="82"/>
                  </a:cubicBezTo>
                  <a:lnTo>
                    <a:pt x="758" y="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790;p63">
              <a:extLst>
                <a:ext uri="{FF2B5EF4-FFF2-40B4-BE49-F238E27FC236}">
                  <a16:creationId xmlns:a16="http://schemas.microsoft.com/office/drawing/2014/main" id="{6C66CF99-6EC9-8A99-967B-867946F92453}"/>
                </a:ext>
              </a:extLst>
            </p:cNvPr>
            <p:cNvSpPr/>
            <p:nvPr/>
          </p:nvSpPr>
          <p:spPr>
            <a:xfrm>
              <a:off x="3387541" y="4461112"/>
              <a:ext cx="5706" cy="25796"/>
            </a:xfrm>
            <a:custGeom>
              <a:avLst/>
              <a:gdLst/>
              <a:ahLst/>
              <a:cxnLst/>
              <a:rect l="l" t="t" r="r" b="b"/>
              <a:pathLst>
                <a:path w="96" h="434" extrusionOk="0">
                  <a:moveTo>
                    <a:pt x="27" y="0"/>
                  </a:moveTo>
                  <a:lnTo>
                    <a:pt x="0" y="27"/>
                  </a:lnTo>
                  <a:lnTo>
                    <a:pt x="54" y="433"/>
                  </a:lnTo>
                  <a:lnTo>
                    <a:pt x="81" y="406"/>
                  </a:lnTo>
                  <a:cubicBezTo>
                    <a:pt x="95" y="379"/>
                    <a:pt x="95" y="366"/>
                    <a:pt x="95" y="325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791;p63">
              <a:extLst>
                <a:ext uri="{FF2B5EF4-FFF2-40B4-BE49-F238E27FC236}">
                  <a16:creationId xmlns:a16="http://schemas.microsoft.com/office/drawing/2014/main" id="{E7DC4CB2-97F8-EC5F-775E-5AA8B06542A9}"/>
                </a:ext>
              </a:extLst>
            </p:cNvPr>
            <p:cNvSpPr/>
            <p:nvPr/>
          </p:nvSpPr>
          <p:spPr>
            <a:xfrm>
              <a:off x="3371433" y="4458675"/>
              <a:ext cx="20744" cy="26806"/>
            </a:xfrm>
            <a:custGeom>
              <a:avLst/>
              <a:gdLst/>
              <a:ahLst/>
              <a:cxnLst/>
              <a:rect l="l" t="t" r="r" b="b"/>
              <a:pathLst>
                <a:path w="349" h="451" extrusionOk="0">
                  <a:moveTo>
                    <a:pt x="190" y="1"/>
                  </a:moveTo>
                  <a:cubicBezTo>
                    <a:pt x="122" y="14"/>
                    <a:pt x="68" y="41"/>
                    <a:pt x="1" y="68"/>
                  </a:cubicBezTo>
                  <a:lnTo>
                    <a:pt x="55" y="163"/>
                  </a:lnTo>
                  <a:lnTo>
                    <a:pt x="190" y="366"/>
                  </a:lnTo>
                  <a:cubicBezTo>
                    <a:pt x="204" y="407"/>
                    <a:pt x="231" y="420"/>
                    <a:pt x="258" y="434"/>
                  </a:cubicBezTo>
                  <a:cubicBezTo>
                    <a:pt x="269" y="445"/>
                    <a:pt x="282" y="450"/>
                    <a:pt x="294" y="450"/>
                  </a:cubicBezTo>
                  <a:cubicBezTo>
                    <a:pt x="324" y="450"/>
                    <a:pt x="349" y="418"/>
                    <a:pt x="339" y="380"/>
                  </a:cubicBezTo>
                  <a:lnTo>
                    <a:pt x="271" y="41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792;p63">
              <a:extLst>
                <a:ext uri="{FF2B5EF4-FFF2-40B4-BE49-F238E27FC236}">
                  <a16:creationId xmlns:a16="http://schemas.microsoft.com/office/drawing/2014/main" id="{CAD4BAC4-1F6A-7BAD-9C6A-713FE4405E6D}"/>
                </a:ext>
              </a:extLst>
            </p:cNvPr>
            <p:cNvSpPr/>
            <p:nvPr/>
          </p:nvSpPr>
          <p:spPr>
            <a:xfrm>
              <a:off x="3348906" y="4457546"/>
              <a:ext cx="54742" cy="51295"/>
            </a:xfrm>
            <a:custGeom>
              <a:avLst/>
              <a:gdLst/>
              <a:ahLst/>
              <a:cxnLst/>
              <a:rect l="l" t="t" r="r" b="b"/>
              <a:pathLst>
                <a:path w="921" h="863" extrusionOk="0">
                  <a:moveTo>
                    <a:pt x="339" y="1"/>
                  </a:moveTo>
                  <a:cubicBezTo>
                    <a:pt x="298" y="1"/>
                    <a:pt x="252" y="9"/>
                    <a:pt x="204" y="33"/>
                  </a:cubicBezTo>
                  <a:lnTo>
                    <a:pt x="190" y="47"/>
                  </a:lnTo>
                  <a:cubicBezTo>
                    <a:pt x="1" y="169"/>
                    <a:pt x="55" y="385"/>
                    <a:pt x="96" y="453"/>
                  </a:cubicBezTo>
                  <a:cubicBezTo>
                    <a:pt x="150" y="696"/>
                    <a:pt x="326" y="832"/>
                    <a:pt x="461" y="859"/>
                  </a:cubicBezTo>
                  <a:cubicBezTo>
                    <a:pt x="482" y="861"/>
                    <a:pt x="501" y="862"/>
                    <a:pt x="518" y="862"/>
                  </a:cubicBezTo>
                  <a:cubicBezTo>
                    <a:pt x="593" y="862"/>
                    <a:pt x="639" y="842"/>
                    <a:pt x="650" y="832"/>
                  </a:cubicBezTo>
                  <a:lnTo>
                    <a:pt x="664" y="804"/>
                  </a:lnTo>
                  <a:cubicBezTo>
                    <a:pt x="921" y="642"/>
                    <a:pt x="745" y="223"/>
                    <a:pt x="488" y="47"/>
                  </a:cubicBezTo>
                  <a:cubicBezTo>
                    <a:pt x="470" y="29"/>
                    <a:pt x="414" y="1"/>
                    <a:pt x="339" y="1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793;p63">
              <a:extLst>
                <a:ext uri="{FF2B5EF4-FFF2-40B4-BE49-F238E27FC236}">
                  <a16:creationId xmlns:a16="http://schemas.microsoft.com/office/drawing/2014/main" id="{A83D79B9-9F1B-2D71-9739-21397560331A}"/>
                </a:ext>
              </a:extLst>
            </p:cNvPr>
            <p:cNvSpPr/>
            <p:nvPr/>
          </p:nvSpPr>
          <p:spPr>
            <a:xfrm>
              <a:off x="3368223" y="4472345"/>
              <a:ext cx="6479" cy="25023"/>
            </a:xfrm>
            <a:custGeom>
              <a:avLst/>
              <a:gdLst/>
              <a:ahLst/>
              <a:cxnLst/>
              <a:rect l="l" t="t" r="r" b="b"/>
              <a:pathLst>
                <a:path w="109" h="421" extrusionOk="0">
                  <a:moveTo>
                    <a:pt x="41" y="1"/>
                  </a:moveTo>
                  <a:lnTo>
                    <a:pt x="1" y="14"/>
                  </a:lnTo>
                  <a:lnTo>
                    <a:pt x="55" y="420"/>
                  </a:lnTo>
                  <a:lnTo>
                    <a:pt x="82" y="407"/>
                  </a:lnTo>
                  <a:cubicBezTo>
                    <a:pt x="109" y="380"/>
                    <a:pt x="109" y="353"/>
                    <a:pt x="109" y="325"/>
                  </a:cubicBezTo>
                  <a:lnTo>
                    <a:pt x="41" y="1"/>
                  </a:ln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794;p63">
              <a:extLst>
                <a:ext uri="{FF2B5EF4-FFF2-40B4-BE49-F238E27FC236}">
                  <a16:creationId xmlns:a16="http://schemas.microsoft.com/office/drawing/2014/main" id="{E4346B1F-7106-7358-F249-A3FF9C75E82F}"/>
                </a:ext>
              </a:extLst>
            </p:cNvPr>
            <p:cNvSpPr/>
            <p:nvPr/>
          </p:nvSpPr>
          <p:spPr>
            <a:xfrm>
              <a:off x="3351343" y="4463489"/>
              <a:ext cx="20981" cy="33285"/>
            </a:xfrm>
            <a:custGeom>
              <a:avLst/>
              <a:gdLst/>
              <a:ahLst/>
              <a:cxnLst/>
              <a:rect l="l" t="t" r="r" b="b"/>
              <a:pathLst>
                <a:path w="353" h="560" extrusionOk="0">
                  <a:moveTo>
                    <a:pt x="0" y="1"/>
                  </a:moveTo>
                  <a:lnTo>
                    <a:pt x="0" y="69"/>
                  </a:lnTo>
                  <a:cubicBezTo>
                    <a:pt x="0" y="136"/>
                    <a:pt x="27" y="217"/>
                    <a:pt x="68" y="285"/>
                  </a:cubicBezTo>
                  <a:lnTo>
                    <a:pt x="203" y="488"/>
                  </a:lnTo>
                  <a:cubicBezTo>
                    <a:pt x="217" y="529"/>
                    <a:pt x="257" y="542"/>
                    <a:pt x="271" y="556"/>
                  </a:cubicBezTo>
                  <a:cubicBezTo>
                    <a:pt x="280" y="558"/>
                    <a:pt x="289" y="559"/>
                    <a:pt x="296" y="559"/>
                  </a:cubicBezTo>
                  <a:cubicBezTo>
                    <a:pt x="334" y="559"/>
                    <a:pt x="352" y="533"/>
                    <a:pt x="352" y="488"/>
                  </a:cubicBezTo>
                  <a:lnTo>
                    <a:pt x="285" y="1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795;p63">
              <a:extLst>
                <a:ext uri="{FF2B5EF4-FFF2-40B4-BE49-F238E27FC236}">
                  <a16:creationId xmlns:a16="http://schemas.microsoft.com/office/drawing/2014/main" id="{DC5A0620-F7A9-2751-7923-07BF664FD800}"/>
                </a:ext>
              </a:extLst>
            </p:cNvPr>
            <p:cNvSpPr/>
            <p:nvPr/>
          </p:nvSpPr>
          <p:spPr>
            <a:xfrm>
              <a:off x="3348133" y="4456297"/>
              <a:ext cx="45113" cy="17118"/>
            </a:xfrm>
            <a:custGeom>
              <a:avLst/>
              <a:gdLst/>
              <a:ahLst/>
              <a:cxnLst/>
              <a:rect l="l" t="t" r="r" b="b"/>
              <a:pathLst>
                <a:path w="759" h="288" extrusionOk="0">
                  <a:moveTo>
                    <a:pt x="0" y="0"/>
                  </a:moveTo>
                  <a:lnTo>
                    <a:pt x="0" y="68"/>
                  </a:lnTo>
                  <a:cubicBezTo>
                    <a:pt x="0" y="108"/>
                    <a:pt x="14" y="135"/>
                    <a:pt x="68" y="149"/>
                  </a:cubicBezTo>
                  <a:lnTo>
                    <a:pt x="257" y="257"/>
                  </a:lnTo>
                  <a:cubicBezTo>
                    <a:pt x="298" y="277"/>
                    <a:pt x="349" y="288"/>
                    <a:pt x="399" y="288"/>
                  </a:cubicBezTo>
                  <a:cubicBezTo>
                    <a:pt x="450" y="288"/>
                    <a:pt x="501" y="277"/>
                    <a:pt x="542" y="257"/>
                  </a:cubicBezTo>
                  <a:lnTo>
                    <a:pt x="690" y="176"/>
                  </a:lnTo>
                  <a:cubicBezTo>
                    <a:pt x="731" y="149"/>
                    <a:pt x="758" y="122"/>
                    <a:pt x="758" y="81"/>
                  </a:cubicBezTo>
                  <a:lnTo>
                    <a:pt x="758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796;p63">
              <a:extLst>
                <a:ext uri="{FF2B5EF4-FFF2-40B4-BE49-F238E27FC236}">
                  <a16:creationId xmlns:a16="http://schemas.microsoft.com/office/drawing/2014/main" id="{889E56F7-36A8-5DE9-5B60-F8D580CAA614}"/>
                </a:ext>
              </a:extLst>
            </p:cNvPr>
            <p:cNvSpPr/>
            <p:nvPr/>
          </p:nvSpPr>
          <p:spPr>
            <a:xfrm>
              <a:off x="3012727" y="4033760"/>
              <a:ext cx="303310" cy="537612"/>
            </a:xfrm>
            <a:custGeom>
              <a:avLst/>
              <a:gdLst/>
              <a:ahLst/>
              <a:cxnLst/>
              <a:rect l="l" t="t" r="r" b="b"/>
              <a:pathLst>
                <a:path w="5103" h="9045" extrusionOk="0">
                  <a:moveTo>
                    <a:pt x="3775" y="1"/>
                  </a:moveTo>
                  <a:cubicBezTo>
                    <a:pt x="3681" y="1"/>
                    <a:pt x="3586" y="20"/>
                    <a:pt x="3492" y="73"/>
                  </a:cubicBezTo>
                  <a:lnTo>
                    <a:pt x="515" y="1805"/>
                  </a:lnTo>
                  <a:cubicBezTo>
                    <a:pt x="177" y="2008"/>
                    <a:pt x="1" y="2509"/>
                    <a:pt x="96" y="2942"/>
                  </a:cubicBezTo>
                  <a:lnTo>
                    <a:pt x="1489" y="8313"/>
                  </a:lnTo>
                  <a:cubicBezTo>
                    <a:pt x="1557" y="8598"/>
                    <a:pt x="1733" y="8787"/>
                    <a:pt x="1963" y="8814"/>
                  </a:cubicBezTo>
                  <a:lnTo>
                    <a:pt x="3208" y="9044"/>
                  </a:lnTo>
                  <a:lnTo>
                    <a:pt x="5102" y="208"/>
                  </a:lnTo>
                  <a:lnTo>
                    <a:pt x="3857" y="5"/>
                  </a:lnTo>
                  <a:cubicBezTo>
                    <a:pt x="3830" y="2"/>
                    <a:pt x="3802" y="1"/>
                    <a:pt x="3775" y="1"/>
                  </a:cubicBezTo>
                  <a:close/>
                </a:path>
              </a:pathLst>
            </a:custGeom>
            <a:solidFill>
              <a:srgbClr val="8F5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797;p63">
              <a:extLst>
                <a:ext uri="{FF2B5EF4-FFF2-40B4-BE49-F238E27FC236}">
                  <a16:creationId xmlns:a16="http://schemas.microsoft.com/office/drawing/2014/main" id="{55570419-ACE4-80F7-5C15-5CA7CC8D4E57}"/>
                </a:ext>
              </a:extLst>
            </p:cNvPr>
            <p:cNvSpPr/>
            <p:nvPr/>
          </p:nvSpPr>
          <p:spPr>
            <a:xfrm>
              <a:off x="3085954" y="4047846"/>
              <a:ext cx="347472" cy="525784"/>
            </a:xfrm>
            <a:custGeom>
              <a:avLst/>
              <a:gdLst/>
              <a:ahLst/>
              <a:cxnLst/>
              <a:rect l="l" t="t" r="r" b="b"/>
              <a:pathLst>
                <a:path w="5846" h="8846" extrusionOk="0">
                  <a:moveTo>
                    <a:pt x="3792" y="0"/>
                  </a:moveTo>
                  <a:cubicBezTo>
                    <a:pt x="3701" y="0"/>
                    <a:pt x="3608" y="26"/>
                    <a:pt x="3518" y="79"/>
                  </a:cubicBezTo>
                  <a:lnTo>
                    <a:pt x="541" y="1811"/>
                  </a:lnTo>
                  <a:cubicBezTo>
                    <a:pt x="190" y="2001"/>
                    <a:pt x="0" y="2529"/>
                    <a:pt x="122" y="2962"/>
                  </a:cubicBezTo>
                  <a:lnTo>
                    <a:pt x="1502" y="8333"/>
                  </a:lnTo>
                  <a:cubicBezTo>
                    <a:pt x="1592" y="8652"/>
                    <a:pt x="1813" y="8846"/>
                    <a:pt x="2058" y="8846"/>
                  </a:cubicBezTo>
                  <a:cubicBezTo>
                    <a:pt x="2146" y="8846"/>
                    <a:pt x="2238" y="8820"/>
                    <a:pt x="2327" y="8766"/>
                  </a:cubicBezTo>
                  <a:lnTo>
                    <a:pt x="5304" y="7048"/>
                  </a:lnTo>
                  <a:cubicBezTo>
                    <a:pt x="5670" y="6845"/>
                    <a:pt x="5846" y="6317"/>
                    <a:pt x="5737" y="5871"/>
                  </a:cubicBezTo>
                  <a:lnTo>
                    <a:pt x="4344" y="512"/>
                  </a:lnTo>
                  <a:cubicBezTo>
                    <a:pt x="4274" y="194"/>
                    <a:pt x="4044" y="0"/>
                    <a:pt x="3792" y="0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798;p63">
              <a:extLst>
                <a:ext uri="{FF2B5EF4-FFF2-40B4-BE49-F238E27FC236}">
                  <a16:creationId xmlns:a16="http://schemas.microsoft.com/office/drawing/2014/main" id="{86BAE519-1FF3-A592-57CA-C744E63B0B7A}"/>
                </a:ext>
              </a:extLst>
            </p:cNvPr>
            <p:cNvSpPr/>
            <p:nvPr/>
          </p:nvSpPr>
          <p:spPr>
            <a:xfrm>
              <a:off x="3113295" y="3811287"/>
              <a:ext cx="17712" cy="6479"/>
            </a:xfrm>
            <a:custGeom>
              <a:avLst/>
              <a:gdLst/>
              <a:ahLst/>
              <a:cxnLst/>
              <a:rect l="l" t="t" r="r" b="b"/>
              <a:pathLst>
                <a:path w="298" h="109" extrusionOk="0">
                  <a:moveTo>
                    <a:pt x="149" y="0"/>
                  </a:moveTo>
                  <a:lnTo>
                    <a:pt x="0" y="81"/>
                  </a:lnTo>
                  <a:lnTo>
                    <a:pt x="149" y="108"/>
                  </a:lnTo>
                  <a:lnTo>
                    <a:pt x="298" y="27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799;p63">
              <a:extLst>
                <a:ext uri="{FF2B5EF4-FFF2-40B4-BE49-F238E27FC236}">
                  <a16:creationId xmlns:a16="http://schemas.microsoft.com/office/drawing/2014/main" id="{91E304E0-46E8-3400-97F5-3D81971D665E}"/>
                </a:ext>
              </a:extLst>
            </p:cNvPr>
            <p:cNvSpPr/>
            <p:nvPr/>
          </p:nvSpPr>
          <p:spPr>
            <a:xfrm>
              <a:off x="3113295" y="3816101"/>
              <a:ext cx="78874" cy="258196"/>
            </a:xfrm>
            <a:custGeom>
              <a:avLst/>
              <a:gdLst/>
              <a:ahLst/>
              <a:cxnLst/>
              <a:rect l="l" t="t" r="r" b="b"/>
              <a:pathLst>
                <a:path w="1327" h="4344" extrusionOk="0">
                  <a:moveTo>
                    <a:pt x="0" y="0"/>
                  </a:moveTo>
                  <a:lnTo>
                    <a:pt x="1191" y="4330"/>
                  </a:lnTo>
                  <a:lnTo>
                    <a:pt x="1326" y="4344"/>
                  </a:lnTo>
                  <a:lnTo>
                    <a:pt x="149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800;p63">
              <a:extLst>
                <a:ext uri="{FF2B5EF4-FFF2-40B4-BE49-F238E27FC236}">
                  <a16:creationId xmlns:a16="http://schemas.microsoft.com/office/drawing/2014/main" id="{493957ED-3F7A-7DDC-5B40-2D94E1033C99}"/>
                </a:ext>
              </a:extLst>
            </p:cNvPr>
            <p:cNvSpPr/>
            <p:nvPr/>
          </p:nvSpPr>
          <p:spPr>
            <a:xfrm>
              <a:off x="3122151" y="3812892"/>
              <a:ext cx="79646" cy="261406"/>
            </a:xfrm>
            <a:custGeom>
              <a:avLst/>
              <a:gdLst/>
              <a:ahLst/>
              <a:cxnLst/>
              <a:rect l="l" t="t" r="r" b="b"/>
              <a:pathLst>
                <a:path w="1340" h="4398" extrusionOk="0">
                  <a:moveTo>
                    <a:pt x="149" y="0"/>
                  </a:moveTo>
                  <a:lnTo>
                    <a:pt x="0" y="81"/>
                  </a:lnTo>
                  <a:lnTo>
                    <a:pt x="1177" y="4398"/>
                  </a:lnTo>
                  <a:lnTo>
                    <a:pt x="1340" y="4317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01;p63">
              <a:extLst>
                <a:ext uri="{FF2B5EF4-FFF2-40B4-BE49-F238E27FC236}">
                  <a16:creationId xmlns:a16="http://schemas.microsoft.com/office/drawing/2014/main" id="{51BD67D8-1F80-E09F-F181-B343DE91BBE6}"/>
                </a:ext>
              </a:extLst>
            </p:cNvPr>
            <p:cNvSpPr/>
            <p:nvPr/>
          </p:nvSpPr>
          <p:spPr>
            <a:xfrm>
              <a:off x="3043278" y="3856281"/>
              <a:ext cx="79706" cy="258256"/>
            </a:xfrm>
            <a:custGeom>
              <a:avLst/>
              <a:gdLst/>
              <a:ahLst/>
              <a:cxnLst/>
              <a:rect l="l" t="t" r="r" b="b"/>
              <a:pathLst>
                <a:path w="1341" h="4345" extrusionOk="0">
                  <a:moveTo>
                    <a:pt x="1" y="1"/>
                  </a:moveTo>
                  <a:lnTo>
                    <a:pt x="1205" y="4331"/>
                  </a:lnTo>
                  <a:lnTo>
                    <a:pt x="1341" y="4344"/>
                  </a:lnTo>
                  <a:lnTo>
                    <a:pt x="163" y="2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802;p63">
              <a:extLst>
                <a:ext uri="{FF2B5EF4-FFF2-40B4-BE49-F238E27FC236}">
                  <a16:creationId xmlns:a16="http://schemas.microsoft.com/office/drawing/2014/main" id="{5B0C879E-67E2-E30A-8B8B-A123DA49B9CF}"/>
                </a:ext>
              </a:extLst>
            </p:cNvPr>
            <p:cNvSpPr/>
            <p:nvPr/>
          </p:nvSpPr>
          <p:spPr>
            <a:xfrm>
              <a:off x="3043278" y="3851466"/>
              <a:ext cx="18604" cy="6479"/>
            </a:xfrm>
            <a:custGeom>
              <a:avLst/>
              <a:gdLst/>
              <a:ahLst/>
              <a:cxnLst/>
              <a:rect l="l" t="t" r="r" b="b"/>
              <a:pathLst>
                <a:path w="313" h="109" extrusionOk="0">
                  <a:moveTo>
                    <a:pt x="163" y="1"/>
                  </a:moveTo>
                  <a:lnTo>
                    <a:pt x="1" y="82"/>
                  </a:lnTo>
                  <a:lnTo>
                    <a:pt x="163" y="109"/>
                  </a:lnTo>
                  <a:lnTo>
                    <a:pt x="312" y="28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803;p63">
              <a:extLst>
                <a:ext uri="{FF2B5EF4-FFF2-40B4-BE49-F238E27FC236}">
                  <a16:creationId xmlns:a16="http://schemas.microsoft.com/office/drawing/2014/main" id="{1EB7443D-848E-AD7F-9AE3-781D4F3DE707}"/>
                </a:ext>
              </a:extLst>
            </p:cNvPr>
            <p:cNvSpPr/>
            <p:nvPr/>
          </p:nvSpPr>
          <p:spPr>
            <a:xfrm>
              <a:off x="3052966" y="3853071"/>
              <a:ext cx="78874" cy="261466"/>
            </a:xfrm>
            <a:custGeom>
              <a:avLst/>
              <a:gdLst/>
              <a:ahLst/>
              <a:cxnLst/>
              <a:rect l="l" t="t" r="r" b="b"/>
              <a:pathLst>
                <a:path w="1327" h="4399" extrusionOk="0">
                  <a:moveTo>
                    <a:pt x="149" y="1"/>
                  </a:moveTo>
                  <a:lnTo>
                    <a:pt x="0" y="82"/>
                  </a:lnTo>
                  <a:lnTo>
                    <a:pt x="1178" y="4398"/>
                  </a:lnTo>
                  <a:lnTo>
                    <a:pt x="1326" y="4317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804;p63">
              <a:extLst>
                <a:ext uri="{FF2B5EF4-FFF2-40B4-BE49-F238E27FC236}">
                  <a16:creationId xmlns:a16="http://schemas.microsoft.com/office/drawing/2014/main" id="{1BB5B251-2FD2-3984-7EA8-90F395FF5D67}"/>
                </a:ext>
              </a:extLst>
            </p:cNvPr>
            <p:cNvSpPr/>
            <p:nvPr/>
          </p:nvSpPr>
          <p:spPr>
            <a:xfrm>
              <a:off x="3028834" y="3854557"/>
              <a:ext cx="21754" cy="28530"/>
            </a:xfrm>
            <a:custGeom>
              <a:avLst/>
              <a:gdLst/>
              <a:ahLst/>
              <a:cxnLst/>
              <a:rect l="l" t="t" r="r" b="b"/>
              <a:pathLst>
                <a:path w="366" h="480" extrusionOk="0">
                  <a:moveTo>
                    <a:pt x="96" y="0"/>
                  </a:moveTo>
                  <a:cubicBezTo>
                    <a:pt x="40" y="0"/>
                    <a:pt x="0" y="49"/>
                    <a:pt x="0" y="125"/>
                  </a:cubicBezTo>
                  <a:cubicBezTo>
                    <a:pt x="0" y="246"/>
                    <a:pt x="82" y="395"/>
                    <a:pt x="176" y="449"/>
                  </a:cubicBezTo>
                  <a:cubicBezTo>
                    <a:pt x="209" y="470"/>
                    <a:pt x="240" y="479"/>
                    <a:pt x="266" y="479"/>
                  </a:cubicBezTo>
                  <a:cubicBezTo>
                    <a:pt x="326" y="479"/>
                    <a:pt x="366" y="430"/>
                    <a:pt x="366" y="355"/>
                  </a:cubicBezTo>
                  <a:cubicBezTo>
                    <a:pt x="366" y="233"/>
                    <a:pt x="285" y="84"/>
                    <a:pt x="176" y="30"/>
                  </a:cubicBezTo>
                  <a:cubicBezTo>
                    <a:pt x="148" y="9"/>
                    <a:pt x="120" y="0"/>
                    <a:pt x="96" y="0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805;p63">
              <a:extLst>
                <a:ext uri="{FF2B5EF4-FFF2-40B4-BE49-F238E27FC236}">
                  <a16:creationId xmlns:a16="http://schemas.microsoft.com/office/drawing/2014/main" id="{E7B90D18-615C-2D1A-9575-4F4024577697}"/>
                </a:ext>
              </a:extLst>
            </p:cNvPr>
            <p:cNvSpPr/>
            <p:nvPr/>
          </p:nvSpPr>
          <p:spPr>
            <a:xfrm>
              <a:off x="3031271" y="3797141"/>
              <a:ext cx="118281" cy="84936"/>
            </a:xfrm>
            <a:custGeom>
              <a:avLst/>
              <a:gdLst/>
              <a:ahLst/>
              <a:cxnLst/>
              <a:rect l="l" t="t" r="r" b="b"/>
              <a:pathLst>
                <a:path w="1990" h="1429" extrusionOk="0">
                  <a:moveTo>
                    <a:pt x="12" y="975"/>
                  </a:moveTo>
                  <a:cubicBezTo>
                    <a:pt x="8" y="977"/>
                    <a:pt x="4" y="980"/>
                    <a:pt x="0" y="982"/>
                  </a:cubicBezTo>
                  <a:lnTo>
                    <a:pt x="12" y="975"/>
                  </a:lnTo>
                  <a:close/>
                  <a:moveTo>
                    <a:pt x="1704" y="0"/>
                  </a:moveTo>
                  <a:cubicBezTo>
                    <a:pt x="1688" y="0"/>
                    <a:pt x="1674" y="3"/>
                    <a:pt x="1664" y="8"/>
                  </a:cubicBezTo>
                  <a:lnTo>
                    <a:pt x="12" y="975"/>
                  </a:lnTo>
                  <a:lnTo>
                    <a:pt x="12" y="975"/>
                  </a:lnTo>
                  <a:cubicBezTo>
                    <a:pt x="27" y="968"/>
                    <a:pt x="44" y="963"/>
                    <a:pt x="60" y="963"/>
                  </a:cubicBezTo>
                  <a:cubicBezTo>
                    <a:pt x="87" y="963"/>
                    <a:pt x="113" y="974"/>
                    <a:pt x="135" y="996"/>
                  </a:cubicBezTo>
                  <a:cubicBezTo>
                    <a:pt x="244" y="1064"/>
                    <a:pt x="325" y="1199"/>
                    <a:pt x="325" y="1321"/>
                  </a:cubicBezTo>
                  <a:cubicBezTo>
                    <a:pt x="325" y="1354"/>
                    <a:pt x="316" y="1395"/>
                    <a:pt x="291" y="1417"/>
                  </a:cubicBezTo>
                  <a:lnTo>
                    <a:pt x="291" y="1417"/>
                  </a:lnTo>
                  <a:lnTo>
                    <a:pt x="1935" y="468"/>
                  </a:lnTo>
                  <a:cubicBezTo>
                    <a:pt x="1962" y="455"/>
                    <a:pt x="1989" y="401"/>
                    <a:pt x="1989" y="346"/>
                  </a:cubicBezTo>
                  <a:cubicBezTo>
                    <a:pt x="1989" y="238"/>
                    <a:pt x="1894" y="76"/>
                    <a:pt x="1800" y="35"/>
                  </a:cubicBezTo>
                  <a:cubicBezTo>
                    <a:pt x="1765" y="9"/>
                    <a:pt x="1731" y="0"/>
                    <a:pt x="1704" y="0"/>
                  </a:cubicBezTo>
                  <a:close/>
                  <a:moveTo>
                    <a:pt x="291" y="1417"/>
                  </a:moveTo>
                  <a:lnTo>
                    <a:pt x="271" y="1429"/>
                  </a:lnTo>
                  <a:cubicBezTo>
                    <a:pt x="278" y="1426"/>
                    <a:pt x="285" y="1422"/>
                    <a:pt x="291" y="1417"/>
                  </a:cubicBezTo>
                  <a:close/>
                </a:path>
              </a:pathLst>
            </a:custGeom>
            <a:solidFill>
              <a:srgbClr val="6B3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806;p63">
              <a:extLst>
                <a:ext uri="{FF2B5EF4-FFF2-40B4-BE49-F238E27FC236}">
                  <a16:creationId xmlns:a16="http://schemas.microsoft.com/office/drawing/2014/main" id="{74E80F02-3BA9-93A2-F251-B1FACE84F119}"/>
                </a:ext>
              </a:extLst>
            </p:cNvPr>
            <p:cNvSpPr/>
            <p:nvPr/>
          </p:nvSpPr>
          <p:spPr>
            <a:xfrm>
              <a:off x="3037691" y="3789355"/>
              <a:ext cx="33820" cy="69245"/>
            </a:xfrm>
            <a:custGeom>
              <a:avLst/>
              <a:gdLst/>
              <a:ahLst/>
              <a:cxnLst/>
              <a:rect l="l" t="t" r="r" b="b"/>
              <a:pathLst>
                <a:path w="569" h="1165" extrusionOk="0">
                  <a:moveTo>
                    <a:pt x="126" y="1"/>
                  </a:moveTo>
                  <a:cubicBezTo>
                    <a:pt x="111" y="1"/>
                    <a:pt x="97" y="2"/>
                    <a:pt x="81" y="4"/>
                  </a:cubicBezTo>
                  <a:cubicBezTo>
                    <a:pt x="27" y="207"/>
                    <a:pt x="0" y="410"/>
                    <a:pt x="122" y="599"/>
                  </a:cubicBezTo>
                  <a:cubicBezTo>
                    <a:pt x="203" y="734"/>
                    <a:pt x="217" y="897"/>
                    <a:pt x="284" y="1059"/>
                  </a:cubicBezTo>
                  <a:cubicBezTo>
                    <a:pt x="306" y="1103"/>
                    <a:pt x="364" y="1165"/>
                    <a:pt x="421" y="1165"/>
                  </a:cubicBezTo>
                  <a:cubicBezTo>
                    <a:pt x="434" y="1165"/>
                    <a:pt x="448" y="1162"/>
                    <a:pt x="460" y="1154"/>
                  </a:cubicBezTo>
                  <a:cubicBezTo>
                    <a:pt x="542" y="1127"/>
                    <a:pt x="542" y="1005"/>
                    <a:pt x="542" y="937"/>
                  </a:cubicBezTo>
                  <a:cubicBezTo>
                    <a:pt x="555" y="721"/>
                    <a:pt x="569" y="464"/>
                    <a:pt x="474" y="274"/>
                  </a:cubicBezTo>
                  <a:cubicBezTo>
                    <a:pt x="424" y="149"/>
                    <a:pt x="304" y="1"/>
                    <a:pt x="126" y="1"/>
                  </a:cubicBezTo>
                  <a:close/>
                </a:path>
              </a:pathLst>
            </a:custGeom>
            <a:solidFill>
              <a:srgbClr val="F1B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807;p63">
              <a:extLst>
                <a:ext uri="{FF2B5EF4-FFF2-40B4-BE49-F238E27FC236}">
                  <a16:creationId xmlns:a16="http://schemas.microsoft.com/office/drawing/2014/main" id="{C5ED939A-334D-D08D-9E60-EC515CDA966A}"/>
                </a:ext>
              </a:extLst>
            </p:cNvPr>
            <p:cNvSpPr/>
            <p:nvPr/>
          </p:nvSpPr>
          <p:spPr>
            <a:xfrm>
              <a:off x="3070857" y="3838390"/>
              <a:ext cx="47907" cy="33047"/>
            </a:xfrm>
            <a:custGeom>
              <a:avLst/>
              <a:gdLst/>
              <a:ahLst/>
              <a:cxnLst/>
              <a:rect l="l" t="t" r="r" b="b"/>
              <a:pathLst>
                <a:path w="806" h="556" extrusionOk="0">
                  <a:moveTo>
                    <a:pt x="595" y="0"/>
                  </a:moveTo>
                  <a:cubicBezTo>
                    <a:pt x="571" y="0"/>
                    <a:pt x="550" y="17"/>
                    <a:pt x="538" y="58"/>
                  </a:cubicBezTo>
                  <a:cubicBezTo>
                    <a:pt x="530" y="37"/>
                    <a:pt x="509" y="28"/>
                    <a:pt x="484" y="28"/>
                  </a:cubicBezTo>
                  <a:cubicBezTo>
                    <a:pt x="429" y="28"/>
                    <a:pt x="357" y="74"/>
                    <a:pt x="376" y="140"/>
                  </a:cubicBezTo>
                  <a:cubicBezTo>
                    <a:pt x="354" y="110"/>
                    <a:pt x="326" y="96"/>
                    <a:pt x="298" y="96"/>
                  </a:cubicBezTo>
                  <a:cubicBezTo>
                    <a:pt x="237" y="96"/>
                    <a:pt x="177" y="160"/>
                    <a:pt x="186" y="261"/>
                  </a:cubicBezTo>
                  <a:cubicBezTo>
                    <a:pt x="175" y="238"/>
                    <a:pt x="154" y="228"/>
                    <a:pt x="131" y="228"/>
                  </a:cubicBezTo>
                  <a:cubicBezTo>
                    <a:pt x="74" y="228"/>
                    <a:pt x="1" y="289"/>
                    <a:pt x="11" y="356"/>
                  </a:cubicBezTo>
                  <a:cubicBezTo>
                    <a:pt x="51" y="491"/>
                    <a:pt x="11" y="505"/>
                    <a:pt x="51" y="532"/>
                  </a:cubicBezTo>
                  <a:cubicBezTo>
                    <a:pt x="69" y="549"/>
                    <a:pt x="87" y="555"/>
                    <a:pt x="106" y="555"/>
                  </a:cubicBezTo>
                  <a:cubicBezTo>
                    <a:pt x="146" y="555"/>
                    <a:pt x="186" y="528"/>
                    <a:pt x="214" y="518"/>
                  </a:cubicBezTo>
                  <a:cubicBezTo>
                    <a:pt x="457" y="451"/>
                    <a:pt x="241" y="518"/>
                    <a:pt x="444" y="410"/>
                  </a:cubicBezTo>
                  <a:cubicBezTo>
                    <a:pt x="511" y="383"/>
                    <a:pt x="579" y="383"/>
                    <a:pt x="647" y="329"/>
                  </a:cubicBezTo>
                  <a:cubicBezTo>
                    <a:pt x="806" y="223"/>
                    <a:pt x="682" y="0"/>
                    <a:pt x="595" y="0"/>
                  </a:cubicBezTo>
                  <a:close/>
                </a:path>
              </a:pathLst>
            </a:custGeom>
            <a:solidFill>
              <a:srgbClr val="F1B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808;p63">
              <a:extLst>
                <a:ext uri="{FF2B5EF4-FFF2-40B4-BE49-F238E27FC236}">
                  <a16:creationId xmlns:a16="http://schemas.microsoft.com/office/drawing/2014/main" id="{4936FC7C-D1EE-8E8C-239C-11A52F5A00AA}"/>
                </a:ext>
              </a:extLst>
            </p:cNvPr>
            <p:cNvSpPr/>
            <p:nvPr/>
          </p:nvSpPr>
          <p:spPr>
            <a:xfrm>
              <a:off x="2479512" y="3430533"/>
              <a:ext cx="133556" cy="153646"/>
            </a:xfrm>
            <a:custGeom>
              <a:avLst/>
              <a:gdLst/>
              <a:ahLst/>
              <a:cxnLst/>
              <a:rect l="l" t="t" r="r" b="b"/>
              <a:pathLst>
                <a:path w="2247" h="2585" extrusionOk="0">
                  <a:moveTo>
                    <a:pt x="939" y="1"/>
                  </a:moveTo>
                  <a:cubicBezTo>
                    <a:pt x="875" y="1"/>
                    <a:pt x="823" y="69"/>
                    <a:pt x="840" y="141"/>
                  </a:cubicBezTo>
                  <a:cubicBezTo>
                    <a:pt x="907" y="385"/>
                    <a:pt x="1029" y="1007"/>
                    <a:pt x="1016" y="1021"/>
                  </a:cubicBezTo>
                  <a:cubicBezTo>
                    <a:pt x="1014" y="1022"/>
                    <a:pt x="1013" y="1023"/>
                    <a:pt x="1011" y="1023"/>
                  </a:cubicBezTo>
                  <a:cubicBezTo>
                    <a:pt x="952" y="1023"/>
                    <a:pt x="727" y="172"/>
                    <a:pt x="514" y="172"/>
                  </a:cubicBezTo>
                  <a:cubicBezTo>
                    <a:pt x="500" y="172"/>
                    <a:pt x="487" y="175"/>
                    <a:pt x="474" y="182"/>
                  </a:cubicBezTo>
                  <a:cubicBezTo>
                    <a:pt x="217" y="290"/>
                    <a:pt x="799" y="1102"/>
                    <a:pt x="731" y="1210"/>
                  </a:cubicBezTo>
                  <a:cubicBezTo>
                    <a:pt x="731" y="1210"/>
                    <a:pt x="637" y="1129"/>
                    <a:pt x="555" y="1007"/>
                  </a:cubicBezTo>
                  <a:cubicBezTo>
                    <a:pt x="453" y="828"/>
                    <a:pt x="314" y="613"/>
                    <a:pt x="208" y="613"/>
                  </a:cubicBezTo>
                  <a:cubicBezTo>
                    <a:pt x="202" y="613"/>
                    <a:pt x="196" y="613"/>
                    <a:pt x="190" y="615"/>
                  </a:cubicBezTo>
                  <a:cubicBezTo>
                    <a:pt x="1" y="655"/>
                    <a:pt x="177" y="940"/>
                    <a:pt x="339" y="1170"/>
                  </a:cubicBezTo>
                  <a:cubicBezTo>
                    <a:pt x="461" y="1346"/>
                    <a:pt x="555" y="1535"/>
                    <a:pt x="555" y="1535"/>
                  </a:cubicBezTo>
                  <a:cubicBezTo>
                    <a:pt x="502" y="1492"/>
                    <a:pt x="310" y="1286"/>
                    <a:pt x="173" y="1286"/>
                  </a:cubicBezTo>
                  <a:cubicBezTo>
                    <a:pt x="138" y="1286"/>
                    <a:pt x="107" y="1299"/>
                    <a:pt x="82" y="1332"/>
                  </a:cubicBezTo>
                  <a:cubicBezTo>
                    <a:pt x="1" y="1427"/>
                    <a:pt x="258" y="1630"/>
                    <a:pt x="528" y="1914"/>
                  </a:cubicBezTo>
                  <a:cubicBezTo>
                    <a:pt x="731" y="2117"/>
                    <a:pt x="934" y="2333"/>
                    <a:pt x="1151" y="2563"/>
                  </a:cubicBezTo>
                  <a:cubicBezTo>
                    <a:pt x="1164" y="2577"/>
                    <a:pt x="1178" y="2577"/>
                    <a:pt x="1205" y="2577"/>
                  </a:cubicBezTo>
                  <a:cubicBezTo>
                    <a:pt x="1207" y="2582"/>
                    <a:pt x="1212" y="2584"/>
                    <a:pt x="1220" y="2584"/>
                  </a:cubicBezTo>
                  <a:cubicBezTo>
                    <a:pt x="1317" y="2584"/>
                    <a:pt x="1823" y="2221"/>
                    <a:pt x="1773" y="2171"/>
                  </a:cubicBezTo>
                  <a:cubicBezTo>
                    <a:pt x="1841" y="1779"/>
                    <a:pt x="1909" y="1400"/>
                    <a:pt x="2017" y="1021"/>
                  </a:cubicBezTo>
                  <a:cubicBezTo>
                    <a:pt x="2044" y="885"/>
                    <a:pt x="2098" y="750"/>
                    <a:pt x="2152" y="615"/>
                  </a:cubicBezTo>
                  <a:cubicBezTo>
                    <a:pt x="2166" y="561"/>
                    <a:pt x="2179" y="534"/>
                    <a:pt x="2193" y="480"/>
                  </a:cubicBezTo>
                  <a:cubicBezTo>
                    <a:pt x="2244" y="402"/>
                    <a:pt x="2247" y="276"/>
                    <a:pt x="2130" y="276"/>
                  </a:cubicBezTo>
                  <a:cubicBezTo>
                    <a:pt x="2124" y="276"/>
                    <a:pt x="2118" y="276"/>
                    <a:pt x="2112" y="277"/>
                  </a:cubicBezTo>
                  <a:cubicBezTo>
                    <a:pt x="2030" y="277"/>
                    <a:pt x="1963" y="385"/>
                    <a:pt x="1909" y="452"/>
                  </a:cubicBezTo>
                  <a:cubicBezTo>
                    <a:pt x="1800" y="655"/>
                    <a:pt x="1800" y="926"/>
                    <a:pt x="1570" y="994"/>
                  </a:cubicBezTo>
                  <a:cubicBezTo>
                    <a:pt x="1561" y="996"/>
                    <a:pt x="1552" y="998"/>
                    <a:pt x="1542" y="998"/>
                  </a:cubicBezTo>
                  <a:cubicBezTo>
                    <a:pt x="1453" y="998"/>
                    <a:pt x="1350" y="891"/>
                    <a:pt x="1313" y="818"/>
                  </a:cubicBezTo>
                  <a:cubicBezTo>
                    <a:pt x="1178" y="534"/>
                    <a:pt x="1218" y="452"/>
                    <a:pt x="1070" y="114"/>
                  </a:cubicBezTo>
                  <a:cubicBezTo>
                    <a:pt x="1031" y="32"/>
                    <a:pt x="982" y="1"/>
                    <a:pt x="939" y="1"/>
                  </a:cubicBezTo>
                  <a:close/>
                </a:path>
              </a:pathLst>
            </a:custGeom>
            <a:solidFill>
              <a:srgbClr val="F1B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809;p63">
              <a:extLst>
                <a:ext uri="{FF2B5EF4-FFF2-40B4-BE49-F238E27FC236}">
                  <a16:creationId xmlns:a16="http://schemas.microsoft.com/office/drawing/2014/main" id="{F4FC859C-8EB2-A649-FB9D-022CC053D87A}"/>
                </a:ext>
              </a:extLst>
            </p:cNvPr>
            <p:cNvSpPr/>
            <p:nvPr/>
          </p:nvSpPr>
          <p:spPr>
            <a:xfrm>
              <a:off x="2917032" y="2823325"/>
              <a:ext cx="310501" cy="396092"/>
            </a:xfrm>
            <a:custGeom>
              <a:avLst/>
              <a:gdLst/>
              <a:ahLst/>
              <a:cxnLst/>
              <a:rect l="l" t="t" r="r" b="b"/>
              <a:pathLst>
                <a:path w="5224" h="6664" extrusionOk="0">
                  <a:moveTo>
                    <a:pt x="4675" y="1"/>
                  </a:moveTo>
                  <a:cubicBezTo>
                    <a:pt x="4514" y="1"/>
                    <a:pt x="4327" y="60"/>
                    <a:pt x="4128" y="182"/>
                  </a:cubicBezTo>
                  <a:lnTo>
                    <a:pt x="1083" y="1927"/>
                  </a:lnTo>
                  <a:cubicBezTo>
                    <a:pt x="488" y="2266"/>
                    <a:pt x="1" y="3050"/>
                    <a:pt x="1" y="3646"/>
                  </a:cubicBezTo>
                  <a:lnTo>
                    <a:pt x="1" y="4877"/>
                  </a:lnTo>
                  <a:cubicBezTo>
                    <a:pt x="1" y="5281"/>
                    <a:pt x="215" y="5498"/>
                    <a:pt x="541" y="5498"/>
                  </a:cubicBezTo>
                  <a:cubicBezTo>
                    <a:pt x="663" y="5498"/>
                    <a:pt x="800" y="5468"/>
                    <a:pt x="948" y="5405"/>
                  </a:cubicBezTo>
                  <a:lnTo>
                    <a:pt x="948" y="5405"/>
                  </a:lnTo>
                  <a:lnTo>
                    <a:pt x="677" y="6663"/>
                  </a:lnTo>
                  <a:lnTo>
                    <a:pt x="677" y="6663"/>
                  </a:lnTo>
                  <a:lnTo>
                    <a:pt x="1963" y="4850"/>
                  </a:lnTo>
                  <a:lnTo>
                    <a:pt x="4141" y="3592"/>
                  </a:lnTo>
                  <a:cubicBezTo>
                    <a:pt x="4736" y="3253"/>
                    <a:pt x="5224" y="2482"/>
                    <a:pt x="5224" y="1887"/>
                  </a:cubicBezTo>
                  <a:lnTo>
                    <a:pt x="5224" y="655"/>
                  </a:lnTo>
                  <a:cubicBezTo>
                    <a:pt x="5215" y="232"/>
                    <a:pt x="4996" y="1"/>
                    <a:pt x="4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810;p63">
              <a:extLst>
                <a:ext uri="{FF2B5EF4-FFF2-40B4-BE49-F238E27FC236}">
                  <a16:creationId xmlns:a16="http://schemas.microsoft.com/office/drawing/2014/main" id="{E1E554B2-D74C-5D42-81E5-70B968ECE90C}"/>
                </a:ext>
              </a:extLst>
            </p:cNvPr>
            <p:cNvSpPr/>
            <p:nvPr/>
          </p:nvSpPr>
          <p:spPr>
            <a:xfrm>
              <a:off x="2996679" y="2911292"/>
              <a:ext cx="53137" cy="222058"/>
            </a:xfrm>
            <a:custGeom>
              <a:avLst/>
              <a:gdLst/>
              <a:ahLst/>
              <a:cxnLst/>
              <a:rect l="l" t="t" r="r" b="b"/>
              <a:pathLst>
                <a:path w="894" h="3736" extrusionOk="0">
                  <a:moveTo>
                    <a:pt x="893" y="1"/>
                  </a:moveTo>
                  <a:lnTo>
                    <a:pt x="0" y="529"/>
                  </a:lnTo>
                  <a:lnTo>
                    <a:pt x="0" y="3735"/>
                  </a:lnTo>
                  <a:lnTo>
                    <a:pt x="893" y="3235"/>
                  </a:lnTo>
                  <a:lnTo>
                    <a:pt x="893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811;p63">
              <a:extLst>
                <a:ext uri="{FF2B5EF4-FFF2-40B4-BE49-F238E27FC236}">
                  <a16:creationId xmlns:a16="http://schemas.microsoft.com/office/drawing/2014/main" id="{746F7DB0-0FF8-0BCB-4F7B-654639F8BC6B}"/>
                </a:ext>
              </a:extLst>
            </p:cNvPr>
            <p:cNvSpPr/>
            <p:nvPr/>
          </p:nvSpPr>
          <p:spPr>
            <a:xfrm>
              <a:off x="3049756" y="2880741"/>
              <a:ext cx="53137" cy="222831"/>
            </a:xfrm>
            <a:custGeom>
              <a:avLst/>
              <a:gdLst/>
              <a:ahLst/>
              <a:cxnLst/>
              <a:rect l="l" t="t" r="r" b="b"/>
              <a:pathLst>
                <a:path w="894" h="3749" extrusionOk="0">
                  <a:moveTo>
                    <a:pt x="893" y="1"/>
                  </a:moveTo>
                  <a:lnTo>
                    <a:pt x="0" y="515"/>
                  </a:lnTo>
                  <a:lnTo>
                    <a:pt x="0" y="3749"/>
                  </a:lnTo>
                  <a:lnTo>
                    <a:pt x="893" y="3221"/>
                  </a:lnTo>
                  <a:lnTo>
                    <a:pt x="8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812;p63">
              <a:extLst>
                <a:ext uri="{FF2B5EF4-FFF2-40B4-BE49-F238E27FC236}">
                  <a16:creationId xmlns:a16="http://schemas.microsoft.com/office/drawing/2014/main" id="{73E19C50-0A3B-46EF-4AA6-4B8CA64B19AE}"/>
                </a:ext>
              </a:extLst>
            </p:cNvPr>
            <p:cNvSpPr/>
            <p:nvPr/>
          </p:nvSpPr>
          <p:spPr>
            <a:xfrm>
              <a:off x="3102834" y="2850191"/>
              <a:ext cx="53137" cy="222058"/>
            </a:xfrm>
            <a:custGeom>
              <a:avLst/>
              <a:gdLst/>
              <a:ahLst/>
              <a:cxnLst/>
              <a:rect l="l" t="t" r="r" b="b"/>
              <a:pathLst>
                <a:path w="894" h="3736" extrusionOk="0">
                  <a:moveTo>
                    <a:pt x="893" y="0"/>
                  </a:moveTo>
                  <a:lnTo>
                    <a:pt x="0" y="515"/>
                  </a:lnTo>
                  <a:lnTo>
                    <a:pt x="0" y="3735"/>
                  </a:lnTo>
                  <a:lnTo>
                    <a:pt x="893" y="3207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6B3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1253;p39">
            <a:extLst>
              <a:ext uri="{FF2B5EF4-FFF2-40B4-BE49-F238E27FC236}">
                <a16:creationId xmlns:a16="http://schemas.microsoft.com/office/drawing/2014/main" id="{A613F672-26EF-163C-4975-2D8359D4E5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6507" y="27635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POSTOPEK </a:t>
            </a:r>
            <a:r>
              <a:rPr lang="sl-SI" dirty="0">
                <a:solidFill>
                  <a:schemeClr val="dk2"/>
                </a:solidFill>
              </a:rPr>
              <a:t>PO MOBILNOSTI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61" name="PoljeZBesedilom 60">
            <a:extLst>
              <a:ext uri="{FF2B5EF4-FFF2-40B4-BE49-F238E27FC236}">
                <a16:creationId xmlns:a16="http://schemas.microsoft.com/office/drawing/2014/main" id="{2F0D820C-2326-C0F8-36A7-C52F5309E947}"/>
              </a:ext>
            </a:extLst>
          </p:cNvPr>
          <p:cNvSpPr txBox="1"/>
          <p:nvPr/>
        </p:nvSpPr>
        <p:spPr>
          <a:xfrm>
            <a:off x="384490" y="834634"/>
            <a:ext cx="759445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l-SI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 tridesetih (30) dneh po zaključku izmenjave naslovi </a:t>
            </a:r>
            <a:r>
              <a:rPr lang="sl-SI" dirty="0">
                <a:solidFill>
                  <a:srgbClr val="0563C2"/>
                </a:solidFill>
                <a:latin typeface="Calibri" panose="020F0502020204030204" pitchFamily="34" charset="0"/>
              </a:rPr>
              <a:t>prošnjo priznavanje v tujini opravljenih obveznosti</a:t>
            </a:r>
            <a:r>
              <a:rPr lang="sl-SI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Prošnjo odda v elektronski obliki prek Visokošolskega informacijskega sistema članice (VIS). Prošnji mora priložiti izpolnjen in podpisan obrazec za priznavanje v tujini opravljenih obveznosti s pripadajočimi prilogami.</a:t>
            </a:r>
          </a:p>
          <a:p>
            <a:pPr algn="l"/>
            <a:endParaRPr lang="sl-SI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sl-SI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Obvezne priloge Prošnje za priznavanje v tujini opravljenih študijskih obveznosti, ki jih študent ob</a:t>
            </a:r>
          </a:p>
          <a:p>
            <a:pPr algn="l"/>
            <a:r>
              <a:rPr lang="sl-SI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vrnitvi na matično institucijo odda Erasmus+ koordinatorju, so:</a:t>
            </a:r>
          </a:p>
          <a:p>
            <a:pPr algn="l"/>
            <a:endParaRPr lang="sl-SI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Symbol" panose="05050102010706020507" pitchFamily="18" charset="2"/>
              <a:buChar char="·"/>
            </a:pPr>
            <a:r>
              <a:rPr lang="sl-SI" b="0" i="0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sporazum o praktičnem usposabljanju ali OLA </a:t>
            </a:r>
            <a:r>
              <a:rPr lang="sl-SI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 njegove morebitne spremembe,</a:t>
            </a:r>
          </a:p>
          <a:p>
            <a:pPr marL="285750" indent="-285750" algn="l">
              <a:buFont typeface="Symbol" panose="05050102010706020507" pitchFamily="18" charset="2"/>
              <a:buChar char="·"/>
            </a:pPr>
            <a:r>
              <a:rPr lang="sl-SI" dirty="0">
                <a:solidFill>
                  <a:srgbClr val="000000"/>
                </a:solidFill>
                <a:latin typeface="Calibri" panose="020F0502020204030204" pitchFamily="34" charset="0"/>
              </a:rPr>
              <a:t>v primeru mobilnosti za študij tudi izpis ocen, </a:t>
            </a:r>
          </a:p>
          <a:p>
            <a:pPr marL="285750" indent="-285750" algn="l">
              <a:buFont typeface="Symbol" panose="05050102010706020507" pitchFamily="18" charset="2"/>
              <a:buChar char="·"/>
            </a:pPr>
            <a:r>
              <a:rPr lang="sl-SI" b="0" i="0" u="none" strike="noStrike" baseline="0" dirty="0">
                <a:solidFill>
                  <a:srgbClr val="000000"/>
                </a:solidFill>
                <a:latin typeface="Symbol" panose="05050102010706020507" pitchFamily="18" charset="2"/>
              </a:rPr>
              <a:t> </a:t>
            </a:r>
            <a:r>
              <a:rPr lang="sl-SI" b="0" i="0" u="none" strike="noStrike" baseline="0" dirty="0">
                <a:solidFill>
                  <a:srgbClr val="0563C2"/>
                </a:solidFill>
                <a:latin typeface="Calibri" panose="020F0502020204030204" pitchFamily="34" charset="0"/>
              </a:rPr>
              <a:t>končno poročilo Erasmus+ z opisom Erasmus+ izkušnje</a:t>
            </a:r>
            <a:r>
              <a:rPr lang="sl-SI" b="0" i="0" u="none" strike="noStrike" baseline="0" dirty="0">
                <a:solidFill>
                  <a:srgbClr val="211E1E"/>
                </a:solidFill>
                <a:latin typeface="Calibri" panose="020F0502020204030204" pitchFamily="34" charset="0"/>
              </a:rPr>
              <a:t>,</a:t>
            </a:r>
          </a:p>
          <a:p>
            <a:pPr marL="285750" indent="-285750" algn="l">
              <a:buFont typeface="Symbol" panose="05050102010706020507" pitchFamily="18" charset="2"/>
              <a:buChar char="·"/>
            </a:pPr>
            <a:r>
              <a:rPr lang="sl-SI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potrdilo o opravljenem praktičnem usposabljanju ali potrdilo o opravljeni mobilnosti z namenom študija, ki mu ga izda institucija gostiteljica.</a:t>
            </a:r>
          </a:p>
          <a:p>
            <a:pPr algn="l"/>
            <a:endParaRPr lang="sl-SI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sl-SI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Študent je po zaključku obdobja mobilnosti dolžan izpolniti EU spletno anketo, ki mu je posredovana s </a:t>
            </a:r>
            <a:r>
              <a:rPr lang="pl-PL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strani nacionalne agencije oz. EK, in sicer najkasneje v roku tridesetih (30) koledarskih dni od prejema </a:t>
            </a:r>
            <a:r>
              <a:rPr lang="sl-SI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poziva za izpolnitev. V kolikor študent ne izpolni in odda spletne EU ankete, lahko članica NU od njega zahteva vrnitev dela ali v celoti prejete finančne podpore.</a:t>
            </a:r>
            <a:endParaRPr lang="sl-S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41"/>
          <p:cNvSpPr txBox="1">
            <a:spLocks noGrp="1"/>
          </p:cNvSpPr>
          <p:nvPr>
            <p:ph type="title"/>
          </p:nvPr>
        </p:nvSpPr>
        <p:spPr>
          <a:xfrm>
            <a:off x="720000" y="32092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solidFill>
                  <a:schemeClr val="dk2"/>
                </a:solidFill>
              </a:rPr>
              <a:t>VREDNOTENJE MOBILNOSTI</a:t>
            </a:r>
          </a:p>
        </p:txBody>
      </p:sp>
      <p:sp>
        <p:nvSpPr>
          <p:cNvPr id="1427" name="Google Shape;1427;p41"/>
          <p:cNvSpPr txBox="1">
            <a:spLocks noGrp="1"/>
          </p:cNvSpPr>
          <p:nvPr>
            <p:ph type="subTitle" idx="5"/>
          </p:nvPr>
        </p:nvSpPr>
        <p:spPr>
          <a:xfrm>
            <a:off x="1215780" y="1734100"/>
            <a:ext cx="4946882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MOBILNOST ZA ŠTUDIJ IN PRAKSO </a:t>
            </a:r>
            <a:endParaRPr dirty="0"/>
          </a:p>
        </p:txBody>
      </p:sp>
      <p:sp>
        <p:nvSpPr>
          <p:cNvPr id="1429" name="Google Shape;1429;p41"/>
          <p:cNvSpPr txBox="1">
            <a:spLocks noGrp="1"/>
          </p:cNvSpPr>
          <p:nvPr>
            <p:ph type="subTitle" idx="7"/>
          </p:nvPr>
        </p:nvSpPr>
        <p:spPr>
          <a:xfrm>
            <a:off x="1344543" y="3846609"/>
            <a:ext cx="22794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KIP</a:t>
            </a:r>
            <a:endParaRPr dirty="0"/>
          </a:p>
        </p:txBody>
      </p:sp>
      <p:grpSp>
        <p:nvGrpSpPr>
          <p:cNvPr id="1431" name="Google Shape;1431;p41"/>
          <p:cNvGrpSpPr/>
          <p:nvPr/>
        </p:nvGrpSpPr>
        <p:grpSpPr>
          <a:xfrm>
            <a:off x="838935" y="3805511"/>
            <a:ext cx="300821" cy="350679"/>
            <a:chOff x="4598569" y="3736026"/>
            <a:chExt cx="300821" cy="350679"/>
          </a:xfrm>
        </p:grpSpPr>
        <p:sp>
          <p:nvSpPr>
            <p:cNvPr id="1432" name="Google Shape;1432;p41"/>
            <p:cNvSpPr/>
            <p:nvPr/>
          </p:nvSpPr>
          <p:spPr>
            <a:xfrm>
              <a:off x="4842030" y="3795862"/>
              <a:ext cx="57359" cy="111369"/>
            </a:xfrm>
            <a:custGeom>
              <a:avLst/>
              <a:gdLst/>
              <a:ahLst/>
              <a:cxnLst/>
              <a:rect l="l" t="t" r="r" b="b"/>
              <a:pathLst>
                <a:path w="1644" h="3192" extrusionOk="0">
                  <a:moveTo>
                    <a:pt x="0" y="1"/>
                  </a:moveTo>
                  <a:lnTo>
                    <a:pt x="0" y="3096"/>
                  </a:lnTo>
                  <a:lnTo>
                    <a:pt x="24" y="3120"/>
                  </a:lnTo>
                  <a:cubicBezTo>
                    <a:pt x="72" y="3168"/>
                    <a:pt x="126" y="3192"/>
                    <a:pt x="179" y="3192"/>
                  </a:cubicBezTo>
                  <a:cubicBezTo>
                    <a:pt x="233" y="3192"/>
                    <a:pt x="286" y="3168"/>
                    <a:pt x="334" y="3120"/>
                  </a:cubicBezTo>
                  <a:lnTo>
                    <a:pt x="1572" y="1858"/>
                  </a:lnTo>
                  <a:cubicBezTo>
                    <a:pt x="1644" y="1787"/>
                    <a:pt x="1644" y="1668"/>
                    <a:pt x="1572" y="15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1"/>
            <p:cNvSpPr/>
            <p:nvPr/>
          </p:nvSpPr>
          <p:spPr>
            <a:xfrm>
              <a:off x="4842868" y="3835742"/>
              <a:ext cx="56522" cy="72327"/>
            </a:xfrm>
            <a:custGeom>
              <a:avLst/>
              <a:gdLst/>
              <a:ahLst/>
              <a:cxnLst/>
              <a:rect l="l" t="t" r="r" b="b"/>
              <a:pathLst>
                <a:path w="1620" h="2073" extrusionOk="0">
                  <a:moveTo>
                    <a:pt x="1143" y="1"/>
                  </a:moveTo>
                  <a:cubicBezTo>
                    <a:pt x="1215" y="96"/>
                    <a:pt x="1215" y="215"/>
                    <a:pt x="1143" y="310"/>
                  </a:cubicBezTo>
                  <a:lnTo>
                    <a:pt x="0" y="1430"/>
                  </a:lnTo>
                  <a:lnTo>
                    <a:pt x="0" y="1977"/>
                  </a:lnTo>
                  <a:lnTo>
                    <a:pt x="24" y="2001"/>
                  </a:lnTo>
                  <a:cubicBezTo>
                    <a:pt x="72" y="2049"/>
                    <a:pt x="125" y="2073"/>
                    <a:pt x="179" y="2073"/>
                  </a:cubicBezTo>
                  <a:cubicBezTo>
                    <a:pt x="232" y="2073"/>
                    <a:pt x="286" y="2049"/>
                    <a:pt x="334" y="2001"/>
                  </a:cubicBezTo>
                  <a:lnTo>
                    <a:pt x="1572" y="763"/>
                  </a:lnTo>
                  <a:cubicBezTo>
                    <a:pt x="1620" y="644"/>
                    <a:pt x="1620" y="525"/>
                    <a:pt x="1548" y="429"/>
                  </a:cubicBezTo>
                  <a:lnTo>
                    <a:pt x="1143" y="1"/>
                  </a:lnTo>
                  <a:close/>
                </a:path>
              </a:pathLst>
            </a:custGeom>
            <a:solidFill>
              <a:srgbClr val="F8C5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1"/>
            <p:cNvSpPr/>
            <p:nvPr/>
          </p:nvSpPr>
          <p:spPr>
            <a:xfrm>
              <a:off x="4832889" y="3744365"/>
              <a:ext cx="58197" cy="111578"/>
            </a:xfrm>
            <a:custGeom>
              <a:avLst/>
              <a:gdLst/>
              <a:ahLst/>
              <a:cxnLst/>
              <a:rect l="l" t="t" r="r" b="b"/>
              <a:pathLst>
                <a:path w="1668" h="3198" extrusionOk="0">
                  <a:moveTo>
                    <a:pt x="1" y="0"/>
                  </a:moveTo>
                  <a:lnTo>
                    <a:pt x="1" y="3096"/>
                  </a:lnTo>
                  <a:lnTo>
                    <a:pt x="24" y="3144"/>
                  </a:lnTo>
                  <a:cubicBezTo>
                    <a:pt x="72" y="3179"/>
                    <a:pt x="126" y="3197"/>
                    <a:pt x="176" y="3197"/>
                  </a:cubicBezTo>
                  <a:cubicBezTo>
                    <a:pt x="227" y="3197"/>
                    <a:pt x="274" y="3179"/>
                    <a:pt x="310" y="3144"/>
                  </a:cubicBezTo>
                  <a:lnTo>
                    <a:pt x="1572" y="1881"/>
                  </a:lnTo>
                  <a:cubicBezTo>
                    <a:pt x="1668" y="1786"/>
                    <a:pt x="1668" y="1643"/>
                    <a:pt x="1572" y="159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1"/>
            <p:cNvSpPr/>
            <p:nvPr/>
          </p:nvSpPr>
          <p:spPr>
            <a:xfrm>
              <a:off x="4833726" y="3785081"/>
              <a:ext cx="57359" cy="72292"/>
            </a:xfrm>
            <a:custGeom>
              <a:avLst/>
              <a:gdLst/>
              <a:ahLst/>
              <a:cxnLst/>
              <a:rect l="l" t="t" r="r" b="b"/>
              <a:pathLst>
                <a:path w="1644" h="2072" extrusionOk="0">
                  <a:moveTo>
                    <a:pt x="1120" y="0"/>
                  </a:moveTo>
                  <a:lnTo>
                    <a:pt x="1120" y="0"/>
                  </a:lnTo>
                  <a:cubicBezTo>
                    <a:pt x="1215" y="95"/>
                    <a:pt x="1215" y="214"/>
                    <a:pt x="1120" y="310"/>
                  </a:cubicBezTo>
                  <a:lnTo>
                    <a:pt x="0" y="1429"/>
                  </a:lnTo>
                  <a:lnTo>
                    <a:pt x="0" y="1977"/>
                  </a:lnTo>
                  <a:lnTo>
                    <a:pt x="24" y="2000"/>
                  </a:lnTo>
                  <a:cubicBezTo>
                    <a:pt x="72" y="2048"/>
                    <a:pt x="125" y="2072"/>
                    <a:pt x="179" y="2072"/>
                  </a:cubicBezTo>
                  <a:cubicBezTo>
                    <a:pt x="233" y="2072"/>
                    <a:pt x="286" y="2048"/>
                    <a:pt x="334" y="2000"/>
                  </a:cubicBezTo>
                  <a:lnTo>
                    <a:pt x="1572" y="738"/>
                  </a:lnTo>
                  <a:cubicBezTo>
                    <a:pt x="1644" y="619"/>
                    <a:pt x="1644" y="476"/>
                    <a:pt x="1548" y="429"/>
                  </a:cubicBezTo>
                  <a:lnTo>
                    <a:pt x="112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1"/>
            <p:cNvSpPr/>
            <p:nvPr/>
          </p:nvSpPr>
          <p:spPr>
            <a:xfrm>
              <a:off x="4832889" y="3903881"/>
              <a:ext cx="58197" cy="111369"/>
            </a:xfrm>
            <a:custGeom>
              <a:avLst/>
              <a:gdLst/>
              <a:ahLst/>
              <a:cxnLst/>
              <a:rect l="l" t="t" r="r" b="b"/>
              <a:pathLst>
                <a:path w="1668" h="3192" extrusionOk="0">
                  <a:moveTo>
                    <a:pt x="1" y="0"/>
                  </a:moveTo>
                  <a:lnTo>
                    <a:pt x="1" y="3096"/>
                  </a:lnTo>
                  <a:lnTo>
                    <a:pt x="24" y="3120"/>
                  </a:lnTo>
                  <a:cubicBezTo>
                    <a:pt x="72" y="3168"/>
                    <a:pt x="126" y="3192"/>
                    <a:pt x="176" y="3192"/>
                  </a:cubicBezTo>
                  <a:cubicBezTo>
                    <a:pt x="227" y="3192"/>
                    <a:pt x="274" y="3168"/>
                    <a:pt x="310" y="3120"/>
                  </a:cubicBezTo>
                  <a:lnTo>
                    <a:pt x="1572" y="1858"/>
                  </a:lnTo>
                  <a:cubicBezTo>
                    <a:pt x="1668" y="1787"/>
                    <a:pt x="1668" y="1620"/>
                    <a:pt x="1572" y="157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F5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1"/>
            <p:cNvSpPr/>
            <p:nvPr/>
          </p:nvSpPr>
          <p:spPr>
            <a:xfrm>
              <a:off x="4833726" y="3943761"/>
              <a:ext cx="57359" cy="72327"/>
            </a:xfrm>
            <a:custGeom>
              <a:avLst/>
              <a:gdLst/>
              <a:ahLst/>
              <a:cxnLst/>
              <a:rect l="l" t="t" r="r" b="b"/>
              <a:pathLst>
                <a:path w="1644" h="2073" extrusionOk="0">
                  <a:moveTo>
                    <a:pt x="1120" y="1"/>
                  </a:moveTo>
                  <a:cubicBezTo>
                    <a:pt x="1215" y="96"/>
                    <a:pt x="1215" y="215"/>
                    <a:pt x="1120" y="310"/>
                  </a:cubicBezTo>
                  <a:lnTo>
                    <a:pt x="0" y="1429"/>
                  </a:lnTo>
                  <a:lnTo>
                    <a:pt x="0" y="1977"/>
                  </a:lnTo>
                  <a:lnTo>
                    <a:pt x="24" y="2001"/>
                  </a:lnTo>
                  <a:cubicBezTo>
                    <a:pt x="72" y="2049"/>
                    <a:pt x="125" y="2072"/>
                    <a:pt x="179" y="2072"/>
                  </a:cubicBezTo>
                  <a:cubicBezTo>
                    <a:pt x="233" y="2072"/>
                    <a:pt x="286" y="2049"/>
                    <a:pt x="334" y="2001"/>
                  </a:cubicBezTo>
                  <a:lnTo>
                    <a:pt x="1572" y="763"/>
                  </a:lnTo>
                  <a:cubicBezTo>
                    <a:pt x="1644" y="644"/>
                    <a:pt x="1644" y="477"/>
                    <a:pt x="1548" y="429"/>
                  </a:cubicBezTo>
                  <a:lnTo>
                    <a:pt x="1120" y="1"/>
                  </a:lnTo>
                  <a:close/>
                </a:path>
              </a:pathLst>
            </a:custGeom>
            <a:solidFill>
              <a:srgbClr val="8F5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1"/>
            <p:cNvSpPr/>
            <p:nvPr/>
          </p:nvSpPr>
          <p:spPr>
            <a:xfrm>
              <a:off x="4638448" y="3991106"/>
              <a:ext cx="225215" cy="95599"/>
            </a:xfrm>
            <a:custGeom>
              <a:avLst/>
              <a:gdLst/>
              <a:ahLst/>
              <a:cxnLst/>
              <a:rect l="l" t="t" r="r" b="b"/>
              <a:pathLst>
                <a:path w="6455" h="2740" extrusionOk="0">
                  <a:moveTo>
                    <a:pt x="1" y="1"/>
                  </a:moveTo>
                  <a:lnTo>
                    <a:pt x="1" y="2311"/>
                  </a:lnTo>
                  <a:cubicBezTo>
                    <a:pt x="1" y="2525"/>
                    <a:pt x="168" y="2740"/>
                    <a:pt x="406" y="2740"/>
                  </a:cubicBezTo>
                  <a:lnTo>
                    <a:pt x="6026" y="2740"/>
                  </a:lnTo>
                  <a:cubicBezTo>
                    <a:pt x="6240" y="2740"/>
                    <a:pt x="6455" y="2549"/>
                    <a:pt x="6455" y="2311"/>
                  </a:cubicBezTo>
                  <a:lnTo>
                    <a:pt x="6455" y="1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1"/>
            <p:cNvSpPr/>
            <p:nvPr/>
          </p:nvSpPr>
          <p:spPr>
            <a:xfrm>
              <a:off x="4824585" y="3991106"/>
              <a:ext cx="39077" cy="95599"/>
            </a:xfrm>
            <a:custGeom>
              <a:avLst/>
              <a:gdLst/>
              <a:ahLst/>
              <a:cxnLst/>
              <a:rect l="l" t="t" r="r" b="b"/>
              <a:pathLst>
                <a:path w="1120" h="2740" extrusionOk="0">
                  <a:moveTo>
                    <a:pt x="405" y="1"/>
                  </a:moveTo>
                  <a:lnTo>
                    <a:pt x="405" y="2311"/>
                  </a:lnTo>
                  <a:cubicBezTo>
                    <a:pt x="405" y="2549"/>
                    <a:pt x="191" y="2740"/>
                    <a:pt x="0" y="2740"/>
                  </a:cubicBezTo>
                  <a:lnTo>
                    <a:pt x="715" y="2740"/>
                  </a:lnTo>
                  <a:cubicBezTo>
                    <a:pt x="953" y="2740"/>
                    <a:pt x="1120" y="2525"/>
                    <a:pt x="1120" y="2311"/>
                  </a:cubicBezTo>
                  <a:lnTo>
                    <a:pt x="1120" y="1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1"/>
            <p:cNvSpPr/>
            <p:nvPr/>
          </p:nvSpPr>
          <p:spPr>
            <a:xfrm>
              <a:off x="4658405" y="3991106"/>
              <a:ext cx="185336" cy="76479"/>
            </a:xfrm>
            <a:custGeom>
              <a:avLst/>
              <a:gdLst/>
              <a:ahLst/>
              <a:cxnLst/>
              <a:rect l="l" t="t" r="r" b="b"/>
              <a:pathLst>
                <a:path w="5312" h="2192" extrusionOk="0">
                  <a:moveTo>
                    <a:pt x="191" y="1"/>
                  </a:moveTo>
                  <a:cubicBezTo>
                    <a:pt x="72" y="1"/>
                    <a:pt x="0" y="72"/>
                    <a:pt x="0" y="191"/>
                  </a:cubicBezTo>
                  <a:lnTo>
                    <a:pt x="0" y="1978"/>
                  </a:lnTo>
                  <a:cubicBezTo>
                    <a:pt x="0" y="2097"/>
                    <a:pt x="72" y="2192"/>
                    <a:pt x="191" y="2192"/>
                  </a:cubicBezTo>
                  <a:lnTo>
                    <a:pt x="5121" y="2192"/>
                  </a:lnTo>
                  <a:cubicBezTo>
                    <a:pt x="5240" y="2192"/>
                    <a:pt x="5311" y="2097"/>
                    <a:pt x="5311" y="1978"/>
                  </a:cubicBezTo>
                  <a:lnTo>
                    <a:pt x="5311" y="191"/>
                  </a:lnTo>
                  <a:cubicBezTo>
                    <a:pt x="5311" y="72"/>
                    <a:pt x="5240" y="1"/>
                    <a:pt x="512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1"/>
            <p:cNvSpPr/>
            <p:nvPr/>
          </p:nvSpPr>
          <p:spPr>
            <a:xfrm>
              <a:off x="4816282" y="3991106"/>
              <a:ext cx="27458" cy="76479"/>
            </a:xfrm>
            <a:custGeom>
              <a:avLst/>
              <a:gdLst/>
              <a:ahLst/>
              <a:cxnLst/>
              <a:rect l="l" t="t" r="r" b="b"/>
              <a:pathLst>
                <a:path w="787" h="2192" extrusionOk="0">
                  <a:moveTo>
                    <a:pt x="0" y="1"/>
                  </a:moveTo>
                  <a:cubicBezTo>
                    <a:pt x="119" y="1"/>
                    <a:pt x="191" y="72"/>
                    <a:pt x="191" y="191"/>
                  </a:cubicBezTo>
                  <a:lnTo>
                    <a:pt x="191" y="1978"/>
                  </a:lnTo>
                  <a:cubicBezTo>
                    <a:pt x="191" y="2097"/>
                    <a:pt x="119" y="2192"/>
                    <a:pt x="0" y="2192"/>
                  </a:cubicBezTo>
                  <a:lnTo>
                    <a:pt x="596" y="2192"/>
                  </a:lnTo>
                  <a:cubicBezTo>
                    <a:pt x="715" y="2192"/>
                    <a:pt x="786" y="2097"/>
                    <a:pt x="786" y="1978"/>
                  </a:cubicBezTo>
                  <a:lnTo>
                    <a:pt x="786" y="191"/>
                  </a:lnTo>
                  <a:cubicBezTo>
                    <a:pt x="786" y="72"/>
                    <a:pt x="715" y="1"/>
                    <a:pt x="596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1"/>
            <p:cNvSpPr/>
            <p:nvPr/>
          </p:nvSpPr>
          <p:spPr>
            <a:xfrm>
              <a:off x="4658405" y="4050105"/>
              <a:ext cx="185336" cy="17480"/>
            </a:xfrm>
            <a:custGeom>
              <a:avLst/>
              <a:gdLst/>
              <a:ahLst/>
              <a:cxnLst/>
              <a:rect l="l" t="t" r="r" b="b"/>
              <a:pathLst>
                <a:path w="5312" h="501" extrusionOk="0">
                  <a:moveTo>
                    <a:pt x="0" y="1"/>
                  </a:moveTo>
                  <a:lnTo>
                    <a:pt x="0" y="287"/>
                  </a:lnTo>
                  <a:cubicBezTo>
                    <a:pt x="0" y="406"/>
                    <a:pt x="72" y="501"/>
                    <a:pt x="191" y="501"/>
                  </a:cubicBezTo>
                  <a:lnTo>
                    <a:pt x="5121" y="501"/>
                  </a:lnTo>
                  <a:cubicBezTo>
                    <a:pt x="5240" y="501"/>
                    <a:pt x="5311" y="406"/>
                    <a:pt x="5311" y="287"/>
                  </a:cubicBezTo>
                  <a:lnTo>
                    <a:pt x="531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1"/>
            <p:cNvSpPr/>
            <p:nvPr/>
          </p:nvSpPr>
          <p:spPr>
            <a:xfrm>
              <a:off x="4816282" y="4050105"/>
              <a:ext cx="27458" cy="17480"/>
            </a:xfrm>
            <a:custGeom>
              <a:avLst/>
              <a:gdLst/>
              <a:ahLst/>
              <a:cxnLst/>
              <a:rect l="l" t="t" r="r" b="b"/>
              <a:pathLst>
                <a:path w="787" h="501" extrusionOk="0">
                  <a:moveTo>
                    <a:pt x="191" y="1"/>
                  </a:moveTo>
                  <a:lnTo>
                    <a:pt x="191" y="287"/>
                  </a:lnTo>
                  <a:cubicBezTo>
                    <a:pt x="191" y="406"/>
                    <a:pt x="119" y="501"/>
                    <a:pt x="0" y="501"/>
                  </a:cubicBezTo>
                  <a:lnTo>
                    <a:pt x="596" y="501"/>
                  </a:lnTo>
                  <a:cubicBezTo>
                    <a:pt x="715" y="501"/>
                    <a:pt x="786" y="406"/>
                    <a:pt x="786" y="287"/>
                  </a:cubicBezTo>
                  <a:lnTo>
                    <a:pt x="786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1"/>
            <p:cNvSpPr/>
            <p:nvPr/>
          </p:nvSpPr>
          <p:spPr>
            <a:xfrm>
              <a:off x="4638448" y="3736026"/>
              <a:ext cx="225215" cy="298344"/>
            </a:xfrm>
            <a:custGeom>
              <a:avLst/>
              <a:gdLst/>
              <a:ahLst/>
              <a:cxnLst/>
              <a:rect l="l" t="t" r="r" b="b"/>
              <a:pathLst>
                <a:path w="6455" h="8551" extrusionOk="0">
                  <a:moveTo>
                    <a:pt x="406" y="1"/>
                  </a:moveTo>
                  <a:cubicBezTo>
                    <a:pt x="168" y="1"/>
                    <a:pt x="1" y="215"/>
                    <a:pt x="1" y="430"/>
                  </a:cubicBezTo>
                  <a:lnTo>
                    <a:pt x="1" y="8145"/>
                  </a:lnTo>
                  <a:cubicBezTo>
                    <a:pt x="1" y="8360"/>
                    <a:pt x="215" y="8550"/>
                    <a:pt x="406" y="8550"/>
                  </a:cubicBezTo>
                  <a:lnTo>
                    <a:pt x="6050" y="8550"/>
                  </a:lnTo>
                  <a:cubicBezTo>
                    <a:pt x="6288" y="8550"/>
                    <a:pt x="6455" y="8336"/>
                    <a:pt x="6455" y="8145"/>
                  </a:cubicBezTo>
                  <a:lnTo>
                    <a:pt x="6455" y="430"/>
                  </a:lnTo>
                  <a:cubicBezTo>
                    <a:pt x="6455" y="191"/>
                    <a:pt x="6288" y="1"/>
                    <a:pt x="6050" y="1"/>
                  </a:cubicBez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1"/>
            <p:cNvSpPr/>
            <p:nvPr/>
          </p:nvSpPr>
          <p:spPr>
            <a:xfrm>
              <a:off x="4824585" y="3736026"/>
              <a:ext cx="39077" cy="298344"/>
            </a:xfrm>
            <a:custGeom>
              <a:avLst/>
              <a:gdLst/>
              <a:ahLst/>
              <a:cxnLst/>
              <a:rect l="l" t="t" r="r" b="b"/>
              <a:pathLst>
                <a:path w="1120" h="8551" extrusionOk="0">
                  <a:moveTo>
                    <a:pt x="0" y="1"/>
                  </a:moveTo>
                  <a:cubicBezTo>
                    <a:pt x="239" y="1"/>
                    <a:pt x="405" y="215"/>
                    <a:pt x="405" y="430"/>
                  </a:cubicBezTo>
                  <a:lnTo>
                    <a:pt x="405" y="8145"/>
                  </a:lnTo>
                  <a:cubicBezTo>
                    <a:pt x="405" y="8360"/>
                    <a:pt x="191" y="8550"/>
                    <a:pt x="0" y="8550"/>
                  </a:cubicBezTo>
                  <a:lnTo>
                    <a:pt x="715" y="8550"/>
                  </a:lnTo>
                  <a:cubicBezTo>
                    <a:pt x="953" y="8550"/>
                    <a:pt x="1120" y="8336"/>
                    <a:pt x="1120" y="8145"/>
                  </a:cubicBezTo>
                  <a:lnTo>
                    <a:pt x="1120" y="430"/>
                  </a:lnTo>
                  <a:cubicBezTo>
                    <a:pt x="1120" y="191"/>
                    <a:pt x="953" y="1"/>
                    <a:pt x="715" y="1"/>
                  </a:cubicBez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1"/>
            <p:cNvSpPr/>
            <p:nvPr/>
          </p:nvSpPr>
          <p:spPr>
            <a:xfrm>
              <a:off x="4598569" y="3750994"/>
              <a:ext cx="78991" cy="78956"/>
            </a:xfrm>
            <a:custGeom>
              <a:avLst/>
              <a:gdLst/>
              <a:ahLst/>
              <a:cxnLst/>
              <a:rect l="l" t="t" r="r" b="b"/>
              <a:pathLst>
                <a:path w="2264" h="2263" extrusionOk="0">
                  <a:moveTo>
                    <a:pt x="1144" y="1"/>
                  </a:moveTo>
                  <a:cubicBezTo>
                    <a:pt x="501" y="1"/>
                    <a:pt x="1" y="501"/>
                    <a:pt x="1" y="1120"/>
                  </a:cubicBezTo>
                  <a:cubicBezTo>
                    <a:pt x="1" y="1763"/>
                    <a:pt x="501" y="2263"/>
                    <a:pt x="1144" y="2263"/>
                  </a:cubicBezTo>
                  <a:lnTo>
                    <a:pt x="1168" y="2263"/>
                  </a:lnTo>
                  <a:lnTo>
                    <a:pt x="1168" y="1763"/>
                  </a:lnTo>
                  <a:cubicBezTo>
                    <a:pt x="811" y="1763"/>
                    <a:pt x="549" y="1477"/>
                    <a:pt x="549" y="1120"/>
                  </a:cubicBezTo>
                  <a:cubicBezTo>
                    <a:pt x="549" y="763"/>
                    <a:pt x="811" y="501"/>
                    <a:pt x="1168" y="501"/>
                  </a:cubicBezTo>
                  <a:cubicBezTo>
                    <a:pt x="1525" y="501"/>
                    <a:pt x="1787" y="763"/>
                    <a:pt x="1787" y="1120"/>
                  </a:cubicBezTo>
                  <a:cubicBezTo>
                    <a:pt x="1787" y="1239"/>
                    <a:pt x="1906" y="1358"/>
                    <a:pt x="2025" y="1358"/>
                  </a:cubicBezTo>
                  <a:cubicBezTo>
                    <a:pt x="2144" y="1358"/>
                    <a:pt x="2263" y="1287"/>
                    <a:pt x="2263" y="1120"/>
                  </a:cubicBezTo>
                  <a:cubicBezTo>
                    <a:pt x="2263" y="501"/>
                    <a:pt x="1763" y="1"/>
                    <a:pt x="1144" y="1"/>
                  </a:cubicBezTo>
                  <a:close/>
                </a:path>
              </a:pathLst>
            </a:custGeom>
            <a:solidFill>
              <a:srgbClr val="231C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1"/>
            <p:cNvSpPr/>
            <p:nvPr/>
          </p:nvSpPr>
          <p:spPr>
            <a:xfrm>
              <a:off x="4598569" y="3812470"/>
              <a:ext cx="78991" cy="78991"/>
            </a:xfrm>
            <a:custGeom>
              <a:avLst/>
              <a:gdLst/>
              <a:ahLst/>
              <a:cxnLst/>
              <a:rect l="l" t="t" r="r" b="b"/>
              <a:pathLst>
                <a:path w="2264" h="2264" extrusionOk="0">
                  <a:moveTo>
                    <a:pt x="1144" y="1"/>
                  </a:moveTo>
                  <a:cubicBezTo>
                    <a:pt x="501" y="1"/>
                    <a:pt x="1" y="501"/>
                    <a:pt x="1" y="1120"/>
                  </a:cubicBezTo>
                  <a:cubicBezTo>
                    <a:pt x="1" y="1739"/>
                    <a:pt x="501" y="2263"/>
                    <a:pt x="1144" y="2263"/>
                  </a:cubicBezTo>
                  <a:lnTo>
                    <a:pt x="1168" y="2263"/>
                  </a:lnTo>
                  <a:lnTo>
                    <a:pt x="1168" y="1739"/>
                  </a:lnTo>
                  <a:cubicBezTo>
                    <a:pt x="811" y="1739"/>
                    <a:pt x="549" y="1477"/>
                    <a:pt x="549" y="1120"/>
                  </a:cubicBezTo>
                  <a:cubicBezTo>
                    <a:pt x="549" y="763"/>
                    <a:pt x="811" y="501"/>
                    <a:pt x="1168" y="501"/>
                  </a:cubicBezTo>
                  <a:cubicBezTo>
                    <a:pt x="1525" y="501"/>
                    <a:pt x="1787" y="763"/>
                    <a:pt x="1787" y="1120"/>
                  </a:cubicBezTo>
                  <a:cubicBezTo>
                    <a:pt x="1787" y="1239"/>
                    <a:pt x="1906" y="1358"/>
                    <a:pt x="2025" y="1358"/>
                  </a:cubicBezTo>
                  <a:cubicBezTo>
                    <a:pt x="2144" y="1358"/>
                    <a:pt x="2263" y="1263"/>
                    <a:pt x="2263" y="1120"/>
                  </a:cubicBezTo>
                  <a:cubicBezTo>
                    <a:pt x="2263" y="501"/>
                    <a:pt x="1763" y="1"/>
                    <a:pt x="1144" y="1"/>
                  </a:cubicBezTo>
                  <a:close/>
                </a:path>
              </a:pathLst>
            </a:custGeom>
            <a:solidFill>
              <a:srgbClr val="231C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1"/>
            <p:cNvSpPr/>
            <p:nvPr/>
          </p:nvSpPr>
          <p:spPr>
            <a:xfrm>
              <a:off x="4598569" y="3873143"/>
              <a:ext cx="78991" cy="78956"/>
            </a:xfrm>
            <a:custGeom>
              <a:avLst/>
              <a:gdLst/>
              <a:ahLst/>
              <a:cxnLst/>
              <a:rect l="l" t="t" r="r" b="b"/>
              <a:pathLst>
                <a:path w="2264" h="2263" extrusionOk="0">
                  <a:moveTo>
                    <a:pt x="1144" y="0"/>
                  </a:moveTo>
                  <a:cubicBezTo>
                    <a:pt x="501" y="0"/>
                    <a:pt x="1" y="500"/>
                    <a:pt x="1" y="1143"/>
                  </a:cubicBezTo>
                  <a:cubicBezTo>
                    <a:pt x="1" y="1763"/>
                    <a:pt x="501" y="2263"/>
                    <a:pt x="1144" y="2263"/>
                  </a:cubicBezTo>
                  <a:lnTo>
                    <a:pt x="1168" y="2263"/>
                  </a:lnTo>
                  <a:lnTo>
                    <a:pt x="1168" y="1763"/>
                  </a:lnTo>
                  <a:cubicBezTo>
                    <a:pt x="811" y="1763"/>
                    <a:pt x="549" y="1501"/>
                    <a:pt x="549" y="1143"/>
                  </a:cubicBezTo>
                  <a:cubicBezTo>
                    <a:pt x="549" y="786"/>
                    <a:pt x="811" y="500"/>
                    <a:pt x="1168" y="500"/>
                  </a:cubicBezTo>
                  <a:cubicBezTo>
                    <a:pt x="1525" y="500"/>
                    <a:pt x="1787" y="786"/>
                    <a:pt x="1787" y="1143"/>
                  </a:cubicBezTo>
                  <a:cubicBezTo>
                    <a:pt x="1787" y="1262"/>
                    <a:pt x="1906" y="1382"/>
                    <a:pt x="2025" y="1382"/>
                  </a:cubicBezTo>
                  <a:cubicBezTo>
                    <a:pt x="2144" y="1382"/>
                    <a:pt x="2263" y="1286"/>
                    <a:pt x="2263" y="1143"/>
                  </a:cubicBezTo>
                  <a:cubicBezTo>
                    <a:pt x="2263" y="500"/>
                    <a:pt x="1763" y="0"/>
                    <a:pt x="1144" y="0"/>
                  </a:cubicBezTo>
                  <a:close/>
                </a:path>
              </a:pathLst>
            </a:custGeom>
            <a:solidFill>
              <a:srgbClr val="231C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1"/>
            <p:cNvSpPr/>
            <p:nvPr/>
          </p:nvSpPr>
          <p:spPr>
            <a:xfrm>
              <a:off x="4598569" y="3934619"/>
              <a:ext cx="78991" cy="78956"/>
            </a:xfrm>
            <a:custGeom>
              <a:avLst/>
              <a:gdLst/>
              <a:ahLst/>
              <a:cxnLst/>
              <a:rect l="l" t="t" r="r" b="b"/>
              <a:pathLst>
                <a:path w="2264" h="2263" extrusionOk="0">
                  <a:moveTo>
                    <a:pt x="1144" y="1"/>
                  </a:moveTo>
                  <a:cubicBezTo>
                    <a:pt x="501" y="1"/>
                    <a:pt x="1" y="501"/>
                    <a:pt x="1" y="1144"/>
                  </a:cubicBezTo>
                  <a:cubicBezTo>
                    <a:pt x="1" y="1763"/>
                    <a:pt x="501" y="2263"/>
                    <a:pt x="1144" y="2263"/>
                  </a:cubicBezTo>
                  <a:lnTo>
                    <a:pt x="1168" y="2263"/>
                  </a:lnTo>
                  <a:lnTo>
                    <a:pt x="1168" y="1763"/>
                  </a:lnTo>
                  <a:cubicBezTo>
                    <a:pt x="811" y="1763"/>
                    <a:pt x="549" y="1501"/>
                    <a:pt x="549" y="1144"/>
                  </a:cubicBezTo>
                  <a:cubicBezTo>
                    <a:pt x="549" y="763"/>
                    <a:pt x="811" y="501"/>
                    <a:pt x="1168" y="501"/>
                  </a:cubicBezTo>
                  <a:cubicBezTo>
                    <a:pt x="1525" y="501"/>
                    <a:pt x="1787" y="786"/>
                    <a:pt x="1787" y="1144"/>
                  </a:cubicBezTo>
                  <a:cubicBezTo>
                    <a:pt x="1787" y="1263"/>
                    <a:pt x="1906" y="1382"/>
                    <a:pt x="2025" y="1382"/>
                  </a:cubicBezTo>
                  <a:cubicBezTo>
                    <a:pt x="2144" y="1382"/>
                    <a:pt x="2263" y="1287"/>
                    <a:pt x="2263" y="1144"/>
                  </a:cubicBezTo>
                  <a:cubicBezTo>
                    <a:pt x="2263" y="501"/>
                    <a:pt x="1763" y="1"/>
                    <a:pt x="1144" y="1"/>
                  </a:cubicBezTo>
                  <a:close/>
                </a:path>
              </a:pathLst>
            </a:custGeom>
            <a:solidFill>
              <a:srgbClr val="231C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1"/>
            <p:cNvSpPr/>
            <p:nvPr/>
          </p:nvSpPr>
          <p:spPr>
            <a:xfrm>
              <a:off x="4677524" y="4018320"/>
              <a:ext cx="68140" cy="31820"/>
            </a:xfrm>
            <a:custGeom>
              <a:avLst/>
              <a:gdLst/>
              <a:ahLst/>
              <a:cxnLst/>
              <a:rect l="l" t="t" r="r" b="b"/>
              <a:pathLst>
                <a:path w="1953" h="912" extrusionOk="0">
                  <a:moveTo>
                    <a:pt x="991" y="1"/>
                  </a:moveTo>
                  <a:cubicBezTo>
                    <a:pt x="947" y="1"/>
                    <a:pt x="905" y="19"/>
                    <a:pt x="881" y="54"/>
                  </a:cubicBezTo>
                  <a:lnTo>
                    <a:pt x="0" y="912"/>
                  </a:lnTo>
                  <a:lnTo>
                    <a:pt x="1953" y="912"/>
                  </a:lnTo>
                  <a:lnTo>
                    <a:pt x="1119" y="54"/>
                  </a:lnTo>
                  <a:cubicBezTo>
                    <a:pt x="1084" y="19"/>
                    <a:pt x="1036" y="1"/>
                    <a:pt x="99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1"/>
            <p:cNvSpPr/>
            <p:nvPr/>
          </p:nvSpPr>
          <p:spPr>
            <a:xfrm>
              <a:off x="4699959" y="4018320"/>
              <a:ext cx="45706" cy="31820"/>
            </a:xfrm>
            <a:custGeom>
              <a:avLst/>
              <a:gdLst/>
              <a:ahLst/>
              <a:cxnLst/>
              <a:rect l="l" t="t" r="r" b="b"/>
              <a:pathLst>
                <a:path w="1310" h="912" extrusionOk="0">
                  <a:moveTo>
                    <a:pt x="319" y="1"/>
                  </a:moveTo>
                  <a:cubicBezTo>
                    <a:pt x="274" y="1"/>
                    <a:pt x="226" y="19"/>
                    <a:pt x="191" y="54"/>
                  </a:cubicBezTo>
                  <a:lnTo>
                    <a:pt x="0" y="245"/>
                  </a:lnTo>
                  <a:lnTo>
                    <a:pt x="643" y="912"/>
                  </a:lnTo>
                  <a:lnTo>
                    <a:pt x="1310" y="912"/>
                  </a:lnTo>
                  <a:lnTo>
                    <a:pt x="429" y="54"/>
                  </a:lnTo>
                  <a:cubicBezTo>
                    <a:pt x="405" y="19"/>
                    <a:pt x="363" y="1"/>
                    <a:pt x="31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1"/>
            <p:cNvSpPr/>
            <p:nvPr/>
          </p:nvSpPr>
          <p:spPr>
            <a:xfrm>
              <a:off x="4754771" y="3972859"/>
              <a:ext cx="78991" cy="32413"/>
            </a:xfrm>
            <a:custGeom>
              <a:avLst/>
              <a:gdLst/>
              <a:ahLst/>
              <a:cxnLst/>
              <a:rect l="l" t="t" r="r" b="b"/>
              <a:pathLst>
                <a:path w="2264" h="929" extrusionOk="0">
                  <a:moveTo>
                    <a:pt x="215" y="0"/>
                  </a:moveTo>
                  <a:cubicBezTo>
                    <a:pt x="96" y="0"/>
                    <a:pt x="1" y="95"/>
                    <a:pt x="1" y="214"/>
                  </a:cubicBezTo>
                  <a:lnTo>
                    <a:pt x="1" y="714"/>
                  </a:lnTo>
                  <a:cubicBezTo>
                    <a:pt x="1" y="834"/>
                    <a:pt x="96" y="929"/>
                    <a:pt x="215" y="929"/>
                  </a:cubicBezTo>
                  <a:lnTo>
                    <a:pt x="2049" y="929"/>
                  </a:lnTo>
                  <a:cubicBezTo>
                    <a:pt x="2144" y="929"/>
                    <a:pt x="2240" y="834"/>
                    <a:pt x="2263" y="714"/>
                  </a:cubicBezTo>
                  <a:lnTo>
                    <a:pt x="2263" y="214"/>
                  </a:lnTo>
                  <a:cubicBezTo>
                    <a:pt x="2263" y="95"/>
                    <a:pt x="2168" y="0"/>
                    <a:pt x="204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1"/>
            <p:cNvSpPr/>
            <p:nvPr/>
          </p:nvSpPr>
          <p:spPr>
            <a:xfrm>
              <a:off x="4803826" y="3972859"/>
              <a:ext cx="29098" cy="32413"/>
            </a:xfrm>
            <a:custGeom>
              <a:avLst/>
              <a:gdLst/>
              <a:ahLst/>
              <a:cxnLst/>
              <a:rect l="l" t="t" r="r" b="b"/>
              <a:pathLst>
                <a:path w="834" h="929" extrusionOk="0">
                  <a:moveTo>
                    <a:pt x="0" y="0"/>
                  </a:moveTo>
                  <a:cubicBezTo>
                    <a:pt x="119" y="0"/>
                    <a:pt x="191" y="95"/>
                    <a:pt x="191" y="214"/>
                  </a:cubicBezTo>
                  <a:lnTo>
                    <a:pt x="191" y="714"/>
                  </a:lnTo>
                  <a:cubicBezTo>
                    <a:pt x="191" y="834"/>
                    <a:pt x="119" y="929"/>
                    <a:pt x="0" y="929"/>
                  </a:cubicBezTo>
                  <a:lnTo>
                    <a:pt x="619" y="929"/>
                  </a:lnTo>
                  <a:cubicBezTo>
                    <a:pt x="738" y="929"/>
                    <a:pt x="834" y="834"/>
                    <a:pt x="834" y="714"/>
                  </a:cubicBezTo>
                  <a:lnTo>
                    <a:pt x="834" y="214"/>
                  </a:lnTo>
                  <a:cubicBezTo>
                    <a:pt x="834" y="95"/>
                    <a:pt x="738" y="0"/>
                    <a:pt x="61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4" name="Google Shape;1454;p41"/>
          <p:cNvGrpSpPr/>
          <p:nvPr/>
        </p:nvGrpSpPr>
        <p:grpSpPr>
          <a:xfrm>
            <a:off x="730916" y="1748063"/>
            <a:ext cx="351481" cy="308287"/>
            <a:chOff x="5367158" y="3130338"/>
            <a:chExt cx="351481" cy="308287"/>
          </a:xfrm>
        </p:grpSpPr>
        <p:sp>
          <p:nvSpPr>
            <p:cNvPr id="1455" name="Google Shape;1455;p41"/>
            <p:cNvSpPr/>
            <p:nvPr/>
          </p:nvSpPr>
          <p:spPr>
            <a:xfrm>
              <a:off x="5404525" y="3130338"/>
              <a:ext cx="276747" cy="43229"/>
            </a:xfrm>
            <a:custGeom>
              <a:avLst/>
              <a:gdLst/>
              <a:ahLst/>
              <a:cxnLst/>
              <a:rect l="l" t="t" r="r" b="b"/>
              <a:pathLst>
                <a:path w="7932" h="1239" extrusionOk="0">
                  <a:moveTo>
                    <a:pt x="1" y="0"/>
                  </a:moveTo>
                  <a:lnTo>
                    <a:pt x="1" y="1239"/>
                  </a:lnTo>
                  <a:lnTo>
                    <a:pt x="7931" y="1239"/>
                  </a:lnTo>
                  <a:lnTo>
                    <a:pt x="7931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1"/>
            <p:cNvSpPr/>
            <p:nvPr/>
          </p:nvSpPr>
          <p:spPr>
            <a:xfrm>
              <a:off x="5607270" y="3131175"/>
              <a:ext cx="74002" cy="67338"/>
            </a:xfrm>
            <a:custGeom>
              <a:avLst/>
              <a:gdLst/>
              <a:ahLst/>
              <a:cxnLst/>
              <a:rect l="l" t="t" r="r" b="b"/>
              <a:pathLst>
                <a:path w="2121" h="1930" extrusionOk="0">
                  <a:moveTo>
                    <a:pt x="1453" y="0"/>
                  </a:moveTo>
                  <a:lnTo>
                    <a:pt x="1" y="1929"/>
                  </a:lnTo>
                  <a:lnTo>
                    <a:pt x="2120" y="1929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1"/>
            <p:cNvSpPr/>
            <p:nvPr/>
          </p:nvSpPr>
          <p:spPr>
            <a:xfrm>
              <a:off x="5404525" y="3131175"/>
              <a:ext cx="74002" cy="67338"/>
            </a:xfrm>
            <a:custGeom>
              <a:avLst/>
              <a:gdLst/>
              <a:ahLst/>
              <a:cxnLst/>
              <a:rect l="l" t="t" r="r" b="b"/>
              <a:pathLst>
                <a:path w="2121" h="1930" extrusionOk="0">
                  <a:moveTo>
                    <a:pt x="1" y="0"/>
                  </a:moveTo>
                  <a:lnTo>
                    <a:pt x="1" y="1929"/>
                  </a:lnTo>
                  <a:lnTo>
                    <a:pt x="2120" y="1929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1"/>
            <p:cNvSpPr/>
            <p:nvPr/>
          </p:nvSpPr>
          <p:spPr>
            <a:xfrm>
              <a:off x="5404525" y="3161076"/>
              <a:ext cx="276747" cy="36600"/>
            </a:xfrm>
            <a:custGeom>
              <a:avLst/>
              <a:gdLst/>
              <a:ahLst/>
              <a:cxnLst/>
              <a:rect l="l" t="t" r="r" b="b"/>
              <a:pathLst>
                <a:path w="7932" h="1049" extrusionOk="0">
                  <a:moveTo>
                    <a:pt x="1" y="0"/>
                  </a:moveTo>
                  <a:lnTo>
                    <a:pt x="1" y="1048"/>
                  </a:lnTo>
                  <a:lnTo>
                    <a:pt x="7931" y="1048"/>
                  </a:lnTo>
                  <a:lnTo>
                    <a:pt x="7931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1"/>
            <p:cNvSpPr/>
            <p:nvPr/>
          </p:nvSpPr>
          <p:spPr>
            <a:xfrm>
              <a:off x="5404525" y="3161913"/>
              <a:ext cx="74002" cy="36600"/>
            </a:xfrm>
            <a:custGeom>
              <a:avLst/>
              <a:gdLst/>
              <a:ahLst/>
              <a:cxnLst/>
              <a:rect l="l" t="t" r="r" b="b"/>
              <a:pathLst>
                <a:path w="2121" h="1049" extrusionOk="0">
                  <a:moveTo>
                    <a:pt x="1" y="0"/>
                  </a:moveTo>
                  <a:lnTo>
                    <a:pt x="1" y="1048"/>
                  </a:lnTo>
                  <a:lnTo>
                    <a:pt x="2120" y="1048"/>
                  </a:lnTo>
                  <a:lnTo>
                    <a:pt x="1311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1"/>
            <p:cNvSpPr/>
            <p:nvPr/>
          </p:nvSpPr>
          <p:spPr>
            <a:xfrm>
              <a:off x="5607270" y="3161076"/>
              <a:ext cx="74002" cy="36600"/>
            </a:xfrm>
            <a:custGeom>
              <a:avLst/>
              <a:gdLst/>
              <a:ahLst/>
              <a:cxnLst/>
              <a:rect l="l" t="t" r="r" b="b"/>
              <a:pathLst>
                <a:path w="2121" h="1049" extrusionOk="0">
                  <a:moveTo>
                    <a:pt x="810" y="0"/>
                  </a:moveTo>
                  <a:lnTo>
                    <a:pt x="1" y="1048"/>
                  </a:lnTo>
                  <a:lnTo>
                    <a:pt x="2120" y="1048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1"/>
            <p:cNvSpPr/>
            <p:nvPr/>
          </p:nvSpPr>
          <p:spPr>
            <a:xfrm>
              <a:off x="5377939" y="3130338"/>
              <a:ext cx="195314" cy="225180"/>
            </a:xfrm>
            <a:custGeom>
              <a:avLst/>
              <a:gdLst/>
              <a:ahLst/>
              <a:cxnLst/>
              <a:rect l="l" t="t" r="r" b="b"/>
              <a:pathLst>
                <a:path w="5598" h="6454" extrusionOk="0">
                  <a:moveTo>
                    <a:pt x="763" y="0"/>
                  </a:moveTo>
                  <a:lnTo>
                    <a:pt x="1" y="1048"/>
                  </a:lnTo>
                  <a:lnTo>
                    <a:pt x="4049" y="6454"/>
                  </a:lnTo>
                  <a:lnTo>
                    <a:pt x="5597" y="6454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1"/>
            <p:cNvSpPr/>
            <p:nvPr/>
          </p:nvSpPr>
          <p:spPr>
            <a:xfrm>
              <a:off x="5367158" y="3156924"/>
              <a:ext cx="167856" cy="198594"/>
            </a:xfrm>
            <a:custGeom>
              <a:avLst/>
              <a:gdLst/>
              <a:ahLst/>
              <a:cxnLst/>
              <a:rect l="l" t="t" r="r" b="b"/>
              <a:pathLst>
                <a:path w="4811" h="5692" extrusionOk="0">
                  <a:moveTo>
                    <a:pt x="524" y="0"/>
                  </a:moveTo>
                  <a:lnTo>
                    <a:pt x="72" y="596"/>
                  </a:lnTo>
                  <a:cubicBezTo>
                    <a:pt x="0" y="691"/>
                    <a:pt x="0" y="762"/>
                    <a:pt x="72" y="858"/>
                  </a:cubicBezTo>
                  <a:lnTo>
                    <a:pt x="3691" y="5668"/>
                  </a:lnTo>
                  <a:lnTo>
                    <a:pt x="4793" y="5668"/>
                  </a:lnTo>
                  <a:lnTo>
                    <a:pt x="524" y="0"/>
                  </a:lnTo>
                  <a:close/>
                  <a:moveTo>
                    <a:pt x="4793" y="5668"/>
                  </a:moveTo>
                  <a:lnTo>
                    <a:pt x="4811" y="5692"/>
                  </a:lnTo>
                  <a:lnTo>
                    <a:pt x="4811" y="5668"/>
                  </a:ln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1"/>
            <p:cNvSpPr/>
            <p:nvPr/>
          </p:nvSpPr>
          <p:spPr>
            <a:xfrm>
              <a:off x="5512544" y="3130338"/>
              <a:ext cx="193639" cy="225180"/>
            </a:xfrm>
            <a:custGeom>
              <a:avLst/>
              <a:gdLst/>
              <a:ahLst/>
              <a:cxnLst/>
              <a:rect l="l" t="t" r="r" b="b"/>
              <a:pathLst>
                <a:path w="5550" h="6454" extrusionOk="0">
                  <a:moveTo>
                    <a:pt x="4835" y="0"/>
                  </a:moveTo>
                  <a:lnTo>
                    <a:pt x="1" y="6454"/>
                  </a:lnTo>
                  <a:lnTo>
                    <a:pt x="1406" y="6454"/>
                  </a:lnTo>
                  <a:lnTo>
                    <a:pt x="5550" y="929"/>
                  </a:lnTo>
                  <a:lnTo>
                    <a:pt x="4835" y="0"/>
                  </a:ln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1"/>
            <p:cNvSpPr/>
            <p:nvPr/>
          </p:nvSpPr>
          <p:spPr>
            <a:xfrm>
              <a:off x="5551621" y="3156924"/>
              <a:ext cx="167018" cy="198594"/>
            </a:xfrm>
            <a:custGeom>
              <a:avLst/>
              <a:gdLst/>
              <a:ahLst/>
              <a:cxnLst/>
              <a:rect l="l" t="t" r="r" b="b"/>
              <a:pathLst>
                <a:path w="4787" h="5692" extrusionOk="0">
                  <a:moveTo>
                    <a:pt x="4287" y="0"/>
                  </a:moveTo>
                  <a:lnTo>
                    <a:pt x="0" y="5692"/>
                  </a:lnTo>
                  <a:lnTo>
                    <a:pt x="1096" y="5692"/>
                  </a:lnTo>
                  <a:lnTo>
                    <a:pt x="4715" y="858"/>
                  </a:lnTo>
                  <a:cubicBezTo>
                    <a:pt x="4787" y="762"/>
                    <a:pt x="4787" y="643"/>
                    <a:pt x="4715" y="596"/>
                  </a:cubicBezTo>
                  <a:lnTo>
                    <a:pt x="4287" y="0"/>
                  </a:ln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1"/>
            <p:cNvSpPr/>
            <p:nvPr/>
          </p:nvSpPr>
          <p:spPr>
            <a:xfrm>
              <a:off x="5475177" y="3303147"/>
              <a:ext cx="135443" cy="135478"/>
            </a:xfrm>
            <a:custGeom>
              <a:avLst/>
              <a:gdLst/>
              <a:ahLst/>
              <a:cxnLst/>
              <a:rect l="l" t="t" r="r" b="b"/>
              <a:pathLst>
                <a:path w="3882" h="3883" extrusionOk="0">
                  <a:moveTo>
                    <a:pt x="1953" y="1"/>
                  </a:moveTo>
                  <a:cubicBezTo>
                    <a:pt x="881" y="1"/>
                    <a:pt x="0" y="858"/>
                    <a:pt x="0" y="1930"/>
                  </a:cubicBezTo>
                  <a:cubicBezTo>
                    <a:pt x="0" y="3001"/>
                    <a:pt x="881" y="3882"/>
                    <a:pt x="1953" y="3882"/>
                  </a:cubicBezTo>
                  <a:cubicBezTo>
                    <a:pt x="3025" y="3882"/>
                    <a:pt x="3882" y="3001"/>
                    <a:pt x="3882" y="1930"/>
                  </a:cubicBezTo>
                  <a:cubicBezTo>
                    <a:pt x="3882" y="1430"/>
                    <a:pt x="3668" y="953"/>
                    <a:pt x="3310" y="572"/>
                  </a:cubicBezTo>
                  <a:cubicBezTo>
                    <a:pt x="2953" y="215"/>
                    <a:pt x="2453" y="1"/>
                    <a:pt x="1953" y="1"/>
                  </a:cubicBezTo>
                  <a:close/>
                </a:path>
              </a:pathLst>
            </a:custGeom>
            <a:solidFill>
              <a:srgbClr val="8F5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1"/>
            <p:cNvSpPr/>
            <p:nvPr/>
          </p:nvSpPr>
          <p:spPr>
            <a:xfrm>
              <a:off x="5526674" y="3303147"/>
              <a:ext cx="83945" cy="135478"/>
            </a:xfrm>
            <a:custGeom>
              <a:avLst/>
              <a:gdLst/>
              <a:ahLst/>
              <a:cxnLst/>
              <a:rect l="l" t="t" r="r" b="b"/>
              <a:pathLst>
                <a:path w="2406" h="3883" extrusionOk="0">
                  <a:moveTo>
                    <a:pt x="477" y="1"/>
                  </a:moveTo>
                  <a:cubicBezTo>
                    <a:pt x="286" y="1"/>
                    <a:pt x="143" y="24"/>
                    <a:pt x="1" y="72"/>
                  </a:cubicBezTo>
                  <a:cubicBezTo>
                    <a:pt x="929" y="144"/>
                    <a:pt x="1715" y="953"/>
                    <a:pt x="1715" y="1930"/>
                  </a:cubicBezTo>
                  <a:cubicBezTo>
                    <a:pt x="1715" y="2930"/>
                    <a:pt x="977" y="3716"/>
                    <a:pt x="1" y="3811"/>
                  </a:cubicBezTo>
                  <a:cubicBezTo>
                    <a:pt x="143" y="3835"/>
                    <a:pt x="310" y="3882"/>
                    <a:pt x="477" y="3882"/>
                  </a:cubicBezTo>
                  <a:cubicBezTo>
                    <a:pt x="1549" y="3882"/>
                    <a:pt x="2406" y="3001"/>
                    <a:pt x="2406" y="1930"/>
                  </a:cubicBezTo>
                  <a:cubicBezTo>
                    <a:pt x="2406" y="858"/>
                    <a:pt x="1549" y="1"/>
                    <a:pt x="477" y="1"/>
                  </a:cubicBezTo>
                  <a:close/>
                </a:path>
              </a:pathLst>
            </a:custGeom>
            <a:solidFill>
              <a:srgbClr val="8F5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1"/>
            <p:cNvSpPr/>
            <p:nvPr/>
          </p:nvSpPr>
          <p:spPr>
            <a:xfrm>
              <a:off x="5500088" y="3328094"/>
              <a:ext cx="85620" cy="85585"/>
            </a:xfrm>
            <a:custGeom>
              <a:avLst/>
              <a:gdLst/>
              <a:ahLst/>
              <a:cxnLst/>
              <a:rect l="l" t="t" r="r" b="b"/>
              <a:pathLst>
                <a:path w="2454" h="2453" extrusionOk="0">
                  <a:moveTo>
                    <a:pt x="1239" y="0"/>
                  </a:moveTo>
                  <a:cubicBezTo>
                    <a:pt x="548" y="0"/>
                    <a:pt x="1" y="548"/>
                    <a:pt x="1" y="1215"/>
                  </a:cubicBezTo>
                  <a:cubicBezTo>
                    <a:pt x="1" y="1905"/>
                    <a:pt x="548" y="2453"/>
                    <a:pt x="1239" y="2453"/>
                  </a:cubicBezTo>
                  <a:cubicBezTo>
                    <a:pt x="1906" y="2453"/>
                    <a:pt x="2453" y="1905"/>
                    <a:pt x="2453" y="1215"/>
                  </a:cubicBezTo>
                  <a:cubicBezTo>
                    <a:pt x="2453" y="548"/>
                    <a:pt x="1906" y="0"/>
                    <a:pt x="1239" y="0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1"/>
            <p:cNvSpPr/>
            <p:nvPr/>
          </p:nvSpPr>
          <p:spPr>
            <a:xfrm>
              <a:off x="5528349" y="3328094"/>
              <a:ext cx="57359" cy="85585"/>
            </a:xfrm>
            <a:custGeom>
              <a:avLst/>
              <a:gdLst/>
              <a:ahLst/>
              <a:cxnLst/>
              <a:rect l="l" t="t" r="r" b="b"/>
              <a:pathLst>
                <a:path w="1644" h="2453" extrusionOk="0">
                  <a:moveTo>
                    <a:pt x="429" y="0"/>
                  </a:moveTo>
                  <a:cubicBezTo>
                    <a:pt x="262" y="0"/>
                    <a:pt x="119" y="0"/>
                    <a:pt x="0" y="72"/>
                  </a:cubicBezTo>
                  <a:cubicBezTo>
                    <a:pt x="572" y="143"/>
                    <a:pt x="1024" y="619"/>
                    <a:pt x="1024" y="1215"/>
                  </a:cubicBezTo>
                  <a:cubicBezTo>
                    <a:pt x="1024" y="1810"/>
                    <a:pt x="572" y="2334"/>
                    <a:pt x="0" y="2382"/>
                  </a:cubicBezTo>
                  <a:cubicBezTo>
                    <a:pt x="119" y="2405"/>
                    <a:pt x="262" y="2453"/>
                    <a:pt x="429" y="2453"/>
                  </a:cubicBezTo>
                  <a:cubicBezTo>
                    <a:pt x="1096" y="2453"/>
                    <a:pt x="1643" y="1905"/>
                    <a:pt x="1643" y="1215"/>
                  </a:cubicBezTo>
                  <a:cubicBezTo>
                    <a:pt x="1643" y="548"/>
                    <a:pt x="1096" y="0"/>
                    <a:pt x="429" y="0"/>
                  </a:cubicBezTo>
                  <a:close/>
                </a:path>
              </a:pathLst>
            </a:custGeom>
            <a:solidFill>
              <a:srgbClr val="F8C5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6856226-FEAE-5E12-71C7-66FF37A6EC78}"/>
              </a:ext>
            </a:extLst>
          </p:cNvPr>
          <p:cNvSpPr txBox="1"/>
          <p:nvPr/>
        </p:nvSpPr>
        <p:spPr>
          <a:xfrm>
            <a:off x="583154" y="1005492"/>
            <a:ext cx="7977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Minimalno število KT, ki jih mora študent zbrati na izmenjavi, je odvisno od vrste mobilnosti, trajanja izmenjave ter. študijskega programa, pri čemer velja:</a:t>
            </a:r>
          </a:p>
        </p:txBody>
      </p:sp>
      <p:graphicFrame>
        <p:nvGraphicFramePr>
          <p:cNvPr id="11" name="Tabela 5">
            <a:extLst>
              <a:ext uri="{FF2B5EF4-FFF2-40B4-BE49-F238E27FC236}">
                <a16:creationId xmlns:a16="http://schemas.microsoft.com/office/drawing/2014/main" id="{D2AAA0E9-92AE-8F09-F491-3EAA24BDA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82891"/>
              </p:ext>
            </p:extLst>
          </p:nvPr>
        </p:nvGraphicFramePr>
        <p:xfrm>
          <a:off x="768283" y="2243998"/>
          <a:ext cx="5832909" cy="1341120"/>
        </p:xfrm>
        <a:graphic>
          <a:graphicData uri="http://schemas.openxmlformats.org/drawingml/2006/table">
            <a:tbl>
              <a:tblPr firstRow="1" bandRow="1"/>
              <a:tblGrid>
                <a:gridCol w="1861419">
                  <a:extLst>
                    <a:ext uri="{9D8B030D-6E8A-4147-A177-3AD203B41FA5}">
                      <a16:colId xmlns:a16="http://schemas.microsoft.com/office/drawing/2014/main" val="838273378"/>
                    </a:ext>
                  </a:extLst>
                </a:gridCol>
                <a:gridCol w="1985745">
                  <a:extLst>
                    <a:ext uri="{9D8B030D-6E8A-4147-A177-3AD203B41FA5}">
                      <a16:colId xmlns:a16="http://schemas.microsoft.com/office/drawing/2014/main" val="2881564556"/>
                    </a:ext>
                  </a:extLst>
                </a:gridCol>
                <a:gridCol w="1985745">
                  <a:extLst>
                    <a:ext uri="{9D8B030D-6E8A-4147-A177-3AD203B41FA5}">
                      <a16:colId xmlns:a16="http://schemas.microsoft.com/office/drawing/2014/main" val="946685986"/>
                    </a:ext>
                  </a:extLst>
                </a:gridCol>
              </a:tblGrid>
              <a:tr h="27810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sl-SI" sz="1400" dirty="0"/>
                        <a:t>Trajanje izmenjave v semestrih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sl-SI" sz="1400" dirty="0"/>
                        <a:t>Trajanje izmenjave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sl-SI" sz="1400" dirty="0"/>
                        <a:t>Minimalno doseženo število KT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556996"/>
                  </a:ext>
                </a:extLst>
              </a:tr>
              <a:tr h="27810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sl-SI" sz="1400" dirty="0"/>
                        <a:t>1 semester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sl-SI" sz="1400" dirty="0"/>
                        <a:t>Od 2 do 6 mesecev; navadno 5 mesecev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sl-SI" sz="1400" dirty="0"/>
                        <a:t>20 KT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910997"/>
                  </a:ext>
                </a:extLst>
              </a:tr>
              <a:tr h="15891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sl-SI" sz="1400" dirty="0"/>
                        <a:t>2 semestra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sl-SI" sz="1400" dirty="0"/>
                        <a:t>12 mesecev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sl-SI" sz="1400" dirty="0"/>
                        <a:t>40 KT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787144"/>
                  </a:ext>
                </a:extLst>
              </a:tr>
            </a:tbl>
          </a:graphicData>
        </a:graphic>
      </p:graphicFrame>
      <p:graphicFrame>
        <p:nvGraphicFramePr>
          <p:cNvPr id="19" name="Tabela 7">
            <a:extLst>
              <a:ext uri="{FF2B5EF4-FFF2-40B4-BE49-F238E27FC236}">
                <a16:creationId xmlns:a16="http://schemas.microsoft.com/office/drawing/2014/main" id="{3102761A-EE4B-50C5-45D9-B2944A811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051657"/>
              </p:ext>
            </p:extLst>
          </p:nvPr>
        </p:nvGraphicFramePr>
        <p:xfrm>
          <a:off x="2315953" y="3907356"/>
          <a:ext cx="5832909" cy="873067"/>
        </p:xfrm>
        <a:graphic>
          <a:graphicData uri="http://schemas.openxmlformats.org/drawingml/2006/table">
            <a:tbl>
              <a:tblPr firstRow="1" bandRow="1"/>
              <a:tblGrid>
                <a:gridCol w="2229854">
                  <a:extLst>
                    <a:ext uri="{9D8B030D-6E8A-4147-A177-3AD203B41FA5}">
                      <a16:colId xmlns:a16="http://schemas.microsoft.com/office/drawing/2014/main" val="2529665331"/>
                    </a:ext>
                  </a:extLst>
                </a:gridCol>
                <a:gridCol w="1658752">
                  <a:extLst>
                    <a:ext uri="{9D8B030D-6E8A-4147-A177-3AD203B41FA5}">
                      <a16:colId xmlns:a16="http://schemas.microsoft.com/office/drawing/2014/main" val="1629903372"/>
                    </a:ext>
                  </a:extLst>
                </a:gridCol>
                <a:gridCol w="1944303">
                  <a:extLst>
                    <a:ext uri="{9D8B030D-6E8A-4147-A177-3AD203B41FA5}">
                      <a16:colId xmlns:a16="http://schemas.microsoft.com/office/drawing/2014/main" val="1474748268"/>
                    </a:ext>
                  </a:extLst>
                </a:gridCol>
              </a:tblGrid>
              <a:tr h="35490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sl-SI" sz="1400" dirty="0"/>
                        <a:t>Kombinirani intenzivni program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sl-SI" sz="1400" dirty="0"/>
                        <a:t>Trajanje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sl-SI" sz="1400" dirty="0"/>
                        <a:t>KT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170780"/>
                  </a:ext>
                </a:extLst>
              </a:tr>
              <a:tr h="35490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sl-SI" sz="1400" dirty="0"/>
                        <a:t>Udeležba na KIP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sl-SI" sz="1400" dirty="0"/>
                        <a:t>Od 5 do 30 dni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sl-SI" sz="1400" dirty="0"/>
                        <a:t>Min. 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25371"/>
                  </a:ext>
                </a:extLst>
              </a:tr>
            </a:tbl>
          </a:graphicData>
        </a:graphic>
      </p:graphicFrame>
      <p:pic>
        <p:nvPicPr>
          <p:cNvPr id="20" name="Slika 19">
            <a:extLst>
              <a:ext uri="{FF2B5EF4-FFF2-40B4-BE49-F238E27FC236}">
                <a16:creationId xmlns:a16="http://schemas.microsoft.com/office/drawing/2014/main" id="{246CD190-AAE8-BA1E-975B-AB9B88BFA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894" y="1599869"/>
            <a:ext cx="1588651" cy="158865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3">
          <a:extLst>
            <a:ext uri="{FF2B5EF4-FFF2-40B4-BE49-F238E27FC236}">
              <a16:creationId xmlns:a16="http://schemas.microsoft.com/office/drawing/2014/main" id="{96B0646D-CF9B-3C52-7593-C55FF9841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p47">
            <a:extLst>
              <a:ext uri="{FF2B5EF4-FFF2-40B4-BE49-F238E27FC236}">
                <a16:creationId xmlns:a16="http://schemas.microsoft.com/office/drawing/2014/main" id="{680B2DD8-CF73-D792-299B-BC8C42D7D9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83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solidFill>
                  <a:schemeClr val="dk2"/>
                </a:solidFill>
              </a:rPr>
              <a:t>FINANČNA DOTACIJA – Program </a:t>
            </a:r>
            <a:r>
              <a:rPr lang="sl-SI" dirty="0" err="1">
                <a:solidFill>
                  <a:schemeClr val="dk2"/>
                </a:solidFill>
              </a:rPr>
              <a:t>Erasmus</a:t>
            </a:r>
            <a:r>
              <a:rPr lang="sl-SI" dirty="0">
                <a:solidFill>
                  <a:schemeClr val="dk2"/>
                </a:solidFill>
              </a:rPr>
              <a:t>+ 2023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937" name="Google Shape;1937;p47">
            <a:extLst>
              <a:ext uri="{FF2B5EF4-FFF2-40B4-BE49-F238E27FC236}">
                <a16:creationId xmlns:a16="http://schemas.microsoft.com/office/drawing/2014/main" id="{795DD331-7552-BA55-335C-3622053A11F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50425" y="2135375"/>
            <a:ext cx="5376600" cy="3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______________________________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940" name="Google Shape;1940;p47">
            <a:extLst>
              <a:ext uri="{FF2B5EF4-FFF2-40B4-BE49-F238E27FC236}">
                <a16:creationId xmlns:a16="http://schemas.microsoft.com/office/drawing/2014/main" id="{DA1C5DF1-E1F1-B516-9494-B7412C0F0E2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50425" y="3253575"/>
            <a:ext cx="5376600" cy="3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</a:rPr>
              <a:t>Do you think studying abroad will improve your skills?</a:t>
            </a:r>
            <a:endParaRPr sz="1600" b="1">
              <a:solidFill>
                <a:schemeClr val="dk2"/>
              </a:solidFill>
            </a:endParaRPr>
          </a:p>
        </p:txBody>
      </p:sp>
      <p:sp>
        <p:nvSpPr>
          <p:cNvPr id="1941" name="Google Shape;1941;p47">
            <a:extLst>
              <a:ext uri="{FF2B5EF4-FFF2-40B4-BE49-F238E27FC236}">
                <a16:creationId xmlns:a16="http://schemas.microsoft.com/office/drawing/2014/main" id="{E47D09BB-DF82-3EF2-3A05-C0C9DC41597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50425" y="3570375"/>
            <a:ext cx="5376600" cy="3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______________________________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62D49C2-4795-BF57-0743-A83B8F96C0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57" t="31753" r="59121" b="11533"/>
          <a:stretch/>
        </p:blipFill>
        <p:spPr>
          <a:xfrm>
            <a:off x="324544" y="840403"/>
            <a:ext cx="7933213" cy="3890979"/>
          </a:xfrm>
          <a:prstGeom prst="rect">
            <a:avLst/>
          </a:prstGeom>
        </p:spPr>
      </p:pic>
      <p:grpSp>
        <p:nvGrpSpPr>
          <p:cNvPr id="1944" name="Google Shape;1944;p47">
            <a:extLst>
              <a:ext uri="{FF2B5EF4-FFF2-40B4-BE49-F238E27FC236}">
                <a16:creationId xmlns:a16="http://schemas.microsoft.com/office/drawing/2014/main" id="{1AE97E19-4C8B-E598-4804-65806944B3CA}"/>
              </a:ext>
            </a:extLst>
          </p:cNvPr>
          <p:cNvGrpSpPr/>
          <p:nvPr/>
        </p:nvGrpSpPr>
        <p:grpSpPr>
          <a:xfrm>
            <a:off x="7866405" y="2281271"/>
            <a:ext cx="1638298" cy="2862229"/>
            <a:chOff x="6303225" y="716142"/>
            <a:chExt cx="1638298" cy="2862229"/>
          </a:xfrm>
        </p:grpSpPr>
        <p:sp>
          <p:nvSpPr>
            <p:cNvPr id="1945" name="Google Shape;1945;p47">
              <a:extLst>
                <a:ext uri="{FF2B5EF4-FFF2-40B4-BE49-F238E27FC236}">
                  <a16:creationId xmlns:a16="http://schemas.microsoft.com/office/drawing/2014/main" id="{371E53D2-3BA4-7543-7B07-B319216CCCF2}"/>
                </a:ext>
              </a:extLst>
            </p:cNvPr>
            <p:cNvSpPr/>
            <p:nvPr/>
          </p:nvSpPr>
          <p:spPr>
            <a:xfrm>
              <a:off x="6386511" y="774244"/>
              <a:ext cx="190809" cy="287589"/>
            </a:xfrm>
            <a:custGeom>
              <a:avLst/>
              <a:gdLst/>
              <a:ahLst/>
              <a:cxnLst/>
              <a:rect l="l" t="t" r="r" b="b"/>
              <a:pathLst>
                <a:path w="2220" h="3346" extrusionOk="0">
                  <a:moveTo>
                    <a:pt x="1421" y="1"/>
                  </a:moveTo>
                  <a:lnTo>
                    <a:pt x="691" y="28"/>
                  </a:lnTo>
                  <a:cubicBezTo>
                    <a:pt x="136" y="82"/>
                    <a:pt x="1" y="1327"/>
                    <a:pt x="122" y="2112"/>
                  </a:cubicBezTo>
                  <a:cubicBezTo>
                    <a:pt x="340" y="3258"/>
                    <a:pt x="898" y="3346"/>
                    <a:pt x="1063" y="3346"/>
                  </a:cubicBezTo>
                  <a:cubicBezTo>
                    <a:pt x="1093" y="3346"/>
                    <a:pt x="1110" y="3343"/>
                    <a:pt x="1110" y="3343"/>
                  </a:cubicBezTo>
                  <a:lnTo>
                    <a:pt x="2220" y="3302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7">
              <a:extLst>
                <a:ext uri="{FF2B5EF4-FFF2-40B4-BE49-F238E27FC236}">
                  <a16:creationId xmlns:a16="http://schemas.microsoft.com/office/drawing/2014/main" id="{B61E3790-39F5-735B-411A-3476504580F6}"/>
                </a:ext>
              </a:extLst>
            </p:cNvPr>
            <p:cNvSpPr/>
            <p:nvPr/>
          </p:nvSpPr>
          <p:spPr>
            <a:xfrm>
              <a:off x="6430689" y="716142"/>
              <a:ext cx="239715" cy="400097"/>
            </a:xfrm>
            <a:custGeom>
              <a:avLst/>
              <a:gdLst/>
              <a:ahLst/>
              <a:cxnLst/>
              <a:rect l="l" t="t" r="r" b="b"/>
              <a:pathLst>
                <a:path w="2789" h="4655" extrusionOk="0">
                  <a:moveTo>
                    <a:pt x="95" y="0"/>
                  </a:moveTo>
                  <a:lnTo>
                    <a:pt x="1" y="14"/>
                  </a:lnTo>
                  <a:lnTo>
                    <a:pt x="826" y="4330"/>
                  </a:lnTo>
                  <a:lnTo>
                    <a:pt x="2693" y="4655"/>
                  </a:lnTo>
                  <a:lnTo>
                    <a:pt x="2788" y="461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7">
              <a:extLst>
                <a:ext uri="{FF2B5EF4-FFF2-40B4-BE49-F238E27FC236}">
                  <a16:creationId xmlns:a16="http://schemas.microsoft.com/office/drawing/2014/main" id="{FFDAAA47-9FAB-015A-8649-4A7E31A0B141}"/>
                </a:ext>
              </a:extLst>
            </p:cNvPr>
            <p:cNvSpPr/>
            <p:nvPr/>
          </p:nvSpPr>
          <p:spPr>
            <a:xfrm>
              <a:off x="6438855" y="716142"/>
              <a:ext cx="231549" cy="396659"/>
            </a:xfrm>
            <a:custGeom>
              <a:avLst/>
              <a:gdLst/>
              <a:ahLst/>
              <a:cxnLst/>
              <a:rect l="l" t="t" r="r" b="b"/>
              <a:pathLst>
                <a:path w="2694" h="4615" extrusionOk="0">
                  <a:moveTo>
                    <a:pt x="0" y="0"/>
                  </a:moveTo>
                  <a:lnTo>
                    <a:pt x="812" y="4290"/>
                  </a:lnTo>
                  <a:lnTo>
                    <a:pt x="2693" y="4614"/>
                  </a:lnTo>
                  <a:lnTo>
                    <a:pt x="1868" y="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7">
              <a:extLst>
                <a:ext uri="{FF2B5EF4-FFF2-40B4-BE49-F238E27FC236}">
                  <a16:creationId xmlns:a16="http://schemas.microsoft.com/office/drawing/2014/main" id="{A206F1D2-B363-1D6D-2FB2-874A3B4F5F01}"/>
                </a:ext>
              </a:extLst>
            </p:cNvPr>
            <p:cNvSpPr/>
            <p:nvPr/>
          </p:nvSpPr>
          <p:spPr>
            <a:xfrm>
              <a:off x="6421407" y="910304"/>
              <a:ext cx="143107" cy="269969"/>
            </a:xfrm>
            <a:custGeom>
              <a:avLst/>
              <a:gdLst/>
              <a:ahLst/>
              <a:cxnLst/>
              <a:rect l="l" t="t" r="r" b="b"/>
              <a:pathLst>
                <a:path w="1665" h="3141" extrusionOk="0">
                  <a:moveTo>
                    <a:pt x="1624" y="1"/>
                  </a:moveTo>
                  <a:cubicBezTo>
                    <a:pt x="1611" y="1"/>
                    <a:pt x="1597" y="28"/>
                    <a:pt x="1597" y="42"/>
                  </a:cubicBezTo>
                  <a:cubicBezTo>
                    <a:pt x="1557" y="677"/>
                    <a:pt x="1191" y="921"/>
                    <a:pt x="839" y="1151"/>
                  </a:cubicBezTo>
                  <a:cubicBezTo>
                    <a:pt x="433" y="1422"/>
                    <a:pt x="0" y="1719"/>
                    <a:pt x="176" y="2545"/>
                  </a:cubicBezTo>
                  <a:cubicBezTo>
                    <a:pt x="203" y="2707"/>
                    <a:pt x="176" y="2897"/>
                    <a:pt x="122" y="3086"/>
                  </a:cubicBezTo>
                  <a:cubicBezTo>
                    <a:pt x="122" y="3100"/>
                    <a:pt x="122" y="3140"/>
                    <a:pt x="163" y="3140"/>
                  </a:cubicBezTo>
                  <a:cubicBezTo>
                    <a:pt x="176" y="3140"/>
                    <a:pt x="190" y="3113"/>
                    <a:pt x="176" y="3086"/>
                  </a:cubicBezTo>
                  <a:cubicBezTo>
                    <a:pt x="244" y="2897"/>
                    <a:pt x="271" y="2694"/>
                    <a:pt x="244" y="2504"/>
                  </a:cubicBezTo>
                  <a:cubicBezTo>
                    <a:pt x="68" y="1733"/>
                    <a:pt x="461" y="1476"/>
                    <a:pt x="866" y="1205"/>
                  </a:cubicBezTo>
                  <a:cubicBezTo>
                    <a:pt x="1259" y="975"/>
                    <a:pt x="1651" y="718"/>
                    <a:pt x="1665" y="42"/>
                  </a:cubicBezTo>
                  <a:cubicBezTo>
                    <a:pt x="1665" y="28"/>
                    <a:pt x="1651" y="1"/>
                    <a:pt x="1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7">
              <a:extLst>
                <a:ext uri="{FF2B5EF4-FFF2-40B4-BE49-F238E27FC236}">
                  <a16:creationId xmlns:a16="http://schemas.microsoft.com/office/drawing/2014/main" id="{D8BB804F-09A6-0F08-91DC-B2D53E3FBBA1}"/>
                </a:ext>
              </a:extLst>
            </p:cNvPr>
            <p:cNvSpPr/>
            <p:nvPr/>
          </p:nvSpPr>
          <p:spPr>
            <a:xfrm>
              <a:off x="6424931" y="1162482"/>
              <a:ext cx="26988" cy="13150"/>
            </a:xfrm>
            <a:custGeom>
              <a:avLst/>
              <a:gdLst/>
              <a:ahLst/>
              <a:cxnLst/>
              <a:rect l="l" t="t" r="r" b="b"/>
              <a:pathLst>
                <a:path w="314" h="153" extrusionOk="0">
                  <a:moveTo>
                    <a:pt x="150" y="0"/>
                  </a:moveTo>
                  <a:cubicBezTo>
                    <a:pt x="141" y="0"/>
                    <a:pt x="132" y="1"/>
                    <a:pt x="122" y="3"/>
                  </a:cubicBezTo>
                  <a:cubicBezTo>
                    <a:pt x="0" y="17"/>
                    <a:pt x="0" y="152"/>
                    <a:pt x="162" y="152"/>
                  </a:cubicBezTo>
                  <a:cubicBezTo>
                    <a:pt x="313" y="152"/>
                    <a:pt x="266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7">
              <a:extLst>
                <a:ext uri="{FF2B5EF4-FFF2-40B4-BE49-F238E27FC236}">
                  <a16:creationId xmlns:a16="http://schemas.microsoft.com/office/drawing/2014/main" id="{2784FDFC-2726-C87C-8AEE-F91049538CE6}"/>
                </a:ext>
              </a:extLst>
            </p:cNvPr>
            <p:cNvSpPr/>
            <p:nvPr/>
          </p:nvSpPr>
          <p:spPr>
            <a:xfrm>
              <a:off x="6423727" y="1169616"/>
              <a:ext cx="26301" cy="12978"/>
            </a:xfrm>
            <a:custGeom>
              <a:avLst/>
              <a:gdLst/>
              <a:ahLst/>
              <a:cxnLst/>
              <a:rect l="l" t="t" r="r" b="b"/>
              <a:pathLst>
                <a:path w="306" h="151" extrusionOk="0">
                  <a:moveTo>
                    <a:pt x="125" y="1"/>
                  </a:moveTo>
                  <a:cubicBezTo>
                    <a:pt x="119" y="1"/>
                    <a:pt x="114" y="1"/>
                    <a:pt x="109" y="1"/>
                  </a:cubicBezTo>
                  <a:cubicBezTo>
                    <a:pt x="1" y="15"/>
                    <a:pt x="1" y="150"/>
                    <a:pt x="163" y="150"/>
                  </a:cubicBezTo>
                  <a:cubicBezTo>
                    <a:pt x="306" y="150"/>
                    <a:pt x="249" y="1"/>
                    <a:pt x="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7">
              <a:extLst>
                <a:ext uri="{FF2B5EF4-FFF2-40B4-BE49-F238E27FC236}">
                  <a16:creationId xmlns:a16="http://schemas.microsoft.com/office/drawing/2014/main" id="{8EAD543F-1624-F21B-D74B-8F452FD735E9}"/>
                </a:ext>
              </a:extLst>
            </p:cNvPr>
            <p:cNvSpPr/>
            <p:nvPr/>
          </p:nvSpPr>
          <p:spPr>
            <a:xfrm>
              <a:off x="6421407" y="1176664"/>
              <a:ext cx="28020" cy="12892"/>
            </a:xfrm>
            <a:custGeom>
              <a:avLst/>
              <a:gdLst/>
              <a:ahLst/>
              <a:cxnLst/>
              <a:rect l="l" t="t" r="r" b="b"/>
              <a:pathLst>
                <a:path w="326" h="150" extrusionOk="0">
                  <a:moveTo>
                    <a:pt x="122" y="1"/>
                  </a:moveTo>
                  <a:cubicBezTo>
                    <a:pt x="0" y="14"/>
                    <a:pt x="0" y="149"/>
                    <a:pt x="176" y="149"/>
                  </a:cubicBezTo>
                  <a:cubicBezTo>
                    <a:pt x="325" y="149"/>
                    <a:pt x="258" y="1"/>
                    <a:pt x="1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7">
              <a:extLst>
                <a:ext uri="{FF2B5EF4-FFF2-40B4-BE49-F238E27FC236}">
                  <a16:creationId xmlns:a16="http://schemas.microsoft.com/office/drawing/2014/main" id="{4677B5E0-B483-9540-B61E-319370AEDC17}"/>
                </a:ext>
              </a:extLst>
            </p:cNvPr>
            <p:cNvSpPr/>
            <p:nvPr/>
          </p:nvSpPr>
          <p:spPr>
            <a:xfrm>
              <a:off x="6409803" y="1174343"/>
              <a:ext cx="34982" cy="67557"/>
            </a:xfrm>
            <a:custGeom>
              <a:avLst/>
              <a:gdLst/>
              <a:ahLst/>
              <a:cxnLst/>
              <a:rect l="l" t="t" r="r" b="b"/>
              <a:pathLst>
                <a:path w="407" h="786" extrusionOk="0">
                  <a:moveTo>
                    <a:pt x="217" y="0"/>
                  </a:moveTo>
                  <a:cubicBezTo>
                    <a:pt x="203" y="68"/>
                    <a:pt x="190" y="109"/>
                    <a:pt x="176" y="176"/>
                  </a:cubicBezTo>
                  <a:cubicBezTo>
                    <a:pt x="135" y="231"/>
                    <a:pt x="122" y="271"/>
                    <a:pt x="81" y="298"/>
                  </a:cubicBezTo>
                  <a:cubicBezTo>
                    <a:pt x="68" y="312"/>
                    <a:pt x="68" y="339"/>
                    <a:pt x="81" y="339"/>
                  </a:cubicBezTo>
                  <a:cubicBezTo>
                    <a:pt x="68" y="366"/>
                    <a:pt x="41" y="406"/>
                    <a:pt x="14" y="420"/>
                  </a:cubicBezTo>
                  <a:cubicBezTo>
                    <a:pt x="0" y="433"/>
                    <a:pt x="0" y="447"/>
                    <a:pt x="14" y="447"/>
                  </a:cubicBezTo>
                  <a:lnTo>
                    <a:pt x="41" y="447"/>
                  </a:lnTo>
                  <a:cubicBezTo>
                    <a:pt x="41" y="488"/>
                    <a:pt x="14" y="501"/>
                    <a:pt x="0" y="542"/>
                  </a:cubicBezTo>
                  <a:lnTo>
                    <a:pt x="0" y="569"/>
                  </a:lnTo>
                  <a:lnTo>
                    <a:pt x="41" y="569"/>
                  </a:lnTo>
                  <a:cubicBezTo>
                    <a:pt x="41" y="569"/>
                    <a:pt x="41" y="555"/>
                    <a:pt x="54" y="555"/>
                  </a:cubicBezTo>
                  <a:lnTo>
                    <a:pt x="54" y="555"/>
                  </a:lnTo>
                  <a:cubicBezTo>
                    <a:pt x="41" y="569"/>
                    <a:pt x="41" y="609"/>
                    <a:pt x="14" y="623"/>
                  </a:cubicBezTo>
                  <a:cubicBezTo>
                    <a:pt x="14" y="636"/>
                    <a:pt x="14" y="650"/>
                    <a:pt x="41" y="650"/>
                  </a:cubicBezTo>
                  <a:cubicBezTo>
                    <a:pt x="54" y="650"/>
                    <a:pt x="68" y="650"/>
                    <a:pt x="68" y="636"/>
                  </a:cubicBezTo>
                  <a:cubicBezTo>
                    <a:pt x="81" y="623"/>
                    <a:pt x="81" y="596"/>
                    <a:pt x="108" y="569"/>
                  </a:cubicBezTo>
                  <a:lnTo>
                    <a:pt x="108" y="569"/>
                  </a:lnTo>
                  <a:cubicBezTo>
                    <a:pt x="81" y="596"/>
                    <a:pt x="68" y="650"/>
                    <a:pt x="54" y="691"/>
                  </a:cubicBezTo>
                  <a:cubicBezTo>
                    <a:pt x="54" y="704"/>
                    <a:pt x="54" y="718"/>
                    <a:pt x="68" y="718"/>
                  </a:cubicBezTo>
                  <a:cubicBezTo>
                    <a:pt x="81" y="718"/>
                    <a:pt x="108" y="718"/>
                    <a:pt x="108" y="704"/>
                  </a:cubicBezTo>
                  <a:cubicBezTo>
                    <a:pt x="115" y="684"/>
                    <a:pt x="122" y="667"/>
                    <a:pt x="127" y="650"/>
                  </a:cubicBezTo>
                  <a:lnTo>
                    <a:pt x="127" y="650"/>
                  </a:lnTo>
                  <a:cubicBezTo>
                    <a:pt x="124" y="661"/>
                    <a:pt x="122" y="673"/>
                    <a:pt x="122" y="691"/>
                  </a:cubicBezTo>
                  <a:cubicBezTo>
                    <a:pt x="122" y="704"/>
                    <a:pt x="122" y="718"/>
                    <a:pt x="135" y="718"/>
                  </a:cubicBezTo>
                  <a:cubicBezTo>
                    <a:pt x="149" y="718"/>
                    <a:pt x="176" y="718"/>
                    <a:pt x="176" y="704"/>
                  </a:cubicBezTo>
                  <a:lnTo>
                    <a:pt x="176" y="758"/>
                  </a:lnTo>
                  <a:cubicBezTo>
                    <a:pt x="176" y="772"/>
                    <a:pt x="176" y="772"/>
                    <a:pt x="190" y="785"/>
                  </a:cubicBezTo>
                  <a:cubicBezTo>
                    <a:pt x="203" y="785"/>
                    <a:pt x="217" y="772"/>
                    <a:pt x="217" y="772"/>
                  </a:cubicBezTo>
                  <a:cubicBezTo>
                    <a:pt x="217" y="758"/>
                    <a:pt x="217" y="718"/>
                    <a:pt x="244" y="691"/>
                  </a:cubicBezTo>
                  <a:lnTo>
                    <a:pt x="244" y="731"/>
                  </a:lnTo>
                  <a:cubicBezTo>
                    <a:pt x="244" y="758"/>
                    <a:pt x="257" y="758"/>
                    <a:pt x="257" y="758"/>
                  </a:cubicBezTo>
                  <a:cubicBezTo>
                    <a:pt x="271" y="758"/>
                    <a:pt x="284" y="731"/>
                    <a:pt x="284" y="718"/>
                  </a:cubicBezTo>
                  <a:lnTo>
                    <a:pt x="284" y="664"/>
                  </a:lnTo>
                  <a:cubicBezTo>
                    <a:pt x="284" y="691"/>
                    <a:pt x="284" y="691"/>
                    <a:pt x="311" y="691"/>
                  </a:cubicBezTo>
                  <a:cubicBezTo>
                    <a:pt x="325" y="691"/>
                    <a:pt x="338" y="664"/>
                    <a:pt x="338" y="650"/>
                  </a:cubicBezTo>
                  <a:lnTo>
                    <a:pt x="338" y="596"/>
                  </a:lnTo>
                  <a:cubicBezTo>
                    <a:pt x="355" y="604"/>
                    <a:pt x="367" y="607"/>
                    <a:pt x="375" y="607"/>
                  </a:cubicBezTo>
                  <a:cubicBezTo>
                    <a:pt x="393" y="607"/>
                    <a:pt x="393" y="592"/>
                    <a:pt x="393" y="582"/>
                  </a:cubicBezTo>
                  <a:cubicBezTo>
                    <a:pt x="379" y="582"/>
                    <a:pt x="379" y="555"/>
                    <a:pt x="379" y="515"/>
                  </a:cubicBezTo>
                  <a:lnTo>
                    <a:pt x="379" y="515"/>
                  </a:lnTo>
                  <a:cubicBezTo>
                    <a:pt x="384" y="524"/>
                    <a:pt x="387" y="527"/>
                    <a:pt x="389" y="527"/>
                  </a:cubicBezTo>
                  <a:cubicBezTo>
                    <a:pt x="393" y="527"/>
                    <a:pt x="393" y="515"/>
                    <a:pt x="393" y="515"/>
                  </a:cubicBezTo>
                  <a:cubicBezTo>
                    <a:pt x="406" y="515"/>
                    <a:pt x="406" y="501"/>
                    <a:pt x="406" y="488"/>
                  </a:cubicBezTo>
                  <a:cubicBezTo>
                    <a:pt x="393" y="447"/>
                    <a:pt x="393" y="420"/>
                    <a:pt x="393" y="406"/>
                  </a:cubicBezTo>
                  <a:cubicBezTo>
                    <a:pt x="406" y="406"/>
                    <a:pt x="406" y="379"/>
                    <a:pt x="406" y="366"/>
                  </a:cubicBezTo>
                  <a:cubicBezTo>
                    <a:pt x="393" y="339"/>
                    <a:pt x="379" y="271"/>
                    <a:pt x="379" y="203"/>
                  </a:cubicBezTo>
                  <a:lnTo>
                    <a:pt x="379" y="136"/>
                  </a:lnTo>
                  <a:cubicBezTo>
                    <a:pt x="379" y="82"/>
                    <a:pt x="393" y="41"/>
                    <a:pt x="393" y="14"/>
                  </a:cubicBezTo>
                  <a:lnTo>
                    <a:pt x="2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7">
              <a:extLst>
                <a:ext uri="{FF2B5EF4-FFF2-40B4-BE49-F238E27FC236}">
                  <a16:creationId xmlns:a16="http://schemas.microsoft.com/office/drawing/2014/main" id="{F20009B9-8A7F-5D44-A830-D423A39A7E90}"/>
                </a:ext>
              </a:extLst>
            </p:cNvPr>
            <p:cNvSpPr/>
            <p:nvPr/>
          </p:nvSpPr>
          <p:spPr>
            <a:xfrm>
              <a:off x="6548184" y="892598"/>
              <a:ext cx="28020" cy="45038"/>
            </a:xfrm>
            <a:custGeom>
              <a:avLst/>
              <a:gdLst/>
              <a:ahLst/>
              <a:cxnLst/>
              <a:rect l="l" t="t" r="r" b="b"/>
              <a:pathLst>
                <a:path w="326" h="524" extrusionOk="0">
                  <a:moveTo>
                    <a:pt x="114" y="1"/>
                  </a:moveTo>
                  <a:cubicBezTo>
                    <a:pt x="82" y="1"/>
                    <a:pt x="54" y="24"/>
                    <a:pt x="41" y="72"/>
                  </a:cubicBezTo>
                  <a:cubicBezTo>
                    <a:pt x="0" y="180"/>
                    <a:pt x="41" y="342"/>
                    <a:pt x="109" y="464"/>
                  </a:cubicBezTo>
                  <a:cubicBezTo>
                    <a:pt x="141" y="503"/>
                    <a:pt x="177" y="523"/>
                    <a:pt x="208" y="523"/>
                  </a:cubicBezTo>
                  <a:cubicBezTo>
                    <a:pt x="242" y="523"/>
                    <a:pt x="270" y="500"/>
                    <a:pt x="285" y="450"/>
                  </a:cubicBezTo>
                  <a:cubicBezTo>
                    <a:pt x="325" y="342"/>
                    <a:pt x="285" y="180"/>
                    <a:pt x="217" y="72"/>
                  </a:cubicBezTo>
                  <a:cubicBezTo>
                    <a:pt x="183" y="24"/>
                    <a:pt x="146" y="1"/>
                    <a:pt x="114" y="1"/>
                  </a:cubicBez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7">
              <a:extLst>
                <a:ext uri="{FF2B5EF4-FFF2-40B4-BE49-F238E27FC236}">
                  <a16:creationId xmlns:a16="http://schemas.microsoft.com/office/drawing/2014/main" id="{A33CE71B-C917-D518-3C2E-7ADF3AD8A500}"/>
                </a:ext>
              </a:extLst>
            </p:cNvPr>
            <p:cNvSpPr/>
            <p:nvPr/>
          </p:nvSpPr>
          <p:spPr>
            <a:xfrm>
              <a:off x="7083139" y="1290462"/>
              <a:ext cx="257162" cy="372421"/>
            </a:xfrm>
            <a:custGeom>
              <a:avLst/>
              <a:gdLst/>
              <a:ahLst/>
              <a:cxnLst/>
              <a:rect l="l" t="t" r="r" b="b"/>
              <a:pathLst>
                <a:path w="2992" h="4333" extrusionOk="0">
                  <a:moveTo>
                    <a:pt x="1600" y="0"/>
                  </a:moveTo>
                  <a:cubicBezTo>
                    <a:pt x="1576" y="0"/>
                    <a:pt x="1553" y="1"/>
                    <a:pt x="1530" y="3"/>
                  </a:cubicBezTo>
                  <a:cubicBezTo>
                    <a:pt x="1327" y="16"/>
                    <a:pt x="880" y="151"/>
                    <a:pt x="785" y="625"/>
                  </a:cubicBezTo>
                  <a:cubicBezTo>
                    <a:pt x="528" y="842"/>
                    <a:pt x="312" y="896"/>
                    <a:pt x="68" y="1247"/>
                  </a:cubicBezTo>
                  <a:cubicBezTo>
                    <a:pt x="1" y="1356"/>
                    <a:pt x="190" y="1532"/>
                    <a:pt x="325" y="1653"/>
                  </a:cubicBezTo>
                  <a:cubicBezTo>
                    <a:pt x="406" y="1734"/>
                    <a:pt x="495" y="1751"/>
                    <a:pt x="586" y="1751"/>
                  </a:cubicBezTo>
                  <a:cubicBezTo>
                    <a:pt x="654" y="1751"/>
                    <a:pt x="722" y="1741"/>
                    <a:pt x="788" y="1741"/>
                  </a:cubicBezTo>
                  <a:cubicBezTo>
                    <a:pt x="874" y="1741"/>
                    <a:pt x="957" y="1757"/>
                    <a:pt x="1029" y="1829"/>
                  </a:cubicBezTo>
                  <a:cubicBezTo>
                    <a:pt x="1029" y="1843"/>
                    <a:pt x="1056" y="1843"/>
                    <a:pt x="1056" y="1856"/>
                  </a:cubicBezTo>
                  <a:cubicBezTo>
                    <a:pt x="1164" y="2005"/>
                    <a:pt x="813" y="2465"/>
                    <a:pt x="813" y="2641"/>
                  </a:cubicBezTo>
                  <a:cubicBezTo>
                    <a:pt x="813" y="3115"/>
                    <a:pt x="1002" y="4211"/>
                    <a:pt x="1976" y="4333"/>
                  </a:cubicBezTo>
                  <a:cubicBezTo>
                    <a:pt x="1503" y="2817"/>
                    <a:pt x="2991" y="2479"/>
                    <a:pt x="2747" y="963"/>
                  </a:cubicBezTo>
                  <a:cubicBezTo>
                    <a:pt x="2657" y="457"/>
                    <a:pt x="2154" y="0"/>
                    <a:pt x="1600" y="0"/>
                  </a:cubicBez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7">
              <a:extLst>
                <a:ext uri="{FF2B5EF4-FFF2-40B4-BE49-F238E27FC236}">
                  <a16:creationId xmlns:a16="http://schemas.microsoft.com/office/drawing/2014/main" id="{28CFC893-70F0-A437-70BA-14F3DE357FBF}"/>
                </a:ext>
              </a:extLst>
            </p:cNvPr>
            <p:cNvSpPr/>
            <p:nvPr/>
          </p:nvSpPr>
          <p:spPr>
            <a:xfrm>
              <a:off x="6578438" y="970125"/>
              <a:ext cx="474530" cy="751117"/>
            </a:xfrm>
            <a:custGeom>
              <a:avLst/>
              <a:gdLst/>
              <a:ahLst/>
              <a:cxnLst/>
              <a:rect l="l" t="t" r="r" b="b"/>
              <a:pathLst>
                <a:path w="5521" h="8739" extrusionOk="0">
                  <a:moveTo>
                    <a:pt x="766" y="0"/>
                  </a:moveTo>
                  <a:cubicBezTo>
                    <a:pt x="754" y="0"/>
                    <a:pt x="742" y="3"/>
                    <a:pt x="731" y="9"/>
                  </a:cubicBezTo>
                  <a:cubicBezTo>
                    <a:pt x="650" y="36"/>
                    <a:pt x="609" y="117"/>
                    <a:pt x="596" y="212"/>
                  </a:cubicBezTo>
                  <a:cubicBezTo>
                    <a:pt x="568" y="320"/>
                    <a:pt x="528" y="455"/>
                    <a:pt x="568" y="577"/>
                  </a:cubicBezTo>
                  <a:cubicBezTo>
                    <a:pt x="582" y="645"/>
                    <a:pt x="596" y="847"/>
                    <a:pt x="609" y="902"/>
                  </a:cubicBezTo>
                  <a:cubicBezTo>
                    <a:pt x="596" y="1199"/>
                    <a:pt x="514" y="1308"/>
                    <a:pt x="393" y="1592"/>
                  </a:cubicBezTo>
                  <a:lnTo>
                    <a:pt x="0" y="1538"/>
                  </a:lnTo>
                  <a:lnTo>
                    <a:pt x="0" y="1538"/>
                  </a:lnTo>
                  <a:cubicBezTo>
                    <a:pt x="0" y="1862"/>
                    <a:pt x="41" y="1862"/>
                    <a:pt x="68" y="2187"/>
                  </a:cubicBezTo>
                  <a:cubicBezTo>
                    <a:pt x="68" y="2282"/>
                    <a:pt x="95" y="2417"/>
                    <a:pt x="135" y="2525"/>
                  </a:cubicBezTo>
                  <a:cubicBezTo>
                    <a:pt x="244" y="2755"/>
                    <a:pt x="474" y="2891"/>
                    <a:pt x="636" y="3080"/>
                  </a:cubicBezTo>
                  <a:cubicBezTo>
                    <a:pt x="799" y="3270"/>
                    <a:pt x="880" y="3500"/>
                    <a:pt x="988" y="3730"/>
                  </a:cubicBezTo>
                  <a:cubicBezTo>
                    <a:pt x="1421" y="4650"/>
                    <a:pt x="2219" y="5380"/>
                    <a:pt x="2761" y="6260"/>
                  </a:cubicBezTo>
                  <a:cubicBezTo>
                    <a:pt x="3031" y="6693"/>
                    <a:pt x="3248" y="7153"/>
                    <a:pt x="3545" y="7586"/>
                  </a:cubicBezTo>
                  <a:cubicBezTo>
                    <a:pt x="3881" y="8071"/>
                    <a:pt x="4948" y="8739"/>
                    <a:pt x="5245" y="8739"/>
                  </a:cubicBezTo>
                  <a:cubicBezTo>
                    <a:pt x="5271" y="8739"/>
                    <a:pt x="5291" y="8734"/>
                    <a:pt x="5304" y="8723"/>
                  </a:cubicBezTo>
                  <a:cubicBezTo>
                    <a:pt x="5521" y="8506"/>
                    <a:pt x="4804" y="7342"/>
                    <a:pt x="5034" y="7139"/>
                  </a:cubicBezTo>
                  <a:cubicBezTo>
                    <a:pt x="3613" y="6057"/>
                    <a:pt x="3221" y="4974"/>
                    <a:pt x="3221" y="4974"/>
                  </a:cubicBezTo>
                  <a:cubicBezTo>
                    <a:pt x="2882" y="3960"/>
                    <a:pt x="1800" y="3297"/>
                    <a:pt x="1516" y="2999"/>
                  </a:cubicBezTo>
                  <a:cubicBezTo>
                    <a:pt x="1218" y="2688"/>
                    <a:pt x="1259" y="2674"/>
                    <a:pt x="1123" y="2512"/>
                  </a:cubicBezTo>
                  <a:cubicBezTo>
                    <a:pt x="1083" y="2458"/>
                    <a:pt x="1056" y="2417"/>
                    <a:pt x="1056" y="2376"/>
                  </a:cubicBezTo>
                  <a:cubicBezTo>
                    <a:pt x="1056" y="2336"/>
                    <a:pt x="1056" y="2282"/>
                    <a:pt x="1069" y="2255"/>
                  </a:cubicBezTo>
                  <a:cubicBezTo>
                    <a:pt x="1123" y="2106"/>
                    <a:pt x="1150" y="1930"/>
                    <a:pt x="1204" y="1781"/>
                  </a:cubicBezTo>
                  <a:cubicBezTo>
                    <a:pt x="1218" y="1673"/>
                    <a:pt x="1259" y="1565"/>
                    <a:pt x="1259" y="1443"/>
                  </a:cubicBezTo>
                  <a:cubicBezTo>
                    <a:pt x="1259" y="1321"/>
                    <a:pt x="1218" y="1226"/>
                    <a:pt x="1191" y="1118"/>
                  </a:cubicBezTo>
                  <a:cubicBezTo>
                    <a:pt x="1123" y="956"/>
                    <a:pt x="1083" y="766"/>
                    <a:pt x="1069" y="577"/>
                  </a:cubicBezTo>
                  <a:cubicBezTo>
                    <a:pt x="1069" y="496"/>
                    <a:pt x="1056" y="387"/>
                    <a:pt x="1056" y="306"/>
                  </a:cubicBezTo>
                  <a:cubicBezTo>
                    <a:pt x="1056" y="239"/>
                    <a:pt x="1069" y="144"/>
                    <a:pt x="1001" y="103"/>
                  </a:cubicBezTo>
                  <a:cubicBezTo>
                    <a:pt x="989" y="97"/>
                    <a:pt x="976" y="94"/>
                    <a:pt x="962" y="94"/>
                  </a:cubicBezTo>
                  <a:cubicBezTo>
                    <a:pt x="923" y="94"/>
                    <a:pt x="882" y="118"/>
                    <a:pt x="860" y="137"/>
                  </a:cubicBezTo>
                  <a:lnTo>
                    <a:pt x="860" y="137"/>
                  </a:lnTo>
                  <a:cubicBezTo>
                    <a:pt x="904" y="89"/>
                    <a:pt x="835" y="0"/>
                    <a:pt x="766" y="0"/>
                  </a:cubicBez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7">
              <a:extLst>
                <a:ext uri="{FF2B5EF4-FFF2-40B4-BE49-F238E27FC236}">
                  <a16:creationId xmlns:a16="http://schemas.microsoft.com/office/drawing/2014/main" id="{6C2095E1-33FD-1AB2-C146-6C6503445059}"/>
                </a:ext>
              </a:extLst>
            </p:cNvPr>
            <p:cNvSpPr/>
            <p:nvPr/>
          </p:nvSpPr>
          <p:spPr>
            <a:xfrm>
              <a:off x="6303225" y="2990904"/>
              <a:ext cx="1025384" cy="408177"/>
            </a:xfrm>
            <a:custGeom>
              <a:avLst/>
              <a:gdLst/>
              <a:ahLst/>
              <a:cxnLst/>
              <a:rect l="l" t="t" r="r" b="b"/>
              <a:pathLst>
                <a:path w="11930" h="4749" extrusionOk="0">
                  <a:moveTo>
                    <a:pt x="8745" y="0"/>
                  </a:moveTo>
                  <a:cubicBezTo>
                    <a:pt x="0" y="0"/>
                    <a:pt x="938" y="4748"/>
                    <a:pt x="8726" y="4748"/>
                  </a:cubicBezTo>
                  <a:cubicBezTo>
                    <a:pt x="8945" y="4748"/>
                    <a:pt x="9170" y="4745"/>
                    <a:pt x="9399" y="4737"/>
                  </a:cubicBezTo>
                  <a:cubicBezTo>
                    <a:pt x="10198" y="4710"/>
                    <a:pt x="10847" y="4710"/>
                    <a:pt x="11348" y="4710"/>
                  </a:cubicBezTo>
                  <a:cubicBezTo>
                    <a:pt x="11524" y="4074"/>
                    <a:pt x="11727" y="3465"/>
                    <a:pt x="11930" y="2883"/>
                  </a:cubicBezTo>
                  <a:cubicBezTo>
                    <a:pt x="11145" y="2816"/>
                    <a:pt x="10144" y="2761"/>
                    <a:pt x="9115" y="2761"/>
                  </a:cubicBezTo>
                  <a:cubicBezTo>
                    <a:pt x="7694" y="2761"/>
                    <a:pt x="6788" y="1720"/>
                    <a:pt x="9183" y="1070"/>
                  </a:cubicBezTo>
                  <a:cubicBezTo>
                    <a:pt x="9738" y="921"/>
                    <a:pt x="8980" y="1"/>
                    <a:pt x="8926" y="1"/>
                  </a:cubicBezTo>
                  <a:cubicBezTo>
                    <a:pt x="8865" y="1"/>
                    <a:pt x="8805" y="0"/>
                    <a:pt x="87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7">
              <a:extLst>
                <a:ext uri="{FF2B5EF4-FFF2-40B4-BE49-F238E27FC236}">
                  <a16:creationId xmlns:a16="http://schemas.microsoft.com/office/drawing/2014/main" id="{6AADBFB7-A0A0-96A9-229C-B20C39769F91}"/>
                </a:ext>
              </a:extLst>
            </p:cNvPr>
            <p:cNvSpPr/>
            <p:nvPr/>
          </p:nvSpPr>
          <p:spPr>
            <a:xfrm>
              <a:off x="7230887" y="3210593"/>
              <a:ext cx="163993" cy="266617"/>
            </a:xfrm>
            <a:custGeom>
              <a:avLst/>
              <a:gdLst/>
              <a:ahLst/>
              <a:cxnLst/>
              <a:rect l="l" t="t" r="r" b="b"/>
              <a:pathLst>
                <a:path w="1908" h="3102" extrusionOk="0">
                  <a:moveTo>
                    <a:pt x="1112" y="0"/>
                  </a:moveTo>
                  <a:cubicBezTo>
                    <a:pt x="902" y="0"/>
                    <a:pt x="726" y="112"/>
                    <a:pt x="663" y="354"/>
                  </a:cubicBezTo>
                  <a:cubicBezTo>
                    <a:pt x="528" y="828"/>
                    <a:pt x="474" y="1342"/>
                    <a:pt x="298" y="1816"/>
                  </a:cubicBezTo>
                  <a:cubicBezTo>
                    <a:pt x="176" y="2154"/>
                    <a:pt x="0" y="2492"/>
                    <a:pt x="81" y="2844"/>
                  </a:cubicBezTo>
                  <a:cubicBezTo>
                    <a:pt x="95" y="2925"/>
                    <a:pt x="122" y="3006"/>
                    <a:pt x="190" y="3060"/>
                  </a:cubicBezTo>
                  <a:cubicBezTo>
                    <a:pt x="257" y="3101"/>
                    <a:pt x="352" y="3101"/>
                    <a:pt x="433" y="3101"/>
                  </a:cubicBezTo>
                  <a:cubicBezTo>
                    <a:pt x="839" y="3074"/>
                    <a:pt x="1299" y="2939"/>
                    <a:pt x="1529" y="2600"/>
                  </a:cubicBezTo>
                  <a:cubicBezTo>
                    <a:pt x="1813" y="2181"/>
                    <a:pt x="1800" y="1301"/>
                    <a:pt x="1867" y="895"/>
                  </a:cubicBezTo>
                  <a:cubicBezTo>
                    <a:pt x="1908" y="625"/>
                    <a:pt x="1678" y="205"/>
                    <a:pt x="1448" y="84"/>
                  </a:cubicBezTo>
                  <a:cubicBezTo>
                    <a:pt x="1334" y="29"/>
                    <a:pt x="1219" y="0"/>
                    <a:pt x="1112" y="0"/>
                  </a:cubicBez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7">
              <a:extLst>
                <a:ext uri="{FF2B5EF4-FFF2-40B4-BE49-F238E27FC236}">
                  <a16:creationId xmlns:a16="http://schemas.microsoft.com/office/drawing/2014/main" id="{6D1605CC-0981-875B-2C56-0063852E5CF6}"/>
                </a:ext>
              </a:extLst>
            </p:cNvPr>
            <p:cNvSpPr/>
            <p:nvPr/>
          </p:nvSpPr>
          <p:spPr>
            <a:xfrm>
              <a:off x="7230887" y="3188762"/>
              <a:ext cx="163993" cy="266273"/>
            </a:xfrm>
            <a:custGeom>
              <a:avLst/>
              <a:gdLst/>
              <a:ahLst/>
              <a:cxnLst/>
              <a:rect l="l" t="t" r="r" b="b"/>
              <a:pathLst>
                <a:path w="1908" h="3098" extrusionOk="0">
                  <a:moveTo>
                    <a:pt x="1121" y="0"/>
                  </a:moveTo>
                  <a:cubicBezTo>
                    <a:pt x="907" y="0"/>
                    <a:pt x="727" y="115"/>
                    <a:pt x="663" y="351"/>
                  </a:cubicBezTo>
                  <a:cubicBezTo>
                    <a:pt x="528" y="825"/>
                    <a:pt x="474" y="1339"/>
                    <a:pt x="298" y="1813"/>
                  </a:cubicBezTo>
                  <a:cubicBezTo>
                    <a:pt x="176" y="2151"/>
                    <a:pt x="0" y="2489"/>
                    <a:pt x="81" y="2841"/>
                  </a:cubicBezTo>
                  <a:cubicBezTo>
                    <a:pt x="95" y="2922"/>
                    <a:pt x="122" y="3017"/>
                    <a:pt x="190" y="3057"/>
                  </a:cubicBezTo>
                  <a:cubicBezTo>
                    <a:pt x="257" y="3098"/>
                    <a:pt x="352" y="3098"/>
                    <a:pt x="433" y="3098"/>
                  </a:cubicBezTo>
                  <a:cubicBezTo>
                    <a:pt x="839" y="3084"/>
                    <a:pt x="1299" y="2949"/>
                    <a:pt x="1529" y="2611"/>
                  </a:cubicBezTo>
                  <a:cubicBezTo>
                    <a:pt x="1813" y="2178"/>
                    <a:pt x="1800" y="1298"/>
                    <a:pt x="1867" y="892"/>
                  </a:cubicBezTo>
                  <a:cubicBezTo>
                    <a:pt x="1908" y="622"/>
                    <a:pt x="1678" y="202"/>
                    <a:pt x="1448" y="81"/>
                  </a:cubicBezTo>
                  <a:cubicBezTo>
                    <a:pt x="1337" y="27"/>
                    <a:pt x="1225" y="0"/>
                    <a:pt x="1121" y="0"/>
                  </a:cubicBez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7">
              <a:extLst>
                <a:ext uri="{FF2B5EF4-FFF2-40B4-BE49-F238E27FC236}">
                  <a16:creationId xmlns:a16="http://schemas.microsoft.com/office/drawing/2014/main" id="{9AE07BD6-878B-4ABA-41C9-0B8BEBCD1513}"/>
                </a:ext>
              </a:extLst>
            </p:cNvPr>
            <p:cNvSpPr/>
            <p:nvPr/>
          </p:nvSpPr>
          <p:spPr>
            <a:xfrm>
              <a:off x="7284348" y="3106078"/>
              <a:ext cx="88443" cy="131847"/>
            </a:xfrm>
            <a:custGeom>
              <a:avLst/>
              <a:gdLst/>
              <a:ahLst/>
              <a:cxnLst/>
              <a:rect l="l" t="t" r="r" b="b"/>
              <a:pathLst>
                <a:path w="1029" h="1534" extrusionOk="0">
                  <a:moveTo>
                    <a:pt x="988" y="1"/>
                  </a:moveTo>
                  <a:cubicBezTo>
                    <a:pt x="677" y="109"/>
                    <a:pt x="339" y="109"/>
                    <a:pt x="1" y="149"/>
                  </a:cubicBezTo>
                  <a:cubicBezTo>
                    <a:pt x="68" y="501"/>
                    <a:pt x="109" y="867"/>
                    <a:pt x="95" y="1273"/>
                  </a:cubicBezTo>
                  <a:cubicBezTo>
                    <a:pt x="82" y="1445"/>
                    <a:pt x="307" y="1533"/>
                    <a:pt x="539" y="1533"/>
                  </a:cubicBezTo>
                  <a:cubicBezTo>
                    <a:pt x="780" y="1533"/>
                    <a:pt x="1029" y="1438"/>
                    <a:pt x="1029" y="1246"/>
                  </a:cubicBezTo>
                  <a:cubicBezTo>
                    <a:pt x="1015" y="1246"/>
                    <a:pt x="988" y="298"/>
                    <a:pt x="988" y="217"/>
                  </a:cubicBezTo>
                  <a:lnTo>
                    <a:pt x="9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7">
              <a:extLst>
                <a:ext uri="{FF2B5EF4-FFF2-40B4-BE49-F238E27FC236}">
                  <a16:creationId xmlns:a16="http://schemas.microsoft.com/office/drawing/2014/main" id="{D80E1076-BF28-9900-6EC2-D308FC010615}"/>
                </a:ext>
              </a:extLst>
            </p:cNvPr>
            <p:cNvSpPr/>
            <p:nvPr/>
          </p:nvSpPr>
          <p:spPr>
            <a:xfrm>
              <a:off x="6816950" y="2986263"/>
              <a:ext cx="307013" cy="150498"/>
            </a:xfrm>
            <a:custGeom>
              <a:avLst/>
              <a:gdLst/>
              <a:ahLst/>
              <a:cxnLst/>
              <a:rect l="l" t="t" r="r" b="b"/>
              <a:pathLst>
                <a:path w="3572" h="1751" extrusionOk="0">
                  <a:moveTo>
                    <a:pt x="2232" y="1"/>
                  </a:moveTo>
                  <a:cubicBezTo>
                    <a:pt x="2232" y="42"/>
                    <a:pt x="2218" y="55"/>
                    <a:pt x="2205" y="82"/>
                  </a:cubicBezTo>
                  <a:cubicBezTo>
                    <a:pt x="2029" y="366"/>
                    <a:pt x="1393" y="420"/>
                    <a:pt x="987" y="542"/>
                  </a:cubicBezTo>
                  <a:cubicBezTo>
                    <a:pt x="387" y="738"/>
                    <a:pt x="1" y="1751"/>
                    <a:pt x="725" y="1751"/>
                  </a:cubicBezTo>
                  <a:cubicBezTo>
                    <a:pt x="752" y="1751"/>
                    <a:pt x="781" y="1749"/>
                    <a:pt x="811" y="1746"/>
                  </a:cubicBezTo>
                  <a:cubicBezTo>
                    <a:pt x="1474" y="1719"/>
                    <a:pt x="2881" y="1165"/>
                    <a:pt x="3179" y="1097"/>
                  </a:cubicBezTo>
                  <a:cubicBezTo>
                    <a:pt x="3287" y="1070"/>
                    <a:pt x="3368" y="1016"/>
                    <a:pt x="3436" y="935"/>
                  </a:cubicBezTo>
                  <a:cubicBezTo>
                    <a:pt x="3544" y="799"/>
                    <a:pt x="3571" y="637"/>
                    <a:pt x="3544" y="461"/>
                  </a:cubicBezTo>
                  <a:cubicBezTo>
                    <a:pt x="3517" y="366"/>
                    <a:pt x="3517" y="299"/>
                    <a:pt x="3504" y="204"/>
                  </a:cubicBezTo>
                  <a:cubicBezTo>
                    <a:pt x="3084" y="190"/>
                    <a:pt x="2638" y="136"/>
                    <a:pt x="2232" y="1"/>
                  </a:cubicBez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7">
              <a:extLst>
                <a:ext uri="{FF2B5EF4-FFF2-40B4-BE49-F238E27FC236}">
                  <a16:creationId xmlns:a16="http://schemas.microsoft.com/office/drawing/2014/main" id="{0192E00C-CB58-0205-B46D-74353A2111C0}"/>
                </a:ext>
              </a:extLst>
            </p:cNvPr>
            <p:cNvSpPr/>
            <p:nvPr/>
          </p:nvSpPr>
          <p:spPr>
            <a:xfrm>
              <a:off x="6816950" y="2967268"/>
              <a:ext cx="308131" cy="151788"/>
            </a:xfrm>
            <a:custGeom>
              <a:avLst/>
              <a:gdLst/>
              <a:ahLst/>
              <a:cxnLst/>
              <a:rect l="l" t="t" r="r" b="b"/>
              <a:pathLst>
                <a:path w="3585" h="1766" extrusionOk="0">
                  <a:moveTo>
                    <a:pt x="2887" y="0"/>
                  </a:moveTo>
                  <a:cubicBezTo>
                    <a:pt x="2626" y="0"/>
                    <a:pt x="2358" y="75"/>
                    <a:pt x="2232" y="208"/>
                  </a:cubicBezTo>
                  <a:cubicBezTo>
                    <a:pt x="1934" y="425"/>
                    <a:pt x="1420" y="411"/>
                    <a:pt x="1014" y="533"/>
                  </a:cubicBezTo>
                  <a:cubicBezTo>
                    <a:pt x="390" y="719"/>
                    <a:pt x="0" y="1766"/>
                    <a:pt x="818" y="1766"/>
                  </a:cubicBezTo>
                  <a:cubicBezTo>
                    <a:pt x="833" y="1766"/>
                    <a:pt x="849" y="1765"/>
                    <a:pt x="865" y="1764"/>
                  </a:cubicBezTo>
                  <a:cubicBezTo>
                    <a:pt x="1528" y="1737"/>
                    <a:pt x="2935" y="1196"/>
                    <a:pt x="3233" y="1129"/>
                  </a:cubicBezTo>
                  <a:cubicBezTo>
                    <a:pt x="3341" y="1088"/>
                    <a:pt x="3422" y="1034"/>
                    <a:pt x="3490" y="953"/>
                  </a:cubicBezTo>
                  <a:cubicBezTo>
                    <a:pt x="3585" y="817"/>
                    <a:pt x="3585" y="587"/>
                    <a:pt x="3477" y="208"/>
                  </a:cubicBezTo>
                  <a:cubicBezTo>
                    <a:pt x="3366" y="65"/>
                    <a:pt x="3129" y="0"/>
                    <a:pt x="2887" y="0"/>
                  </a:cubicBez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7">
              <a:extLst>
                <a:ext uri="{FF2B5EF4-FFF2-40B4-BE49-F238E27FC236}">
                  <a16:creationId xmlns:a16="http://schemas.microsoft.com/office/drawing/2014/main" id="{833E8845-0985-27F6-3EBE-DAD40E2C90A5}"/>
                </a:ext>
              </a:extLst>
            </p:cNvPr>
            <p:cNvSpPr/>
            <p:nvPr/>
          </p:nvSpPr>
          <p:spPr>
            <a:xfrm>
              <a:off x="7020309" y="2895585"/>
              <a:ext cx="93170" cy="111133"/>
            </a:xfrm>
            <a:custGeom>
              <a:avLst/>
              <a:gdLst/>
              <a:ahLst/>
              <a:cxnLst/>
              <a:rect l="l" t="t" r="r" b="b"/>
              <a:pathLst>
                <a:path w="1084" h="1293" extrusionOk="0">
                  <a:moveTo>
                    <a:pt x="745" y="1"/>
                  </a:moveTo>
                  <a:cubicBezTo>
                    <a:pt x="583" y="1"/>
                    <a:pt x="434" y="1"/>
                    <a:pt x="258" y="14"/>
                  </a:cubicBezTo>
                  <a:cubicBezTo>
                    <a:pt x="69" y="14"/>
                    <a:pt x="28" y="122"/>
                    <a:pt x="28" y="366"/>
                  </a:cubicBezTo>
                  <a:cubicBezTo>
                    <a:pt x="28" y="528"/>
                    <a:pt x="1" y="758"/>
                    <a:pt x="28" y="1056"/>
                  </a:cubicBezTo>
                  <a:cubicBezTo>
                    <a:pt x="35" y="1218"/>
                    <a:pt x="265" y="1293"/>
                    <a:pt x="497" y="1293"/>
                  </a:cubicBezTo>
                  <a:cubicBezTo>
                    <a:pt x="728" y="1293"/>
                    <a:pt x="962" y="1218"/>
                    <a:pt x="975" y="1083"/>
                  </a:cubicBezTo>
                  <a:cubicBezTo>
                    <a:pt x="989" y="839"/>
                    <a:pt x="1002" y="582"/>
                    <a:pt x="1056" y="352"/>
                  </a:cubicBezTo>
                  <a:cubicBezTo>
                    <a:pt x="1083" y="163"/>
                    <a:pt x="935" y="1"/>
                    <a:pt x="7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7">
              <a:extLst>
                <a:ext uri="{FF2B5EF4-FFF2-40B4-BE49-F238E27FC236}">
                  <a16:creationId xmlns:a16="http://schemas.microsoft.com/office/drawing/2014/main" id="{07D138C4-E47F-D6C1-B3A8-B1DED30AA244}"/>
                </a:ext>
              </a:extLst>
            </p:cNvPr>
            <p:cNvSpPr/>
            <p:nvPr/>
          </p:nvSpPr>
          <p:spPr>
            <a:xfrm>
              <a:off x="6913387" y="2079315"/>
              <a:ext cx="467568" cy="1138150"/>
            </a:xfrm>
            <a:custGeom>
              <a:avLst/>
              <a:gdLst/>
              <a:ahLst/>
              <a:cxnLst/>
              <a:rect l="l" t="t" r="r" b="b"/>
              <a:pathLst>
                <a:path w="5440" h="13242" extrusionOk="0">
                  <a:moveTo>
                    <a:pt x="2317" y="1"/>
                  </a:moveTo>
                  <a:cubicBezTo>
                    <a:pt x="1862" y="1"/>
                    <a:pt x="1410" y="73"/>
                    <a:pt x="974" y="242"/>
                  </a:cubicBezTo>
                  <a:cubicBezTo>
                    <a:pt x="744" y="337"/>
                    <a:pt x="568" y="743"/>
                    <a:pt x="541" y="1000"/>
                  </a:cubicBezTo>
                  <a:cubicBezTo>
                    <a:pt x="0" y="4423"/>
                    <a:pt x="555" y="4856"/>
                    <a:pt x="744" y="6277"/>
                  </a:cubicBezTo>
                  <a:cubicBezTo>
                    <a:pt x="758" y="6399"/>
                    <a:pt x="758" y="6534"/>
                    <a:pt x="798" y="6656"/>
                  </a:cubicBezTo>
                  <a:cubicBezTo>
                    <a:pt x="1042" y="7536"/>
                    <a:pt x="1150" y="6791"/>
                    <a:pt x="1218" y="10215"/>
                  </a:cubicBezTo>
                  <a:cubicBezTo>
                    <a:pt x="1232" y="10445"/>
                    <a:pt x="1492" y="10553"/>
                    <a:pt x="1749" y="10553"/>
                  </a:cubicBezTo>
                  <a:cubicBezTo>
                    <a:pt x="1989" y="10553"/>
                    <a:pt x="2227" y="10459"/>
                    <a:pt x="2260" y="10282"/>
                  </a:cubicBezTo>
                  <a:cubicBezTo>
                    <a:pt x="2327" y="9931"/>
                    <a:pt x="2395" y="9254"/>
                    <a:pt x="2449" y="8902"/>
                  </a:cubicBezTo>
                  <a:cubicBezTo>
                    <a:pt x="2733" y="7157"/>
                    <a:pt x="2530" y="6818"/>
                    <a:pt x="2327" y="6399"/>
                  </a:cubicBezTo>
                  <a:cubicBezTo>
                    <a:pt x="2327" y="6318"/>
                    <a:pt x="2503" y="5141"/>
                    <a:pt x="2774" y="3517"/>
                  </a:cubicBezTo>
                  <a:cubicBezTo>
                    <a:pt x="2842" y="4775"/>
                    <a:pt x="2963" y="5722"/>
                    <a:pt x="3451" y="8253"/>
                  </a:cubicBezTo>
                  <a:cubicBezTo>
                    <a:pt x="3478" y="8483"/>
                    <a:pt x="3667" y="8780"/>
                    <a:pt x="3721" y="9024"/>
                  </a:cubicBezTo>
                  <a:cubicBezTo>
                    <a:pt x="3789" y="9335"/>
                    <a:pt x="3721" y="9809"/>
                    <a:pt x="3775" y="10174"/>
                  </a:cubicBezTo>
                  <a:cubicBezTo>
                    <a:pt x="3911" y="10986"/>
                    <a:pt x="4114" y="11757"/>
                    <a:pt x="4344" y="12975"/>
                  </a:cubicBezTo>
                  <a:cubicBezTo>
                    <a:pt x="4368" y="13158"/>
                    <a:pt x="4585" y="13242"/>
                    <a:pt x="4817" y="13242"/>
                  </a:cubicBezTo>
                  <a:cubicBezTo>
                    <a:pt x="5099" y="13242"/>
                    <a:pt x="5405" y="13117"/>
                    <a:pt x="5413" y="12894"/>
                  </a:cubicBezTo>
                  <a:cubicBezTo>
                    <a:pt x="5413" y="12894"/>
                    <a:pt x="5426" y="12420"/>
                    <a:pt x="5426" y="10282"/>
                  </a:cubicBezTo>
                  <a:cubicBezTo>
                    <a:pt x="5440" y="9267"/>
                    <a:pt x="5210" y="8916"/>
                    <a:pt x="5020" y="8591"/>
                  </a:cubicBezTo>
                  <a:cubicBezTo>
                    <a:pt x="4925" y="8388"/>
                    <a:pt x="4871" y="8171"/>
                    <a:pt x="4898" y="7955"/>
                  </a:cubicBezTo>
                  <a:cubicBezTo>
                    <a:pt x="4993" y="7360"/>
                    <a:pt x="5223" y="6331"/>
                    <a:pt x="5304" y="5614"/>
                  </a:cubicBezTo>
                  <a:cubicBezTo>
                    <a:pt x="5413" y="4708"/>
                    <a:pt x="5426" y="3896"/>
                    <a:pt x="5358" y="2962"/>
                  </a:cubicBezTo>
                  <a:cubicBezTo>
                    <a:pt x="5331" y="2434"/>
                    <a:pt x="5169" y="1636"/>
                    <a:pt x="4885" y="1068"/>
                  </a:cubicBezTo>
                  <a:cubicBezTo>
                    <a:pt x="4695" y="689"/>
                    <a:pt x="4384" y="418"/>
                    <a:pt x="3992" y="283"/>
                  </a:cubicBezTo>
                  <a:cubicBezTo>
                    <a:pt x="3446" y="111"/>
                    <a:pt x="2879" y="1"/>
                    <a:pt x="2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7">
              <a:extLst>
                <a:ext uri="{FF2B5EF4-FFF2-40B4-BE49-F238E27FC236}">
                  <a16:creationId xmlns:a16="http://schemas.microsoft.com/office/drawing/2014/main" id="{652CFC81-E2FD-328A-CA6A-1F2BE53AD026}"/>
                </a:ext>
              </a:extLst>
            </p:cNvPr>
            <p:cNvSpPr/>
            <p:nvPr/>
          </p:nvSpPr>
          <p:spPr>
            <a:xfrm>
              <a:off x="6913387" y="1567050"/>
              <a:ext cx="451667" cy="678919"/>
            </a:xfrm>
            <a:custGeom>
              <a:avLst/>
              <a:gdLst/>
              <a:ahLst/>
              <a:cxnLst/>
              <a:rect l="l" t="t" r="r" b="b"/>
              <a:pathLst>
                <a:path w="5255" h="7899" extrusionOk="0">
                  <a:moveTo>
                    <a:pt x="1452" y="0"/>
                  </a:moveTo>
                  <a:cubicBezTo>
                    <a:pt x="1417" y="0"/>
                    <a:pt x="1384" y="2"/>
                    <a:pt x="1353" y="5"/>
                  </a:cubicBezTo>
                  <a:cubicBezTo>
                    <a:pt x="501" y="113"/>
                    <a:pt x="1083" y="1128"/>
                    <a:pt x="798" y="1791"/>
                  </a:cubicBezTo>
                  <a:cubicBezTo>
                    <a:pt x="568" y="2292"/>
                    <a:pt x="0" y="2630"/>
                    <a:pt x="0" y="3185"/>
                  </a:cubicBezTo>
                  <a:cubicBezTo>
                    <a:pt x="0" y="3550"/>
                    <a:pt x="217" y="3780"/>
                    <a:pt x="595" y="4091"/>
                  </a:cubicBezTo>
                  <a:cubicBezTo>
                    <a:pt x="704" y="4173"/>
                    <a:pt x="798" y="4308"/>
                    <a:pt x="812" y="4443"/>
                  </a:cubicBezTo>
                  <a:cubicBezTo>
                    <a:pt x="880" y="4795"/>
                    <a:pt x="974" y="5458"/>
                    <a:pt x="961" y="5620"/>
                  </a:cubicBezTo>
                  <a:cubicBezTo>
                    <a:pt x="934" y="5864"/>
                    <a:pt x="812" y="6216"/>
                    <a:pt x="731" y="6432"/>
                  </a:cubicBezTo>
                  <a:cubicBezTo>
                    <a:pt x="663" y="6622"/>
                    <a:pt x="663" y="6811"/>
                    <a:pt x="731" y="6974"/>
                  </a:cubicBezTo>
                  <a:cubicBezTo>
                    <a:pt x="947" y="7474"/>
                    <a:pt x="1556" y="7812"/>
                    <a:pt x="2463" y="7880"/>
                  </a:cubicBezTo>
                  <a:cubicBezTo>
                    <a:pt x="2625" y="7893"/>
                    <a:pt x="2777" y="7899"/>
                    <a:pt x="2918" y="7899"/>
                  </a:cubicBezTo>
                  <a:cubicBezTo>
                    <a:pt x="4592" y="7899"/>
                    <a:pt x="4844" y="7069"/>
                    <a:pt x="4682" y="6757"/>
                  </a:cubicBezTo>
                  <a:cubicBezTo>
                    <a:pt x="4357" y="6135"/>
                    <a:pt x="3938" y="5959"/>
                    <a:pt x="3951" y="5255"/>
                  </a:cubicBezTo>
                  <a:cubicBezTo>
                    <a:pt x="3978" y="4673"/>
                    <a:pt x="4831" y="2468"/>
                    <a:pt x="4966" y="2089"/>
                  </a:cubicBezTo>
                  <a:cubicBezTo>
                    <a:pt x="5254" y="1342"/>
                    <a:pt x="2501" y="0"/>
                    <a:pt x="14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7">
              <a:extLst>
                <a:ext uri="{FF2B5EF4-FFF2-40B4-BE49-F238E27FC236}">
                  <a16:creationId xmlns:a16="http://schemas.microsoft.com/office/drawing/2014/main" id="{F0D7850F-1718-EEEA-37DD-7F204295100F}"/>
                </a:ext>
              </a:extLst>
            </p:cNvPr>
            <p:cNvSpPr/>
            <p:nvPr/>
          </p:nvSpPr>
          <p:spPr>
            <a:xfrm>
              <a:off x="7034319" y="1586819"/>
              <a:ext cx="193130" cy="131246"/>
            </a:xfrm>
            <a:custGeom>
              <a:avLst/>
              <a:gdLst/>
              <a:ahLst/>
              <a:cxnLst/>
              <a:rect l="l" t="t" r="r" b="b"/>
              <a:pathLst>
                <a:path w="2247" h="1527" extrusionOk="0">
                  <a:moveTo>
                    <a:pt x="539" y="1"/>
                  </a:moveTo>
                  <a:cubicBezTo>
                    <a:pt x="498" y="1"/>
                    <a:pt x="459" y="2"/>
                    <a:pt x="420" y="5"/>
                  </a:cubicBezTo>
                  <a:cubicBezTo>
                    <a:pt x="271" y="19"/>
                    <a:pt x="149" y="113"/>
                    <a:pt x="68" y="222"/>
                  </a:cubicBezTo>
                  <a:cubicBezTo>
                    <a:pt x="0" y="303"/>
                    <a:pt x="0" y="424"/>
                    <a:pt x="0" y="519"/>
                  </a:cubicBezTo>
                  <a:cubicBezTo>
                    <a:pt x="10" y="1189"/>
                    <a:pt x="338" y="1526"/>
                    <a:pt x="791" y="1526"/>
                  </a:cubicBezTo>
                  <a:cubicBezTo>
                    <a:pt x="952" y="1526"/>
                    <a:pt x="1129" y="1484"/>
                    <a:pt x="1313" y="1399"/>
                  </a:cubicBezTo>
                  <a:cubicBezTo>
                    <a:pt x="1502" y="1304"/>
                    <a:pt x="1759" y="1169"/>
                    <a:pt x="1989" y="857"/>
                  </a:cubicBezTo>
                  <a:cubicBezTo>
                    <a:pt x="2247" y="546"/>
                    <a:pt x="1976" y="303"/>
                    <a:pt x="1584" y="181"/>
                  </a:cubicBezTo>
                  <a:cubicBezTo>
                    <a:pt x="1269" y="96"/>
                    <a:pt x="879" y="1"/>
                    <a:pt x="539" y="1"/>
                  </a:cubicBez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7">
              <a:extLst>
                <a:ext uri="{FF2B5EF4-FFF2-40B4-BE49-F238E27FC236}">
                  <a16:creationId xmlns:a16="http://schemas.microsoft.com/office/drawing/2014/main" id="{57838042-C711-45DB-375E-4DA12716ACD4}"/>
                </a:ext>
              </a:extLst>
            </p:cNvPr>
            <p:cNvSpPr/>
            <p:nvPr/>
          </p:nvSpPr>
          <p:spPr>
            <a:xfrm>
              <a:off x="7028474" y="1505166"/>
              <a:ext cx="171040" cy="185652"/>
            </a:xfrm>
            <a:custGeom>
              <a:avLst/>
              <a:gdLst/>
              <a:ahLst/>
              <a:cxnLst/>
              <a:rect l="l" t="t" r="r" b="b"/>
              <a:pathLst>
                <a:path w="1990" h="2160" extrusionOk="0">
                  <a:moveTo>
                    <a:pt x="1309" y="1"/>
                  </a:moveTo>
                  <a:cubicBezTo>
                    <a:pt x="1202" y="1"/>
                    <a:pt x="1104" y="47"/>
                    <a:pt x="1016" y="103"/>
                  </a:cubicBezTo>
                  <a:cubicBezTo>
                    <a:pt x="758" y="224"/>
                    <a:pt x="501" y="373"/>
                    <a:pt x="285" y="549"/>
                  </a:cubicBezTo>
                  <a:cubicBezTo>
                    <a:pt x="204" y="617"/>
                    <a:pt x="136" y="657"/>
                    <a:pt x="82" y="766"/>
                  </a:cubicBezTo>
                  <a:cubicBezTo>
                    <a:pt x="1" y="914"/>
                    <a:pt x="82" y="1023"/>
                    <a:pt x="150" y="1131"/>
                  </a:cubicBezTo>
                  <a:cubicBezTo>
                    <a:pt x="244" y="1307"/>
                    <a:pt x="163" y="1496"/>
                    <a:pt x="204" y="1659"/>
                  </a:cubicBezTo>
                  <a:cubicBezTo>
                    <a:pt x="231" y="1794"/>
                    <a:pt x="231" y="1997"/>
                    <a:pt x="474" y="2105"/>
                  </a:cubicBezTo>
                  <a:cubicBezTo>
                    <a:pt x="533" y="2132"/>
                    <a:pt x="665" y="2160"/>
                    <a:pt x="830" y="2160"/>
                  </a:cubicBezTo>
                  <a:cubicBezTo>
                    <a:pt x="1155" y="2160"/>
                    <a:pt x="1612" y="2054"/>
                    <a:pt x="1909" y="1632"/>
                  </a:cubicBezTo>
                  <a:cubicBezTo>
                    <a:pt x="1990" y="1469"/>
                    <a:pt x="1922" y="1429"/>
                    <a:pt x="1841" y="1266"/>
                  </a:cubicBezTo>
                  <a:cubicBezTo>
                    <a:pt x="1652" y="914"/>
                    <a:pt x="1624" y="576"/>
                    <a:pt x="1624" y="143"/>
                  </a:cubicBezTo>
                  <a:cubicBezTo>
                    <a:pt x="1624" y="103"/>
                    <a:pt x="1516" y="76"/>
                    <a:pt x="1489" y="35"/>
                  </a:cubicBezTo>
                  <a:cubicBezTo>
                    <a:pt x="1449" y="21"/>
                    <a:pt x="1421" y="8"/>
                    <a:pt x="1381" y="8"/>
                  </a:cubicBezTo>
                  <a:cubicBezTo>
                    <a:pt x="1356" y="3"/>
                    <a:pt x="1333" y="1"/>
                    <a:pt x="1309" y="1"/>
                  </a:cubicBezTo>
                  <a:close/>
                </a:path>
              </a:pathLst>
            </a:custGeom>
            <a:solidFill>
              <a:srgbClr val="EBA5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7">
              <a:extLst>
                <a:ext uri="{FF2B5EF4-FFF2-40B4-BE49-F238E27FC236}">
                  <a16:creationId xmlns:a16="http://schemas.microsoft.com/office/drawing/2014/main" id="{CFA7BEB2-625A-FFBB-3AFC-6AB344181EDA}"/>
                </a:ext>
              </a:extLst>
            </p:cNvPr>
            <p:cNvSpPr/>
            <p:nvPr/>
          </p:nvSpPr>
          <p:spPr>
            <a:xfrm>
              <a:off x="7124481" y="1340915"/>
              <a:ext cx="74261" cy="58532"/>
            </a:xfrm>
            <a:custGeom>
              <a:avLst/>
              <a:gdLst/>
              <a:ahLst/>
              <a:cxnLst/>
              <a:rect l="l" t="t" r="r" b="b"/>
              <a:pathLst>
                <a:path w="864" h="681" extrusionOk="0">
                  <a:moveTo>
                    <a:pt x="322" y="1"/>
                  </a:moveTo>
                  <a:cubicBezTo>
                    <a:pt x="295" y="1"/>
                    <a:pt x="270" y="8"/>
                    <a:pt x="250" y="25"/>
                  </a:cubicBezTo>
                  <a:cubicBezTo>
                    <a:pt x="250" y="25"/>
                    <a:pt x="115" y="106"/>
                    <a:pt x="102" y="173"/>
                  </a:cubicBezTo>
                  <a:cubicBezTo>
                    <a:pt x="0" y="262"/>
                    <a:pt x="407" y="681"/>
                    <a:pt x="538" y="681"/>
                  </a:cubicBezTo>
                  <a:cubicBezTo>
                    <a:pt x="547" y="681"/>
                    <a:pt x="555" y="678"/>
                    <a:pt x="562" y="674"/>
                  </a:cubicBezTo>
                  <a:cubicBezTo>
                    <a:pt x="562" y="674"/>
                    <a:pt x="670" y="579"/>
                    <a:pt x="697" y="566"/>
                  </a:cubicBezTo>
                  <a:cubicBezTo>
                    <a:pt x="863" y="388"/>
                    <a:pt x="518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7">
              <a:extLst>
                <a:ext uri="{FF2B5EF4-FFF2-40B4-BE49-F238E27FC236}">
                  <a16:creationId xmlns:a16="http://schemas.microsoft.com/office/drawing/2014/main" id="{22AB5459-EB92-BCD7-0787-0DC128E28645}"/>
                </a:ext>
              </a:extLst>
            </p:cNvPr>
            <p:cNvSpPr/>
            <p:nvPr/>
          </p:nvSpPr>
          <p:spPr>
            <a:xfrm>
              <a:off x="6966848" y="1368591"/>
              <a:ext cx="226908" cy="302802"/>
            </a:xfrm>
            <a:custGeom>
              <a:avLst/>
              <a:gdLst/>
              <a:ahLst/>
              <a:cxnLst/>
              <a:rect l="l" t="t" r="r" b="b"/>
              <a:pathLst>
                <a:path w="2640" h="3523" extrusionOk="0">
                  <a:moveTo>
                    <a:pt x="650" y="0"/>
                  </a:moveTo>
                  <a:lnTo>
                    <a:pt x="488" y="108"/>
                  </a:lnTo>
                  <a:cubicBezTo>
                    <a:pt x="285" y="244"/>
                    <a:pt x="136" y="420"/>
                    <a:pt x="55" y="650"/>
                  </a:cubicBezTo>
                  <a:cubicBezTo>
                    <a:pt x="1" y="785"/>
                    <a:pt x="41" y="893"/>
                    <a:pt x="41" y="1056"/>
                  </a:cubicBezTo>
                  <a:cubicBezTo>
                    <a:pt x="41" y="1218"/>
                    <a:pt x="14" y="1367"/>
                    <a:pt x="55" y="1543"/>
                  </a:cubicBezTo>
                  <a:cubicBezTo>
                    <a:pt x="82" y="1692"/>
                    <a:pt x="122" y="1827"/>
                    <a:pt x="122" y="2003"/>
                  </a:cubicBezTo>
                  <a:cubicBezTo>
                    <a:pt x="109" y="2206"/>
                    <a:pt x="122" y="2409"/>
                    <a:pt x="136" y="2625"/>
                  </a:cubicBezTo>
                  <a:cubicBezTo>
                    <a:pt x="149" y="2761"/>
                    <a:pt x="176" y="2896"/>
                    <a:pt x="204" y="3031"/>
                  </a:cubicBezTo>
                  <a:cubicBezTo>
                    <a:pt x="258" y="3194"/>
                    <a:pt x="325" y="3424"/>
                    <a:pt x="515" y="3505"/>
                  </a:cubicBezTo>
                  <a:cubicBezTo>
                    <a:pt x="547" y="3517"/>
                    <a:pt x="585" y="3523"/>
                    <a:pt x="629" y="3523"/>
                  </a:cubicBezTo>
                  <a:cubicBezTo>
                    <a:pt x="876" y="3523"/>
                    <a:pt x="1285" y="3335"/>
                    <a:pt x="1665" y="3058"/>
                  </a:cubicBezTo>
                  <a:cubicBezTo>
                    <a:pt x="1895" y="2882"/>
                    <a:pt x="2098" y="2666"/>
                    <a:pt x="2301" y="2449"/>
                  </a:cubicBezTo>
                  <a:cubicBezTo>
                    <a:pt x="2355" y="2382"/>
                    <a:pt x="2423" y="2314"/>
                    <a:pt x="2477" y="2246"/>
                  </a:cubicBezTo>
                  <a:cubicBezTo>
                    <a:pt x="2639" y="1096"/>
                    <a:pt x="1597" y="420"/>
                    <a:pt x="650" y="0"/>
                  </a:cubicBez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7">
              <a:extLst>
                <a:ext uri="{FF2B5EF4-FFF2-40B4-BE49-F238E27FC236}">
                  <a16:creationId xmlns:a16="http://schemas.microsoft.com/office/drawing/2014/main" id="{A4E0A5FE-87E1-C351-1443-E3213B961261}"/>
                </a:ext>
              </a:extLst>
            </p:cNvPr>
            <p:cNvSpPr/>
            <p:nvPr/>
          </p:nvSpPr>
          <p:spPr>
            <a:xfrm>
              <a:off x="6949658" y="1341259"/>
              <a:ext cx="271946" cy="258795"/>
            </a:xfrm>
            <a:custGeom>
              <a:avLst/>
              <a:gdLst/>
              <a:ahLst/>
              <a:cxnLst/>
              <a:rect l="l" t="t" r="r" b="b"/>
              <a:pathLst>
                <a:path w="3164" h="3011" extrusionOk="0">
                  <a:moveTo>
                    <a:pt x="1628" y="0"/>
                  </a:moveTo>
                  <a:cubicBezTo>
                    <a:pt x="894" y="0"/>
                    <a:pt x="0" y="432"/>
                    <a:pt x="241" y="1238"/>
                  </a:cubicBezTo>
                  <a:cubicBezTo>
                    <a:pt x="261" y="1227"/>
                    <a:pt x="295" y="1219"/>
                    <a:pt x="346" y="1219"/>
                  </a:cubicBezTo>
                  <a:cubicBezTo>
                    <a:pt x="469" y="1219"/>
                    <a:pt x="686" y="1262"/>
                    <a:pt x="1012" y="1387"/>
                  </a:cubicBezTo>
                  <a:cubicBezTo>
                    <a:pt x="1486" y="1550"/>
                    <a:pt x="1838" y="1969"/>
                    <a:pt x="1892" y="2483"/>
                  </a:cubicBezTo>
                  <a:lnTo>
                    <a:pt x="1892" y="2578"/>
                  </a:lnTo>
                  <a:cubicBezTo>
                    <a:pt x="1892" y="2613"/>
                    <a:pt x="1932" y="2678"/>
                    <a:pt x="1995" y="2678"/>
                  </a:cubicBezTo>
                  <a:cubicBezTo>
                    <a:pt x="2005" y="2678"/>
                    <a:pt x="2016" y="2676"/>
                    <a:pt x="2027" y="2673"/>
                  </a:cubicBezTo>
                  <a:cubicBezTo>
                    <a:pt x="2149" y="2632"/>
                    <a:pt x="2108" y="2537"/>
                    <a:pt x="2108" y="2497"/>
                  </a:cubicBezTo>
                  <a:cubicBezTo>
                    <a:pt x="2108" y="2227"/>
                    <a:pt x="2218" y="2103"/>
                    <a:pt x="2334" y="2103"/>
                  </a:cubicBezTo>
                  <a:cubicBezTo>
                    <a:pt x="2340" y="2103"/>
                    <a:pt x="2346" y="2104"/>
                    <a:pt x="2352" y="2104"/>
                  </a:cubicBezTo>
                  <a:cubicBezTo>
                    <a:pt x="2541" y="2131"/>
                    <a:pt x="2541" y="2280"/>
                    <a:pt x="2514" y="2402"/>
                  </a:cubicBezTo>
                  <a:cubicBezTo>
                    <a:pt x="2487" y="2618"/>
                    <a:pt x="2338" y="2903"/>
                    <a:pt x="2284" y="3011"/>
                  </a:cubicBezTo>
                  <a:lnTo>
                    <a:pt x="2284" y="3011"/>
                  </a:lnTo>
                  <a:cubicBezTo>
                    <a:pt x="2514" y="2808"/>
                    <a:pt x="2785" y="2497"/>
                    <a:pt x="2893" y="2267"/>
                  </a:cubicBezTo>
                  <a:cubicBezTo>
                    <a:pt x="3164" y="1685"/>
                    <a:pt x="3110" y="859"/>
                    <a:pt x="2650" y="426"/>
                  </a:cubicBezTo>
                  <a:cubicBezTo>
                    <a:pt x="2447" y="223"/>
                    <a:pt x="2203" y="61"/>
                    <a:pt x="1892" y="21"/>
                  </a:cubicBezTo>
                  <a:cubicBezTo>
                    <a:pt x="1808" y="7"/>
                    <a:pt x="1719" y="0"/>
                    <a:pt x="1628" y="0"/>
                  </a:cubicBez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7">
              <a:extLst>
                <a:ext uri="{FF2B5EF4-FFF2-40B4-BE49-F238E27FC236}">
                  <a16:creationId xmlns:a16="http://schemas.microsoft.com/office/drawing/2014/main" id="{B4AD4AC5-EDF1-4D45-C19F-05AE39E386AF}"/>
                </a:ext>
              </a:extLst>
            </p:cNvPr>
            <p:cNvSpPr/>
            <p:nvPr/>
          </p:nvSpPr>
          <p:spPr>
            <a:xfrm>
              <a:off x="7363423" y="2683889"/>
              <a:ext cx="578100" cy="894482"/>
            </a:xfrm>
            <a:custGeom>
              <a:avLst/>
              <a:gdLst/>
              <a:ahLst/>
              <a:cxnLst/>
              <a:rect l="l" t="t" r="r" b="b"/>
              <a:pathLst>
                <a:path w="6726" h="10407" extrusionOk="0">
                  <a:moveTo>
                    <a:pt x="1002" y="1895"/>
                  </a:moveTo>
                  <a:lnTo>
                    <a:pt x="3925" y="204"/>
                  </a:lnTo>
                  <a:cubicBezTo>
                    <a:pt x="4236" y="41"/>
                    <a:pt x="4507" y="1"/>
                    <a:pt x="4696" y="123"/>
                  </a:cubicBezTo>
                  <a:cubicBezTo>
                    <a:pt x="4899" y="244"/>
                    <a:pt x="6266" y="1002"/>
                    <a:pt x="6482" y="1137"/>
                  </a:cubicBezTo>
                  <a:cubicBezTo>
                    <a:pt x="6617" y="1219"/>
                    <a:pt x="6726" y="1408"/>
                    <a:pt x="6726" y="1652"/>
                  </a:cubicBezTo>
                  <a:lnTo>
                    <a:pt x="6726" y="6956"/>
                  </a:lnTo>
                  <a:cubicBezTo>
                    <a:pt x="6726" y="7511"/>
                    <a:pt x="6266" y="8228"/>
                    <a:pt x="5724" y="8525"/>
                  </a:cubicBezTo>
                  <a:lnTo>
                    <a:pt x="2802" y="10217"/>
                  </a:lnTo>
                  <a:cubicBezTo>
                    <a:pt x="2531" y="10379"/>
                    <a:pt x="2274" y="10406"/>
                    <a:pt x="2084" y="10339"/>
                  </a:cubicBezTo>
                  <a:cubicBezTo>
                    <a:pt x="1895" y="10257"/>
                    <a:pt x="528" y="9459"/>
                    <a:pt x="298" y="9324"/>
                  </a:cubicBezTo>
                  <a:cubicBezTo>
                    <a:pt x="122" y="9229"/>
                    <a:pt x="28" y="9053"/>
                    <a:pt x="28" y="8796"/>
                  </a:cubicBezTo>
                  <a:lnTo>
                    <a:pt x="28" y="3478"/>
                  </a:lnTo>
                  <a:cubicBezTo>
                    <a:pt x="1" y="2924"/>
                    <a:pt x="447" y="2220"/>
                    <a:pt x="1002" y="18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7">
              <a:extLst>
                <a:ext uri="{FF2B5EF4-FFF2-40B4-BE49-F238E27FC236}">
                  <a16:creationId xmlns:a16="http://schemas.microsoft.com/office/drawing/2014/main" id="{A841CD01-6765-9884-B497-35C4C26CD323}"/>
                </a:ext>
              </a:extLst>
            </p:cNvPr>
            <p:cNvSpPr/>
            <p:nvPr/>
          </p:nvSpPr>
          <p:spPr>
            <a:xfrm>
              <a:off x="7516930" y="2777232"/>
              <a:ext cx="422272" cy="799765"/>
            </a:xfrm>
            <a:custGeom>
              <a:avLst/>
              <a:gdLst/>
              <a:ahLst/>
              <a:cxnLst/>
              <a:rect l="l" t="t" r="r" b="b"/>
              <a:pathLst>
                <a:path w="4913" h="9305" extrusionOk="0">
                  <a:moveTo>
                    <a:pt x="4419" y="1"/>
                  </a:moveTo>
                  <a:cubicBezTo>
                    <a:pt x="4273" y="1"/>
                    <a:pt x="4104" y="52"/>
                    <a:pt x="3925" y="160"/>
                  </a:cubicBezTo>
                  <a:lnTo>
                    <a:pt x="989" y="1851"/>
                  </a:lnTo>
                  <a:cubicBezTo>
                    <a:pt x="434" y="2162"/>
                    <a:pt x="1" y="2879"/>
                    <a:pt x="1" y="3421"/>
                  </a:cubicBezTo>
                  <a:lnTo>
                    <a:pt x="1" y="8725"/>
                  </a:lnTo>
                  <a:cubicBezTo>
                    <a:pt x="1" y="9093"/>
                    <a:pt x="201" y="9304"/>
                    <a:pt x="503" y="9304"/>
                  </a:cubicBezTo>
                  <a:cubicBezTo>
                    <a:pt x="646" y="9304"/>
                    <a:pt x="811" y="9258"/>
                    <a:pt x="989" y="9158"/>
                  </a:cubicBezTo>
                  <a:lnTo>
                    <a:pt x="3925" y="7467"/>
                  </a:lnTo>
                  <a:cubicBezTo>
                    <a:pt x="4480" y="7142"/>
                    <a:pt x="4913" y="6425"/>
                    <a:pt x="4913" y="5883"/>
                  </a:cubicBezTo>
                  <a:lnTo>
                    <a:pt x="4913" y="579"/>
                  </a:lnTo>
                  <a:cubicBezTo>
                    <a:pt x="4913" y="208"/>
                    <a:pt x="4713" y="1"/>
                    <a:pt x="44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7">
              <a:extLst>
                <a:ext uri="{FF2B5EF4-FFF2-40B4-BE49-F238E27FC236}">
                  <a16:creationId xmlns:a16="http://schemas.microsoft.com/office/drawing/2014/main" id="{C4817596-849B-765A-82FD-032BF59BAC73}"/>
                </a:ext>
              </a:extLst>
            </p:cNvPr>
            <p:cNvSpPr/>
            <p:nvPr/>
          </p:nvSpPr>
          <p:spPr>
            <a:xfrm>
              <a:off x="7519251" y="2747923"/>
              <a:ext cx="137348" cy="79160"/>
            </a:xfrm>
            <a:custGeom>
              <a:avLst/>
              <a:gdLst/>
              <a:ahLst/>
              <a:cxnLst/>
              <a:rect l="l" t="t" r="r" b="b"/>
              <a:pathLst>
                <a:path w="1598" h="921" extrusionOk="0">
                  <a:moveTo>
                    <a:pt x="1381" y="0"/>
                  </a:moveTo>
                  <a:lnTo>
                    <a:pt x="1124" y="149"/>
                  </a:lnTo>
                  <a:lnTo>
                    <a:pt x="1327" y="271"/>
                  </a:lnTo>
                  <a:lnTo>
                    <a:pt x="1598" y="122"/>
                  </a:lnTo>
                  <a:lnTo>
                    <a:pt x="1381" y="0"/>
                  </a:lnTo>
                  <a:close/>
                  <a:moveTo>
                    <a:pt x="271" y="650"/>
                  </a:moveTo>
                  <a:lnTo>
                    <a:pt x="1" y="798"/>
                  </a:lnTo>
                  <a:lnTo>
                    <a:pt x="204" y="920"/>
                  </a:lnTo>
                  <a:lnTo>
                    <a:pt x="474" y="771"/>
                  </a:lnTo>
                  <a:lnTo>
                    <a:pt x="271" y="650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7">
              <a:extLst>
                <a:ext uri="{FF2B5EF4-FFF2-40B4-BE49-F238E27FC236}">
                  <a16:creationId xmlns:a16="http://schemas.microsoft.com/office/drawing/2014/main" id="{01D0E2EC-23DE-0285-9446-7B76508EE5B5}"/>
                </a:ext>
              </a:extLst>
            </p:cNvPr>
            <p:cNvSpPr/>
            <p:nvPr/>
          </p:nvSpPr>
          <p:spPr>
            <a:xfrm>
              <a:off x="7623938" y="2274508"/>
              <a:ext cx="16416" cy="519997"/>
            </a:xfrm>
            <a:custGeom>
              <a:avLst/>
              <a:gdLst/>
              <a:ahLst/>
              <a:cxnLst/>
              <a:rect l="l" t="t" r="r" b="b"/>
              <a:pathLst>
                <a:path w="191" h="6050" extrusionOk="0">
                  <a:moveTo>
                    <a:pt x="190" y="1"/>
                  </a:moveTo>
                  <a:lnTo>
                    <a:pt x="1" y="96"/>
                  </a:lnTo>
                  <a:lnTo>
                    <a:pt x="1" y="6049"/>
                  </a:lnTo>
                  <a:lnTo>
                    <a:pt x="190" y="5955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7">
              <a:extLst>
                <a:ext uri="{FF2B5EF4-FFF2-40B4-BE49-F238E27FC236}">
                  <a16:creationId xmlns:a16="http://schemas.microsoft.com/office/drawing/2014/main" id="{417D23C4-B63B-08B6-293F-3A8E2138DF7C}"/>
                </a:ext>
              </a:extLst>
            </p:cNvPr>
            <p:cNvSpPr/>
            <p:nvPr/>
          </p:nvSpPr>
          <p:spPr>
            <a:xfrm>
              <a:off x="7528619" y="2329172"/>
              <a:ext cx="15127" cy="522318"/>
            </a:xfrm>
            <a:custGeom>
              <a:avLst/>
              <a:gdLst/>
              <a:ahLst/>
              <a:cxnLst/>
              <a:rect l="l" t="t" r="r" b="b"/>
              <a:pathLst>
                <a:path w="176" h="6077" extrusionOk="0">
                  <a:moveTo>
                    <a:pt x="176" y="1"/>
                  </a:moveTo>
                  <a:lnTo>
                    <a:pt x="0" y="123"/>
                  </a:lnTo>
                  <a:lnTo>
                    <a:pt x="0" y="6076"/>
                  </a:lnTo>
                  <a:lnTo>
                    <a:pt x="176" y="5955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7">
              <a:extLst>
                <a:ext uri="{FF2B5EF4-FFF2-40B4-BE49-F238E27FC236}">
                  <a16:creationId xmlns:a16="http://schemas.microsoft.com/office/drawing/2014/main" id="{794C5325-508B-0BA7-EBB9-37060C22F663}"/>
                </a:ext>
              </a:extLst>
            </p:cNvPr>
            <p:cNvSpPr/>
            <p:nvPr/>
          </p:nvSpPr>
          <p:spPr>
            <a:xfrm>
              <a:off x="7633221" y="2264108"/>
              <a:ext cx="15213" cy="522232"/>
            </a:xfrm>
            <a:custGeom>
              <a:avLst/>
              <a:gdLst/>
              <a:ahLst/>
              <a:cxnLst/>
              <a:rect l="l" t="t" r="r" b="b"/>
              <a:pathLst>
                <a:path w="177" h="6076" extrusionOk="0">
                  <a:moveTo>
                    <a:pt x="177" y="0"/>
                  </a:moveTo>
                  <a:lnTo>
                    <a:pt x="1" y="122"/>
                  </a:lnTo>
                  <a:lnTo>
                    <a:pt x="1" y="4925"/>
                  </a:lnTo>
                  <a:lnTo>
                    <a:pt x="1" y="6076"/>
                  </a:lnTo>
                  <a:lnTo>
                    <a:pt x="177" y="5954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7">
              <a:extLst>
                <a:ext uri="{FF2B5EF4-FFF2-40B4-BE49-F238E27FC236}">
                  <a16:creationId xmlns:a16="http://schemas.microsoft.com/office/drawing/2014/main" id="{314389AE-4B41-9846-833A-476D1E5482C8}"/>
                </a:ext>
              </a:extLst>
            </p:cNvPr>
            <p:cNvSpPr/>
            <p:nvPr/>
          </p:nvSpPr>
          <p:spPr>
            <a:xfrm>
              <a:off x="7536699" y="2321093"/>
              <a:ext cx="16416" cy="519912"/>
            </a:xfrm>
            <a:custGeom>
              <a:avLst/>
              <a:gdLst/>
              <a:ahLst/>
              <a:cxnLst/>
              <a:rect l="l" t="t" r="r" b="b"/>
              <a:pathLst>
                <a:path w="191" h="6049" extrusionOk="0">
                  <a:moveTo>
                    <a:pt x="190" y="0"/>
                  </a:moveTo>
                  <a:lnTo>
                    <a:pt x="1" y="95"/>
                  </a:lnTo>
                  <a:lnTo>
                    <a:pt x="1" y="4087"/>
                  </a:lnTo>
                  <a:lnTo>
                    <a:pt x="1" y="6049"/>
                  </a:lnTo>
                  <a:lnTo>
                    <a:pt x="190" y="595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7">
              <a:extLst>
                <a:ext uri="{FF2B5EF4-FFF2-40B4-BE49-F238E27FC236}">
                  <a16:creationId xmlns:a16="http://schemas.microsoft.com/office/drawing/2014/main" id="{63FD20ED-CEB3-2114-E63A-19AFBA6FD7FB}"/>
                </a:ext>
              </a:extLst>
            </p:cNvPr>
            <p:cNvSpPr/>
            <p:nvPr/>
          </p:nvSpPr>
          <p:spPr>
            <a:xfrm>
              <a:off x="7528619" y="2276829"/>
              <a:ext cx="119814" cy="89646"/>
            </a:xfrm>
            <a:custGeom>
              <a:avLst/>
              <a:gdLst/>
              <a:ahLst/>
              <a:cxnLst/>
              <a:rect l="l" t="t" r="r" b="b"/>
              <a:pathLst>
                <a:path w="1394" h="1043" extrusionOk="0">
                  <a:moveTo>
                    <a:pt x="1394" y="1"/>
                  </a:moveTo>
                  <a:lnTo>
                    <a:pt x="1110" y="177"/>
                  </a:lnTo>
                  <a:lnTo>
                    <a:pt x="1110" y="393"/>
                  </a:lnTo>
                  <a:lnTo>
                    <a:pt x="1164" y="407"/>
                  </a:lnTo>
                  <a:lnTo>
                    <a:pt x="1258" y="380"/>
                  </a:lnTo>
                  <a:lnTo>
                    <a:pt x="1394" y="285"/>
                  </a:lnTo>
                  <a:lnTo>
                    <a:pt x="1394" y="1"/>
                  </a:lnTo>
                  <a:close/>
                  <a:moveTo>
                    <a:pt x="284" y="637"/>
                  </a:moveTo>
                  <a:lnTo>
                    <a:pt x="0" y="799"/>
                  </a:lnTo>
                  <a:lnTo>
                    <a:pt x="0" y="1016"/>
                  </a:lnTo>
                  <a:lnTo>
                    <a:pt x="41" y="1043"/>
                  </a:lnTo>
                  <a:lnTo>
                    <a:pt x="149" y="1002"/>
                  </a:lnTo>
                  <a:lnTo>
                    <a:pt x="284" y="921"/>
                  </a:lnTo>
                  <a:lnTo>
                    <a:pt x="284" y="637"/>
                  </a:lnTo>
                  <a:close/>
                </a:path>
              </a:pathLst>
            </a:custGeom>
            <a:solidFill>
              <a:srgbClr val="302529">
                <a:alpha val="20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7">
              <a:extLst>
                <a:ext uri="{FF2B5EF4-FFF2-40B4-BE49-F238E27FC236}">
                  <a16:creationId xmlns:a16="http://schemas.microsoft.com/office/drawing/2014/main" id="{4C8CA1B3-BC2F-67FD-391C-68029220F711}"/>
                </a:ext>
              </a:extLst>
            </p:cNvPr>
            <p:cNvSpPr/>
            <p:nvPr/>
          </p:nvSpPr>
          <p:spPr>
            <a:xfrm>
              <a:off x="7501803" y="2310607"/>
              <a:ext cx="17534" cy="46585"/>
            </a:xfrm>
            <a:custGeom>
              <a:avLst/>
              <a:gdLst/>
              <a:ahLst/>
              <a:cxnLst/>
              <a:rect l="l" t="t" r="r" b="b"/>
              <a:pathLst>
                <a:path w="204" h="542" extrusionOk="0">
                  <a:moveTo>
                    <a:pt x="1" y="0"/>
                  </a:moveTo>
                  <a:lnTo>
                    <a:pt x="1" y="420"/>
                  </a:lnTo>
                  <a:lnTo>
                    <a:pt x="204" y="542"/>
                  </a:lnTo>
                  <a:lnTo>
                    <a:pt x="204" y="1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47">
              <a:extLst>
                <a:ext uri="{FF2B5EF4-FFF2-40B4-BE49-F238E27FC236}">
                  <a16:creationId xmlns:a16="http://schemas.microsoft.com/office/drawing/2014/main" id="{D3575E66-109D-6174-DF8B-B1AD50EA1748}"/>
                </a:ext>
              </a:extLst>
            </p:cNvPr>
            <p:cNvSpPr/>
            <p:nvPr/>
          </p:nvSpPr>
          <p:spPr>
            <a:xfrm>
              <a:off x="7519251" y="2234971"/>
              <a:ext cx="148951" cy="122221"/>
            </a:xfrm>
            <a:custGeom>
              <a:avLst/>
              <a:gdLst/>
              <a:ahLst/>
              <a:cxnLst/>
              <a:rect l="l" t="t" r="r" b="b"/>
              <a:pathLst>
                <a:path w="1733" h="1422" extrusionOk="0">
                  <a:moveTo>
                    <a:pt x="1733" y="1"/>
                  </a:moveTo>
                  <a:lnTo>
                    <a:pt x="1" y="1002"/>
                  </a:lnTo>
                  <a:lnTo>
                    <a:pt x="1" y="1422"/>
                  </a:lnTo>
                  <a:lnTo>
                    <a:pt x="1733" y="420"/>
                  </a:lnTo>
                  <a:lnTo>
                    <a:pt x="1733" y="1"/>
                  </a:ln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47">
              <a:extLst>
                <a:ext uri="{FF2B5EF4-FFF2-40B4-BE49-F238E27FC236}">
                  <a16:creationId xmlns:a16="http://schemas.microsoft.com/office/drawing/2014/main" id="{457FC9D6-2AB0-A7F7-E3DE-E2EAFA7DCCD5}"/>
                </a:ext>
              </a:extLst>
            </p:cNvPr>
            <p:cNvSpPr/>
            <p:nvPr/>
          </p:nvSpPr>
          <p:spPr>
            <a:xfrm>
              <a:off x="7501803" y="2224571"/>
              <a:ext cx="166399" cy="96608"/>
            </a:xfrm>
            <a:custGeom>
              <a:avLst/>
              <a:gdLst/>
              <a:ahLst/>
              <a:cxnLst/>
              <a:rect l="l" t="t" r="r" b="b"/>
              <a:pathLst>
                <a:path w="1936" h="1124" extrusionOk="0">
                  <a:moveTo>
                    <a:pt x="1733" y="0"/>
                  </a:moveTo>
                  <a:lnTo>
                    <a:pt x="1" y="1001"/>
                  </a:lnTo>
                  <a:lnTo>
                    <a:pt x="204" y="1123"/>
                  </a:lnTo>
                  <a:lnTo>
                    <a:pt x="1936" y="122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7">
              <a:extLst>
                <a:ext uri="{FF2B5EF4-FFF2-40B4-BE49-F238E27FC236}">
                  <a16:creationId xmlns:a16="http://schemas.microsoft.com/office/drawing/2014/main" id="{5E7E8BDA-1993-F2FE-32DA-734C1485EA61}"/>
                </a:ext>
              </a:extLst>
            </p:cNvPr>
            <p:cNvSpPr/>
            <p:nvPr/>
          </p:nvSpPr>
          <p:spPr>
            <a:xfrm>
              <a:off x="7233208" y="1677325"/>
              <a:ext cx="432672" cy="669551"/>
            </a:xfrm>
            <a:custGeom>
              <a:avLst/>
              <a:gdLst/>
              <a:ahLst/>
              <a:cxnLst/>
              <a:rect l="l" t="t" r="r" b="b"/>
              <a:pathLst>
                <a:path w="5034" h="7790" extrusionOk="0">
                  <a:moveTo>
                    <a:pt x="615" y="1"/>
                  </a:moveTo>
                  <a:cubicBezTo>
                    <a:pt x="472" y="1"/>
                    <a:pt x="327" y="99"/>
                    <a:pt x="190" y="346"/>
                  </a:cubicBezTo>
                  <a:cubicBezTo>
                    <a:pt x="95" y="495"/>
                    <a:pt x="0" y="1144"/>
                    <a:pt x="95" y="1509"/>
                  </a:cubicBezTo>
                  <a:cubicBezTo>
                    <a:pt x="352" y="2484"/>
                    <a:pt x="1624" y="3972"/>
                    <a:pt x="1719" y="4121"/>
                  </a:cubicBezTo>
                  <a:cubicBezTo>
                    <a:pt x="1813" y="4216"/>
                    <a:pt x="1840" y="4392"/>
                    <a:pt x="1895" y="4513"/>
                  </a:cubicBezTo>
                  <a:cubicBezTo>
                    <a:pt x="2084" y="4825"/>
                    <a:pt x="2368" y="5217"/>
                    <a:pt x="2598" y="5555"/>
                  </a:cubicBezTo>
                  <a:cubicBezTo>
                    <a:pt x="2788" y="5826"/>
                    <a:pt x="2964" y="6124"/>
                    <a:pt x="3072" y="6421"/>
                  </a:cubicBezTo>
                  <a:cubicBezTo>
                    <a:pt x="3180" y="6678"/>
                    <a:pt x="3329" y="6976"/>
                    <a:pt x="3464" y="7084"/>
                  </a:cubicBezTo>
                  <a:cubicBezTo>
                    <a:pt x="3572" y="7152"/>
                    <a:pt x="3708" y="7179"/>
                    <a:pt x="3816" y="7192"/>
                  </a:cubicBezTo>
                  <a:cubicBezTo>
                    <a:pt x="3884" y="7192"/>
                    <a:pt x="4520" y="7287"/>
                    <a:pt x="4493" y="7368"/>
                  </a:cubicBezTo>
                  <a:cubicBezTo>
                    <a:pt x="4479" y="7477"/>
                    <a:pt x="4520" y="7774"/>
                    <a:pt x="4668" y="7788"/>
                  </a:cubicBezTo>
                  <a:cubicBezTo>
                    <a:pt x="4673" y="7789"/>
                    <a:pt x="4678" y="7789"/>
                    <a:pt x="4683" y="7789"/>
                  </a:cubicBezTo>
                  <a:cubicBezTo>
                    <a:pt x="4817" y="7789"/>
                    <a:pt x="4994" y="7446"/>
                    <a:pt x="5020" y="7355"/>
                  </a:cubicBezTo>
                  <a:cubicBezTo>
                    <a:pt x="5034" y="7247"/>
                    <a:pt x="5020" y="7098"/>
                    <a:pt x="4926" y="6908"/>
                  </a:cubicBezTo>
                  <a:cubicBezTo>
                    <a:pt x="4560" y="6218"/>
                    <a:pt x="4871" y="6624"/>
                    <a:pt x="3816" y="6313"/>
                  </a:cubicBezTo>
                  <a:cubicBezTo>
                    <a:pt x="3667" y="6272"/>
                    <a:pt x="3248" y="4676"/>
                    <a:pt x="3194" y="4527"/>
                  </a:cubicBezTo>
                  <a:cubicBezTo>
                    <a:pt x="3045" y="4148"/>
                    <a:pt x="2923" y="3810"/>
                    <a:pt x="2652" y="3512"/>
                  </a:cubicBezTo>
                  <a:cubicBezTo>
                    <a:pt x="2463" y="3309"/>
                    <a:pt x="2395" y="3174"/>
                    <a:pt x="2246" y="2957"/>
                  </a:cubicBezTo>
                  <a:cubicBezTo>
                    <a:pt x="1962" y="2551"/>
                    <a:pt x="1881" y="1834"/>
                    <a:pt x="1692" y="1388"/>
                  </a:cubicBezTo>
                  <a:cubicBezTo>
                    <a:pt x="1587" y="1157"/>
                    <a:pt x="1108" y="1"/>
                    <a:pt x="615" y="1"/>
                  </a:cubicBez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7">
              <a:extLst>
                <a:ext uri="{FF2B5EF4-FFF2-40B4-BE49-F238E27FC236}">
                  <a16:creationId xmlns:a16="http://schemas.microsoft.com/office/drawing/2014/main" id="{AFEE4915-4B39-7B6D-B6AE-4C963E25B755}"/>
                </a:ext>
              </a:extLst>
            </p:cNvPr>
            <p:cNvSpPr/>
            <p:nvPr/>
          </p:nvSpPr>
          <p:spPr>
            <a:xfrm>
              <a:off x="7523892" y="2255943"/>
              <a:ext cx="72198" cy="82770"/>
            </a:xfrm>
            <a:custGeom>
              <a:avLst/>
              <a:gdLst/>
              <a:ahLst/>
              <a:cxnLst/>
              <a:rect l="l" t="t" r="r" b="b"/>
              <a:pathLst>
                <a:path w="840" h="963" extrusionOk="0">
                  <a:moveTo>
                    <a:pt x="15" y="0"/>
                  </a:moveTo>
                  <a:lnTo>
                    <a:pt x="15" y="0"/>
                  </a:lnTo>
                  <a:cubicBezTo>
                    <a:pt x="1" y="163"/>
                    <a:pt x="69" y="352"/>
                    <a:pt x="190" y="460"/>
                  </a:cubicBezTo>
                  <a:cubicBezTo>
                    <a:pt x="285" y="569"/>
                    <a:pt x="407" y="650"/>
                    <a:pt x="502" y="772"/>
                  </a:cubicBezTo>
                  <a:cubicBezTo>
                    <a:pt x="556" y="839"/>
                    <a:pt x="610" y="961"/>
                    <a:pt x="705" y="961"/>
                  </a:cubicBezTo>
                  <a:cubicBezTo>
                    <a:pt x="713" y="962"/>
                    <a:pt x="721" y="963"/>
                    <a:pt x="728" y="963"/>
                  </a:cubicBezTo>
                  <a:cubicBezTo>
                    <a:pt x="806" y="963"/>
                    <a:pt x="840" y="900"/>
                    <a:pt x="840" y="826"/>
                  </a:cubicBezTo>
                  <a:cubicBezTo>
                    <a:pt x="840" y="690"/>
                    <a:pt x="759" y="609"/>
                    <a:pt x="691" y="501"/>
                  </a:cubicBezTo>
                  <a:cubicBezTo>
                    <a:pt x="610" y="420"/>
                    <a:pt x="556" y="298"/>
                    <a:pt x="488" y="203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85EBB7E-B5CD-E930-5BC4-F3463290D725}"/>
              </a:ext>
            </a:extLst>
          </p:cNvPr>
          <p:cNvSpPr txBox="1"/>
          <p:nvPr/>
        </p:nvSpPr>
        <p:spPr>
          <a:xfrm>
            <a:off x="453152" y="4696259"/>
            <a:ext cx="609452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900" dirty="0">
                <a:latin typeface="Oswald" panose="00000500000000000000" pitchFamily="2" charset="-18"/>
              </a:rPr>
              <a:t>VIR: Seminar za prijavitelje KA1 – terciarno izobraževanje, </a:t>
            </a:r>
            <a:r>
              <a:rPr lang="sl-SI" sz="900" dirty="0" err="1">
                <a:latin typeface="Oswald" panose="00000500000000000000" pitchFamily="2" charset="-18"/>
              </a:rPr>
              <a:t>Cmepius</a:t>
            </a:r>
            <a:endParaRPr lang="sl-SI" sz="900" dirty="0">
              <a:latin typeface="Oswald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706417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4A7B9861-3F92-4EDF-17C4-DE5C68B80B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71" t="25892" r="58655" b="19430"/>
          <a:stretch/>
        </p:blipFill>
        <p:spPr>
          <a:xfrm>
            <a:off x="607039" y="470026"/>
            <a:ext cx="8244968" cy="3868791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E90314B-4142-A119-471C-9B5D61720428}"/>
              </a:ext>
            </a:extLst>
          </p:cNvPr>
          <p:cNvSpPr txBox="1"/>
          <p:nvPr/>
        </p:nvSpPr>
        <p:spPr>
          <a:xfrm>
            <a:off x="798933" y="4436540"/>
            <a:ext cx="609452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900" dirty="0">
                <a:latin typeface="Oswald" panose="00000500000000000000" pitchFamily="2" charset="-18"/>
              </a:rPr>
              <a:t>VIR: Seminar za prijavitelje KA1 – terciarno izobraževanje, </a:t>
            </a:r>
            <a:r>
              <a:rPr lang="sl-SI" sz="900" dirty="0" err="1">
                <a:latin typeface="Oswald" panose="00000500000000000000" pitchFamily="2" charset="-18"/>
              </a:rPr>
              <a:t>Cmepius</a:t>
            </a:r>
            <a:endParaRPr lang="sl-SI" sz="900" dirty="0">
              <a:latin typeface="Oswald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82508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39"/>
          <p:cNvSpPr txBox="1">
            <a:spLocks noGrp="1"/>
          </p:cNvSpPr>
          <p:nvPr>
            <p:ph type="subTitle" idx="1"/>
          </p:nvPr>
        </p:nvSpPr>
        <p:spPr>
          <a:xfrm>
            <a:off x="3545260" y="1220280"/>
            <a:ext cx="5073003" cy="3375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sl-SI" dirty="0" err="1"/>
              <a:t>Erasmus</a:t>
            </a:r>
            <a:r>
              <a:rPr lang="sl-SI" dirty="0"/>
              <a:t>+ želi omogočiti sodelovanje čim večjemu številu posameznikov, še posebej tistim iz okolij z manj priložnostmi, ter kot ključne izpostavlja vsebine in aktivnosti vključevanja, ohranjanja okolja (zeleni </a:t>
            </a:r>
            <a:r>
              <a:rPr lang="sl-SI" dirty="0" err="1"/>
              <a:t>Erasmus</a:t>
            </a:r>
            <a:r>
              <a:rPr lang="sl-SI" dirty="0"/>
              <a:t>+) in prehoda na digitalno družbo.</a:t>
            </a:r>
            <a:endParaRPr lang="sl-SI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l-SI" b="1" u="sng" dirty="0"/>
              <a:t>+ 25O eur/mesečno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l-SI" b="1" u="sng" dirty="0">
                <a:solidFill>
                  <a:schemeClr val="dk2"/>
                </a:solidFill>
              </a:rPr>
              <a:t>8 skupin udeležencev z manj priložnostmi 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253" name="Google Shape;1253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solidFill>
                  <a:schemeClr val="bg2"/>
                </a:solidFill>
              </a:rPr>
              <a:t>DODATEK ZA ŠTUDENTE Z MANJ PRILOŽNOSTMI</a:t>
            </a:r>
            <a:endParaRPr dirty="0">
              <a:solidFill>
                <a:schemeClr val="bg2"/>
              </a:solidFill>
            </a:endParaRPr>
          </a:p>
        </p:txBody>
      </p:sp>
      <p:grpSp>
        <p:nvGrpSpPr>
          <p:cNvPr id="1254" name="Google Shape;1254;p39"/>
          <p:cNvGrpSpPr/>
          <p:nvPr/>
        </p:nvGrpSpPr>
        <p:grpSpPr>
          <a:xfrm>
            <a:off x="520702" y="1275859"/>
            <a:ext cx="1783358" cy="2025433"/>
            <a:chOff x="1052928" y="1589649"/>
            <a:chExt cx="2251869" cy="2708367"/>
          </a:xfrm>
        </p:grpSpPr>
        <p:sp>
          <p:nvSpPr>
            <p:cNvPr id="1255" name="Google Shape;1255;p39"/>
            <p:cNvSpPr/>
            <p:nvPr/>
          </p:nvSpPr>
          <p:spPr>
            <a:xfrm>
              <a:off x="1052928" y="3350739"/>
              <a:ext cx="1602675" cy="885200"/>
            </a:xfrm>
            <a:custGeom>
              <a:avLst/>
              <a:gdLst/>
              <a:ahLst/>
              <a:cxnLst/>
              <a:rect l="l" t="t" r="r" b="b"/>
              <a:pathLst>
                <a:path w="64107" h="35408" extrusionOk="0">
                  <a:moveTo>
                    <a:pt x="0" y="33917"/>
                  </a:moveTo>
                  <a:lnTo>
                    <a:pt x="58144" y="0"/>
                  </a:lnTo>
                  <a:lnTo>
                    <a:pt x="64107" y="2609"/>
                  </a:lnTo>
                  <a:lnTo>
                    <a:pt x="5218" y="3540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256" name="Google Shape;1256;p39"/>
            <p:cNvSpPr/>
            <p:nvPr/>
          </p:nvSpPr>
          <p:spPr>
            <a:xfrm>
              <a:off x="1081791" y="4191585"/>
              <a:ext cx="136604" cy="106431"/>
            </a:xfrm>
            <a:custGeom>
              <a:avLst/>
              <a:gdLst/>
              <a:ahLst/>
              <a:cxnLst/>
              <a:rect l="l" t="t" r="r" b="b"/>
              <a:pathLst>
                <a:path w="1408" h="1097" extrusionOk="0">
                  <a:moveTo>
                    <a:pt x="0" y="0"/>
                  </a:moveTo>
                  <a:lnTo>
                    <a:pt x="0" y="298"/>
                  </a:lnTo>
                  <a:lnTo>
                    <a:pt x="1408" y="1096"/>
                  </a:lnTo>
                  <a:lnTo>
                    <a:pt x="1408" y="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5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9"/>
            <p:cNvSpPr/>
            <p:nvPr/>
          </p:nvSpPr>
          <p:spPr>
            <a:xfrm>
              <a:off x="1218298" y="4221758"/>
              <a:ext cx="81497" cy="76258"/>
            </a:xfrm>
            <a:custGeom>
              <a:avLst/>
              <a:gdLst/>
              <a:ahLst/>
              <a:cxnLst/>
              <a:rect l="l" t="t" r="r" b="b"/>
              <a:pathLst>
                <a:path w="840" h="786" extrusionOk="0">
                  <a:moveTo>
                    <a:pt x="839" y="1"/>
                  </a:moveTo>
                  <a:lnTo>
                    <a:pt x="1" y="501"/>
                  </a:lnTo>
                  <a:lnTo>
                    <a:pt x="1" y="785"/>
                  </a:lnTo>
                  <a:lnTo>
                    <a:pt x="839" y="312"/>
                  </a:lnTo>
                  <a:lnTo>
                    <a:pt x="839" y="1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1081791" y="4145598"/>
              <a:ext cx="218004" cy="124865"/>
            </a:xfrm>
            <a:custGeom>
              <a:avLst/>
              <a:gdLst/>
              <a:ahLst/>
              <a:cxnLst/>
              <a:rect l="l" t="t" r="r" b="b"/>
              <a:pathLst>
                <a:path w="2247" h="1287" extrusionOk="0">
                  <a:moveTo>
                    <a:pt x="839" y="1"/>
                  </a:moveTo>
                  <a:lnTo>
                    <a:pt x="0" y="474"/>
                  </a:lnTo>
                  <a:lnTo>
                    <a:pt x="1408" y="1286"/>
                  </a:lnTo>
                  <a:lnTo>
                    <a:pt x="2246" y="786"/>
                  </a:lnTo>
                  <a:lnTo>
                    <a:pt x="839" y="1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9"/>
            <p:cNvSpPr/>
            <p:nvPr/>
          </p:nvSpPr>
          <p:spPr>
            <a:xfrm>
              <a:off x="2441808" y="3406512"/>
              <a:ext cx="133985" cy="106431"/>
            </a:xfrm>
            <a:custGeom>
              <a:avLst/>
              <a:gdLst/>
              <a:ahLst/>
              <a:cxnLst/>
              <a:rect l="l" t="t" r="r" b="b"/>
              <a:pathLst>
                <a:path w="1381" h="1097" extrusionOk="0">
                  <a:moveTo>
                    <a:pt x="1" y="1"/>
                  </a:moveTo>
                  <a:lnTo>
                    <a:pt x="1" y="312"/>
                  </a:lnTo>
                  <a:lnTo>
                    <a:pt x="1381" y="1097"/>
                  </a:lnTo>
                  <a:lnTo>
                    <a:pt x="1381" y="8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B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9"/>
            <p:cNvSpPr/>
            <p:nvPr/>
          </p:nvSpPr>
          <p:spPr>
            <a:xfrm>
              <a:off x="2575695" y="3438043"/>
              <a:ext cx="81497" cy="74899"/>
            </a:xfrm>
            <a:custGeom>
              <a:avLst/>
              <a:gdLst/>
              <a:ahLst/>
              <a:cxnLst/>
              <a:rect l="l" t="t" r="r" b="b"/>
              <a:pathLst>
                <a:path w="840" h="772" extrusionOk="0">
                  <a:moveTo>
                    <a:pt x="840" y="0"/>
                  </a:moveTo>
                  <a:lnTo>
                    <a:pt x="1" y="488"/>
                  </a:lnTo>
                  <a:lnTo>
                    <a:pt x="1" y="772"/>
                  </a:lnTo>
                  <a:lnTo>
                    <a:pt x="840" y="298"/>
                  </a:lnTo>
                  <a:lnTo>
                    <a:pt x="840" y="0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9"/>
            <p:cNvSpPr/>
            <p:nvPr/>
          </p:nvSpPr>
          <p:spPr>
            <a:xfrm>
              <a:off x="2441808" y="3360623"/>
              <a:ext cx="215384" cy="124768"/>
            </a:xfrm>
            <a:custGeom>
              <a:avLst/>
              <a:gdLst/>
              <a:ahLst/>
              <a:cxnLst/>
              <a:rect l="l" t="t" r="r" b="b"/>
              <a:pathLst>
                <a:path w="2220" h="1286" extrusionOk="0">
                  <a:moveTo>
                    <a:pt x="826" y="0"/>
                  </a:moveTo>
                  <a:lnTo>
                    <a:pt x="1" y="474"/>
                  </a:lnTo>
                  <a:lnTo>
                    <a:pt x="1381" y="1286"/>
                  </a:lnTo>
                  <a:lnTo>
                    <a:pt x="2220" y="798"/>
                  </a:lnTo>
                  <a:lnTo>
                    <a:pt x="826" y="0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2517969" y="2482315"/>
              <a:ext cx="45987" cy="962438"/>
            </a:xfrm>
            <a:custGeom>
              <a:avLst/>
              <a:gdLst/>
              <a:ahLst/>
              <a:cxnLst/>
              <a:rect l="l" t="t" r="r" b="b"/>
              <a:pathLst>
                <a:path w="474" h="9920" extrusionOk="0">
                  <a:moveTo>
                    <a:pt x="0" y="1"/>
                  </a:moveTo>
                  <a:lnTo>
                    <a:pt x="0" y="9648"/>
                  </a:lnTo>
                  <a:lnTo>
                    <a:pt x="474" y="9919"/>
                  </a:lnTo>
                  <a:lnTo>
                    <a:pt x="474" y="2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B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9"/>
            <p:cNvSpPr/>
            <p:nvPr/>
          </p:nvSpPr>
          <p:spPr>
            <a:xfrm>
              <a:off x="2563859" y="2496771"/>
              <a:ext cx="18531" cy="947982"/>
            </a:xfrm>
            <a:custGeom>
              <a:avLst/>
              <a:gdLst/>
              <a:ahLst/>
              <a:cxnLst/>
              <a:rect l="l" t="t" r="r" b="b"/>
              <a:pathLst>
                <a:path w="191" h="9771" extrusionOk="0">
                  <a:moveTo>
                    <a:pt x="190" y="1"/>
                  </a:moveTo>
                  <a:lnTo>
                    <a:pt x="1" y="122"/>
                  </a:lnTo>
                  <a:lnTo>
                    <a:pt x="1" y="9770"/>
                  </a:lnTo>
                  <a:lnTo>
                    <a:pt x="190" y="9662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9"/>
            <p:cNvSpPr/>
            <p:nvPr/>
          </p:nvSpPr>
          <p:spPr>
            <a:xfrm>
              <a:off x="2517969" y="2473196"/>
              <a:ext cx="64421" cy="35509"/>
            </a:xfrm>
            <a:custGeom>
              <a:avLst/>
              <a:gdLst/>
              <a:ahLst/>
              <a:cxnLst/>
              <a:rect l="l" t="t" r="r" b="b"/>
              <a:pathLst>
                <a:path w="664" h="366" extrusionOk="0">
                  <a:moveTo>
                    <a:pt x="190" y="0"/>
                  </a:moveTo>
                  <a:lnTo>
                    <a:pt x="0" y="95"/>
                  </a:lnTo>
                  <a:lnTo>
                    <a:pt x="474" y="365"/>
                  </a:lnTo>
                  <a:lnTo>
                    <a:pt x="663" y="24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9"/>
            <p:cNvSpPr/>
            <p:nvPr/>
          </p:nvSpPr>
          <p:spPr>
            <a:xfrm>
              <a:off x="1185505" y="2357647"/>
              <a:ext cx="39487" cy="1186846"/>
            </a:xfrm>
            <a:custGeom>
              <a:avLst/>
              <a:gdLst/>
              <a:ahLst/>
              <a:cxnLst/>
              <a:rect l="l" t="t" r="r" b="b"/>
              <a:pathLst>
                <a:path w="407" h="12233" extrusionOk="0">
                  <a:moveTo>
                    <a:pt x="0" y="0"/>
                  </a:moveTo>
                  <a:lnTo>
                    <a:pt x="0" y="12002"/>
                  </a:lnTo>
                  <a:lnTo>
                    <a:pt x="406" y="12232"/>
                  </a:lnTo>
                  <a:lnTo>
                    <a:pt x="406" y="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5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9"/>
            <p:cNvSpPr/>
            <p:nvPr/>
          </p:nvSpPr>
          <p:spPr>
            <a:xfrm>
              <a:off x="1224895" y="1611964"/>
              <a:ext cx="1331211" cy="1932541"/>
            </a:xfrm>
            <a:custGeom>
              <a:avLst/>
              <a:gdLst/>
              <a:ahLst/>
              <a:cxnLst/>
              <a:rect l="l" t="t" r="r" b="b"/>
              <a:pathLst>
                <a:path w="13721" h="19919" extrusionOk="0">
                  <a:moveTo>
                    <a:pt x="13721" y="1"/>
                  </a:moveTo>
                  <a:lnTo>
                    <a:pt x="0" y="7916"/>
                  </a:lnTo>
                  <a:lnTo>
                    <a:pt x="0" y="19918"/>
                  </a:lnTo>
                  <a:lnTo>
                    <a:pt x="13721" y="12003"/>
                  </a:lnTo>
                  <a:lnTo>
                    <a:pt x="13721" y="1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9"/>
            <p:cNvSpPr/>
            <p:nvPr/>
          </p:nvSpPr>
          <p:spPr>
            <a:xfrm>
              <a:off x="1244590" y="1647472"/>
              <a:ext cx="1290560" cy="1861620"/>
            </a:xfrm>
            <a:custGeom>
              <a:avLst/>
              <a:gdLst/>
              <a:ahLst/>
              <a:cxnLst/>
              <a:rect l="l" t="t" r="r" b="b"/>
              <a:pathLst>
                <a:path w="13302" h="19188" extrusionOk="0">
                  <a:moveTo>
                    <a:pt x="13301" y="0"/>
                  </a:moveTo>
                  <a:lnTo>
                    <a:pt x="0" y="7686"/>
                  </a:lnTo>
                  <a:lnTo>
                    <a:pt x="0" y="19187"/>
                  </a:lnTo>
                  <a:lnTo>
                    <a:pt x="13301" y="11515"/>
                  </a:lnTo>
                  <a:lnTo>
                    <a:pt x="13301" y="0"/>
                  </a:ln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9"/>
            <p:cNvSpPr/>
            <p:nvPr/>
          </p:nvSpPr>
          <p:spPr>
            <a:xfrm>
              <a:off x="1185505" y="1589649"/>
              <a:ext cx="1370602" cy="790422"/>
            </a:xfrm>
            <a:custGeom>
              <a:avLst/>
              <a:gdLst/>
              <a:ahLst/>
              <a:cxnLst/>
              <a:rect l="l" t="t" r="r" b="b"/>
              <a:pathLst>
                <a:path w="14127" h="8147" extrusionOk="0">
                  <a:moveTo>
                    <a:pt x="13707" y="1"/>
                  </a:moveTo>
                  <a:lnTo>
                    <a:pt x="0" y="7916"/>
                  </a:lnTo>
                  <a:lnTo>
                    <a:pt x="406" y="8146"/>
                  </a:lnTo>
                  <a:lnTo>
                    <a:pt x="14127" y="231"/>
                  </a:lnTo>
                  <a:lnTo>
                    <a:pt x="13707" y="1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9"/>
            <p:cNvSpPr/>
            <p:nvPr/>
          </p:nvSpPr>
          <p:spPr>
            <a:xfrm>
              <a:off x="1446681" y="3398654"/>
              <a:ext cx="36868" cy="38129"/>
            </a:xfrm>
            <a:custGeom>
              <a:avLst/>
              <a:gdLst/>
              <a:ahLst/>
              <a:cxnLst/>
              <a:rect l="l" t="t" r="r" b="b"/>
              <a:pathLst>
                <a:path w="380" h="393" extrusionOk="0">
                  <a:moveTo>
                    <a:pt x="1" y="1"/>
                  </a:moveTo>
                  <a:lnTo>
                    <a:pt x="1" y="176"/>
                  </a:lnTo>
                  <a:lnTo>
                    <a:pt x="380" y="393"/>
                  </a:lnTo>
                  <a:lnTo>
                    <a:pt x="380" y="2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5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1483451" y="2881449"/>
              <a:ext cx="926929" cy="555342"/>
            </a:xfrm>
            <a:custGeom>
              <a:avLst/>
              <a:gdLst/>
              <a:ahLst/>
              <a:cxnLst/>
              <a:rect l="l" t="t" r="r" b="b"/>
              <a:pathLst>
                <a:path w="9554" h="5724" extrusionOk="0">
                  <a:moveTo>
                    <a:pt x="9554" y="0"/>
                  </a:moveTo>
                  <a:lnTo>
                    <a:pt x="1" y="5534"/>
                  </a:lnTo>
                  <a:lnTo>
                    <a:pt x="1" y="5724"/>
                  </a:lnTo>
                  <a:lnTo>
                    <a:pt x="9554" y="190"/>
                  </a:lnTo>
                  <a:lnTo>
                    <a:pt x="9554" y="0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9"/>
            <p:cNvSpPr/>
            <p:nvPr/>
          </p:nvSpPr>
          <p:spPr>
            <a:xfrm>
              <a:off x="1446681" y="2861754"/>
              <a:ext cx="963700" cy="556701"/>
            </a:xfrm>
            <a:custGeom>
              <a:avLst/>
              <a:gdLst/>
              <a:ahLst/>
              <a:cxnLst/>
              <a:rect l="l" t="t" r="r" b="b"/>
              <a:pathLst>
                <a:path w="9933" h="5738" extrusionOk="0">
                  <a:moveTo>
                    <a:pt x="9581" y="0"/>
                  </a:moveTo>
                  <a:lnTo>
                    <a:pt x="1" y="5535"/>
                  </a:lnTo>
                  <a:lnTo>
                    <a:pt x="380" y="5737"/>
                  </a:lnTo>
                  <a:lnTo>
                    <a:pt x="9933" y="203"/>
                  </a:lnTo>
                  <a:lnTo>
                    <a:pt x="9581" y="0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9"/>
            <p:cNvSpPr/>
            <p:nvPr/>
          </p:nvSpPr>
          <p:spPr>
            <a:xfrm>
              <a:off x="2165982" y="2934906"/>
              <a:ext cx="95759" cy="43950"/>
            </a:xfrm>
            <a:custGeom>
              <a:avLst/>
              <a:gdLst/>
              <a:ahLst/>
              <a:cxnLst/>
              <a:rect l="l" t="t" r="r" b="b"/>
              <a:pathLst>
                <a:path w="987" h="453" extrusionOk="0">
                  <a:moveTo>
                    <a:pt x="828" y="0"/>
                  </a:moveTo>
                  <a:cubicBezTo>
                    <a:pt x="589" y="0"/>
                    <a:pt x="0" y="404"/>
                    <a:pt x="164" y="451"/>
                  </a:cubicBezTo>
                  <a:cubicBezTo>
                    <a:pt x="171" y="452"/>
                    <a:pt x="178" y="452"/>
                    <a:pt x="185" y="452"/>
                  </a:cubicBezTo>
                  <a:cubicBezTo>
                    <a:pt x="376" y="452"/>
                    <a:pt x="987" y="135"/>
                    <a:pt x="909" y="31"/>
                  </a:cubicBezTo>
                  <a:cubicBezTo>
                    <a:pt x="892" y="10"/>
                    <a:pt x="864" y="0"/>
                    <a:pt x="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9"/>
            <p:cNvSpPr/>
            <p:nvPr/>
          </p:nvSpPr>
          <p:spPr>
            <a:xfrm>
              <a:off x="2071486" y="2989042"/>
              <a:ext cx="96923" cy="43756"/>
            </a:xfrm>
            <a:custGeom>
              <a:avLst/>
              <a:gdLst/>
              <a:ahLst/>
              <a:cxnLst/>
              <a:rect l="l" t="t" r="r" b="b"/>
              <a:pathLst>
                <a:path w="999" h="451" extrusionOk="0">
                  <a:moveTo>
                    <a:pt x="842" y="1"/>
                  </a:moveTo>
                  <a:cubicBezTo>
                    <a:pt x="599" y="1"/>
                    <a:pt x="0" y="400"/>
                    <a:pt x="178" y="447"/>
                  </a:cubicBezTo>
                  <a:cubicBezTo>
                    <a:pt x="187" y="450"/>
                    <a:pt x="197" y="451"/>
                    <a:pt x="209" y="451"/>
                  </a:cubicBezTo>
                  <a:cubicBezTo>
                    <a:pt x="412" y="451"/>
                    <a:pt x="999" y="143"/>
                    <a:pt x="922" y="28"/>
                  </a:cubicBezTo>
                  <a:cubicBezTo>
                    <a:pt x="905" y="9"/>
                    <a:pt x="877" y="1"/>
                    <a:pt x="8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9"/>
            <p:cNvSpPr/>
            <p:nvPr/>
          </p:nvSpPr>
          <p:spPr>
            <a:xfrm>
              <a:off x="1163191" y="3266030"/>
              <a:ext cx="44726" cy="961080"/>
            </a:xfrm>
            <a:custGeom>
              <a:avLst/>
              <a:gdLst/>
              <a:ahLst/>
              <a:cxnLst/>
              <a:rect l="l" t="t" r="r" b="b"/>
              <a:pathLst>
                <a:path w="461" h="9906" extrusionOk="0">
                  <a:moveTo>
                    <a:pt x="0" y="1"/>
                  </a:moveTo>
                  <a:lnTo>
                    <a:pt x="0" y="9635"/>
                  </a:lnTo>
                  <a:lnTo>
                    <a:pt x="460" y="9906"/>
                  </a:lnTo>
                  <a:lnTo>
                    <a:pt x="460" y="2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B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9"/>
            <p:cNvSpPr/>
            <p:nvPr/>
          </p:nvSpPr>
          <p:spPr>
            <a:xfrm>
              <a:off x="1207819" y="3281844"/>
              <a:ext cx="17173" cy="945266"/>
            </a:xfrm>
            <a:custGeom>
              <a:avLst/>
              <a:gdLst/>
              <a:ahLst/>
              <a:cxnLst/>
              <a:rect l="l" t="t" r="r" b="b"/>
              <a:pathLst>
                <a:path w="177" h="9743" extrusionOk="0">
                  <a:moveTo>
                    <a:pt x="176" y="0"/>
                  </a:moveTo>
                  <a:lnTo>
                    <a:pt x="0" y="108"/>
                  </a:lnTo>
                  <a:lnTo>
                    <a:pt x="0" y="9743"/>
                  </a:lnTo>
                  <a:lnTo>
                    <a:pt x="176" y="9648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8F5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9"/>
            <p:cNvSpPr/>
            <p:nvPr/>
          </p:nvSpPr>
          <p:spPr>
            <a:xfrm>
              <a:off x="1163191" y="3255552"/>
              <a:ext cx="61802" cy="36868"/>
            </a:xfrm>
            <a:custGeom>
              <a:avLst/>
              <a:gdLst/>
              <a:ahLst/>
              <a:cxnLst/>
              <a:rect l="l" t="t" r="r" b="b"/>
              <a:pathLst>
                <a:path w="637" h="380" extrusionOk="0">
                  <a:moveTo>
                    <a:pt x="176" y="1"/>
                  </a:moveTo>
                  <a:lnTo>
                    <a:pt x="0" y="109"/>
                  </a:lnTo>
                  <a:lnTo>
                    <a:pt x="460" y="379"/>
                  </a:lnTo>
                  <a:lnTo>
                    <a:pt x="636" y="27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9"/>
            <p:cNvSpPr/>
            <p:nvPr/>
          </p:nvSpPr>
          <p:spPr>
            <a:xfrm>
              <a:off x="1599001" y="2346587"/>
              <a:ext cx="73638" cy="140582"/>
            </a:xfrm>
            <a:custGeom>
              <a:avLst/>
              <a:gdLst/>
              <a:ahLst/>
              <a:cxnLst/>
              <a:rect l="l" t="t" r="r" b="b"/>
              <a:pathLst>
                <a:path w="759" h="1449" extrusionOk="0">
                  <a:moveTo>
                    <a:pt x="259" y="1"/>
                  </a:moveTo>
                  <a:cubicBezTo>
                    <a:pt x="252" y="1"/>
                    <a:pt x="243" y="7"/>
                    <a:pt x="231" y="20"/>
                  </a:cubicBezTo>
                  <a:lnTo>
                    <a:pt x="55" y="114"/>
                  </a:lnTo>
                  <a:cubicBezTo>
                    <a:pt x="28" y="141"/>
                    <a:pt x="1" y="155"/>
                    <a:pt x="1" y="182"/>
                  </a:cubicBezTo>
                  <a:lnTo>
                    <a:pt x="1" y="1413"/>
                  </a:lnTo>
                  <a:cubicBezTo>
                    <a:pt x="1" y="1439"/>
                    <a:pt x="11" y="1448"/>
                    <a:pt x="26" y="1448"/>
                  </a:cubicBezTo>
                  <a:cubicBezTo>
                    <a:pt x="35" y="1448"/>
                    <a:pt x="45" y="1445"/>
                    <a:pt x="55" y="1440"/>
                  </a:cubicBezTo>
                  <a:lnTo>
                    <a:pt x="731" y="1048"/>
                  </a:lnTo>
                  <a:cubicBezTo>
                    <a:pt x="745" y="1034"/>
                    <a:pt x="758" y="1021"/>
                    <a:pt x="758" y="967"/>
                  </a:cubicBezTo>
                  <a:lnTo>
                    <a:pt x="758" y="831"/>
                  </a:lnTo>
                  <a:cubicBezTo>
                    <a:pt x="758" y="809"/>
                    <a:pt x="758" y="799"/>
                    <a:pt x="754" y="799"/>
                  </a:cubicBezTo>
                  <a:cubicBezTo>
                    <a:pt x="750" y="799"/>
                    <a:pt x="743" y="806"/>
                    <a:pt x="731" y="818"/>
                  </a:cubicBezTo>
                  <a:lnTo>
                    <a:pt x="298" y="1062"/>
                  </a:lnTo>
                  <a:cubicBezTo>
                    <a:pt x="285" y="1075"/>
                    <a:pt x="278" y="1082"/>
                    <a:pt x="275" y="1082"/>
                  </a:cubicBezTo>
                  <a:cubicBezTo>
                    <a:pt x="271" y="1082"/>
                    <a:pt x="271" y="1075"/>
                    <a:pt x="271" y="1062"/>
                  </a:cubicBezTo>
                  <a:lnTo>
                    <a:pt x="271" y="33"/>
                  </a:lnTo>
                  <a:cubicBezTo>
                    <a:pt x="271" y="11"/>
                    <a:pt x="267" y="1"/>
                    <a:pt x="2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9"/>
            <p:cNvSpPr/>
            <p:nvPr/>
          </p:nvSpPr>
          <p:spPr>
            <a:xfrm>
              <a:off x="1685640" y="2300600"/>
              <a:ext cx="84116" cy="126708"/>
            </a:xfrm>
            <a:custGeom>
              <a:avLst/>
              <a:gdLst/>
              <a:ahLst/>
              <a:cxnLst/>
              <a:rect l="l" t="t" r="r" b="b"/>
              <a:pathLst>
                <a:path w="867" h="1306" extrusionOk="0">
                  <a:moveTo>
                    <a:pt x="542" y="291"/>
                  </a:moveTo>
                  <a:cubicBezTo>
                    <a:pt x="569" y="304"/>
                    <a:pt x="582" y="318"/>
                    <a:pt x="582" y="372"/>
                  </a:cubicBezTo>
                  <a:lnTo>
                    <a:pt x="582" y="467"/>
                  </a:lnTo>
                  <a:cubicBezTo>
                    <a:pt x="582" y="494"/>
                    <a:pt x="582" y="494"/>
                    <a:pt x="569" y="507"/>
                  </a:cubicBezTo>
                  <a:lnTo>
                    <a:pt x="285" y="670"/>
                  </a:lnTo>
                  <a:cubicBezTo>
                    <a:pt x="273" y="682"/>
                    <a:pt x="266" y="688"/>
                    <a:pt x="260" y="688"/>
                  </a:cubicBezTo>
                  <a:cubicBezTo>
                    <a:pt x="252" y="688"/>
                    <a:pt x="246" y="678"/>
                    <a:pt x="231" y="656"/>
                  </a:cubicBezTo>
                  <a:lnTo>
                    <a:pt x="231" y="561"/>
                  </a:lnTo>
                  <a:cubicBezTo>
                    <a:pt x="231" y="521"/>
                    <a:pt x="244" y="494"/>
                    <a:pt x="258" y="453"/>
                  </a:cubicBezTo>
                  <a:cubicBezTo>
                    <a:pt x="298" y="426"/>
                    <a:pt x="312" y="399"/>
                    <a:pt x="366" y="372"/>
                  </a:cubicBezTo>
                  <a:lnTo>
                    <a:pt x="447" y="318"/>
                  </a:lnTo>
                  <a:cubicBezTo>
                    <a:pt x="501" y="291"/>
                    <a:pt x="528" y="291"/>
                    <a:pt x="542" y="291"/>
                  </a:cubicBezTo>
                  <a:close/>
                  <a:moveTo>
                    <a:pt x="699" y="1"/>
                  </a:moveTo>
                  <a:cubicBezTo>
                    <a:pt x="644" y="1"/>
                    <a:pt x="579" y="28"/>
                    <a:pt x="515" y="74"/>
                  </a:cubicBezTo>
                  <a:lnTo>
                    <a:pt x="339" y="169"/>
                  </a:lnTo>
                  <a:cubicBezTo>
                    <a:pt x="231" y="237"/>
                    <a:pt x="163" y="318"/>
                    <a:pt x="95" y="412"/>
                  </a:cubicBezTo>
                  <a:cubicBezTo>
                    <a:pt x="41" y="507"/>
                    <a:pt x="1" y="615"/>
                    <a:pt x="1" y="710"/>
                  </a:cubicBezTo>
                  <a:lnTo>
                    <a:pt x="1" y="1075"/>
                  </a:lnTo>
                  <a:cubicBezTo>
                    <a:pt x="1" y="1197"/>
                    <a:pt x="28" y="1265"/>
                    <a:pt x="95" y="1292"/>
                  </a:cubicBezTo>
                  <a:cubicBezTo>
                    <a:pt x="117" y="1301"/>
                    <a:pt x="140" y="1305"/>
                    <a:pt x="164" y="1305"/>
                  </a:cubicBezTo>
                  <a:cubicBezTo>
                    <a:pt x="216" y="1305"/>
                    <a:pt x="274" y="1284"/>
                    <a:pt x="339" y="1238"/>
                  </a:cubicBezTo>
                  <a:lnTo>
                    <a:pt x="799" y="967"/>
                  </a:lnTo>
                  <a:cubicBezTo>
                    <a:pt x="826" y="967"/>
                    <a:pt x="826" y="954"/>
                    <a:pt x="853" y="927"/>
                  </a:cubicBezTo>
                  <a:cubicBezTo>
                    <a:pt x="867" y="927"/>
                    <a:pt x="867" y="913"/>
                    <a:pt x="867" y="900"/>
                  </a:cubicBezTo>
                  <a:lnTo>
                    <a:pt x="867" y="764"/>
                  </a:lnTo>
                  <a:cubicBezTo>
                    <a:pt x="867" y="742"/>
                    <a:pt x="863" y="732"/>
                    <a:pt x="854" y="732"/>
                  </a:cubicBezTo>
                  <a:cubicBezTo>
                    <a:pt x="848" y="732"/>
                    <a:pt x="838" y="739"/>
                    <a:pt x="826" y="751"/>
                  </a:cubicBezTo>
                  <a:lnTo>
                    <a:pt x="393" y="981"/>
                  </a:lnTo>
                  <a:cubicBezTo>
                    <a:pt x="352" y="1021"/>
                    <a:pt x="312" y="1021"/>
                    <a:pt x="298" y="1021"/>
                  </a:cubicBezTo>
                  <a:cubicBezTo>
                    <a:pt x="285" y="1021"/>
                    <a:pt x="258" y="994"/>
                    <a:pt x="258" y="954"/>
                  </a:cubicBezTo>
                  <a:lnTo>
                    <a:pt x="258" y="900"/>
                  </a:lnTo>
                  <a:cubicBezTo>
                    <a:pt x="258" y="886"/>
                    <a:pt x="258" y="886"/>
                    <a:pt x="285" y="859"/>
                  </a:cubicBezTo>
                  <a:lnTo>
                    <a:pt x="799" y="561"/>
                  </a:lnTo>
                  <a:cubicBezTo>
                    <a:pt x="840" y="548"/>
                    <a:pt x="853" y="521"/>
                    <a:pt x="853" y="494"/>
                  </a:cubicBezTo>
                  <a:lnTo>
                    <a:pt x="853" y="223"/>
                  </a:lnTo>
                  <a:cubicBezTo>
                    <a:pt x="853" y="101"/>
                    <a:pt x="840" y="34"/>
                    <a:pt x="772" y="20"/>
                  </a:cubicBezTo>
                  <a:cubicBezTo>
                    <a:pt x="750" y="7"/>
                    <a:pt x="726" y="1"/>
                    <a:pt x="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9"/>
            <p:cNvSpPr/>
            <p:nvPr/>
          </p:nvSpPr>
          <p:spPr>
            <a:xfrm>
              <a:off x="1785473" y="2238702"/>
              <a:ext cx="67041" cy="167554"/>
            </a:xfrm>
            <a:custGeom>
              <a:avLst/>
              <a:gdLst/>
              <a:ahLst/>
              <a:cxnLst/>
              <a:rect l="l" t="t" r="r" b="b"/>
              <a:pathLst>
                <a:path w="691" h="1727" extrusionOk="0">
                  <a:moveTo>
                    <a:pt x="670" y="0"/>
                  </a:moveTo>
                  <a:cubicBezTo>
                    <a:pt x="662" y="0"/>
                    <a:pt x="651" y="4"/>
                    <a:pt x="636" y="9"/>
                  </a:cubicBezTo>
                  <a:lnTo>
                    <a:pt x="338" y="198"/>
                  </a:lnTo>
                  <a:cubicBezTo>
                    <a:pt x="217" y="266"/>
                    <a:pt x="149" y="347"/>
                    <a:pt x="81" y="442"/>
                  </a:cubicBezTo>
                  <a:cubicBezTo>
                    <a:pt x="27" y="536"/>
                    <a:pt x="0" y="631"/>
                    <a:pt x="0" y="739"/>
                  </a:cubicBezTo>
                  <a:lnTo>
                    <a:pt x="0" y="1132"/>
                  </a:lnTo>
                  <a:cubicBezTo>
                    <a:pt x="0" y="1253"/>
                    <a:pt x="14" y="1308"/>
                    <a:pt x="81" y="1335"/>
                  </a:cubicBezTo>
                  <a:cubicBezTo>
                    <a:pt x="103" y="1343"/>
                    <a:pt x="125" y="1348"/>
                    <a:pt x="150" y="1348"/>
                  </a:cubicBezTo>
                  <a:cubicBezTo>
                    <a:pt x="203" y="1348"/>
                    <a:pt x="264" y="1327"/>
                    <a:pt x="338" y="1280"/>
                  </a:cubicBezTo>
                  <a:lnTo>
                    <a:pt x="365" y="1267"/>
                  </a:lnTo>
                  <a:lnTo>
                    <a:pt x="298" y="1389"/>
                  </a:lnTo>
                  <a:cubicBezTo>
                    <a:pt x="284" y="1416"/>
                    <a:pt x="271" y="1456"/>
                    <a:pt x="284" y="1470"/>
                  </a:cubicBezTo>
                  <a:cubicBezTo>
                    <a:pt x="292" y="1486"/>
                    <a:pt x="300" y="1492"/>
                    <a:pt x="311" y="1492"/>
                  </a:cubicBezTo>
                  <a:cubicBezTo>
                    <a:pt x="318" y="1492"/>
                    <a:pt x="327" y="1489"/>
                    <a:pt x="338" y="1483"/>
                  </a:cubicBezTo>
                  <a:lnTo>
                    <a:pt x="379" y="1456"/>
                  </a:lnTo>
                  <a:cubicBezTo>
                    <a:pt x="419" y="1429"/>
                    <a:pt x="433" y="1416"/>
                    <a:pt x="447" y="1416"/>
                  </a:cubicBezTo>
                  <a:cubicBezTo>
                    <a:pt x="474" y="1416"/>
                    <a:pt x="474" y="1429"/>
                    <a:pt x="474" y="1456"/>
                  </a:cubicBezTo>
                  <a:cubicBezTo>
                    <a:pt x="474" y="1470"/>
                    <a:pt x="474" y="1483"/>
                    <a:pt x="447" y="1497"/>
                  </a:cubicBezTo>
                  <a:cubicBezTo>
                    <a:pt x="447" y="1510"/>
                    <a:pt x="419" y="1538"/>
                    <a:pt x="379" y="1551"/>
                  </a:cubicBezTo>
                  <a:lnTo>
                    <a:pt x="311" y="1592"/>
                  </a:lnTo>
                  <a:cubicBezTo>
                    <a:pt x="298" y="1605"/>
                    <a:pt x="284" y="1605"/>
                    <a:pt x="284" y="1619"/>
                  </a:cubicBezTo>
                  <a:lnTo>
                    <a:pt x="284" y="1659"/>
                  </a:lnTo>
                  <a:lnTo>
                    <a:pt x="284" y="1686"/>
                  </a:lnTo>
                  <a:lnTo>
                    <a:pt x="284" y="1727"/>
                  </a:lnTo>
                  <a:cubicBezTo>
                    <a:pt x="284" y="1727"/>
                    <a:pt x="298" y="1727"/>
                    <a:pt x="311" y="1700"/>
                  </a:cubicBezTo>
                  <a:lnTo>
                    <a:pt x="419" y="1659"/>
                  </a:lnTo>
                  <a:cubicBezTo>
                    <a:pt x="528" y="1592"/>
                    <a:pt x="609" y="1497"/>
                    <a:pt x="609" y="1402"/>
                  </a:cubicBezTo>
                  <a:lnTo>
                    <a:pt x="609" y="1362"/>
                  </a:lnTo>
                  <a:cubicBezTo>
                    <a:pt x="609" y="1300"/>
                    <a:pt x="586" y="1272"/>
                    <a:pt x="539" y="1272"/>
                  </a:cubicBezTo>
                  <a:cubicBezTo>
                    <a:pt x="515" y="1272"/>
                    <a:pt x="484" y="1280"/>
                    <a:pt x="447" y="1294"/>
                  </a:cubicBezTo>
                  <a:lnTo>
                    <a:pt x="514" y="1199"/>
                  </a:lnTo>
                  <a:lnTo>
                    <a:pt x="636" y="1132"/>
                  </a:lnTo>
                  <a:cubicBezTo>
                    <a:pt x="650" y="1118"/>
                    <a:pt x="677" y="1118"/>
                    <a:pt x="677" y="1091"/>
                  </a:cubicBezTo>
                  <a:cubicBezTo>
                    <a:pt x="690" y="1091"/>
                    <a:pt x="690" y="1078"/>
                    <a:pt x="690" y="1064"/>
                  </a:cubicBezTo>
                  <a:lnTo>
                    <a:pt x="690" y="929"/>
                  </a:lnTo>
                  <a:cubicBezTo>
                    <a:pt x="690" y="906"/>
                    <a:pt x="686" y="896"/>
                    <a:pt x="676" y="896"/>
                  </a:cubicBezTo>
                  <a:cubicBezTo>
                    <a:pt x="667" y="896"/>
                    <a:pt x="654" y="903"/>
                    <a:pt x="636" y="915"/>
                  </a:cubicBezTo>
                  <a:lnTo>
                    <a:pt x="365" y="1064"/>
                  </a:lnTo>
                  <a:cubicBezTo>
                    <a:pt x="338" y="1078"/>
                    <a:pt x="298" y="1078"/>
                    <a:pt x="284" y="1078"/>
                  </a:cubicBezTo>
                  <a:cubicBezTo>
                    <a:pt x="271" y="1064"/>
                    <a:pt x="244" y="1050"/>
                    <a:pt x="244" y="996"/>
                  </a:cubicBezTo>
                  <a:lnTo>
                    <a:pt x="244" y="645"/>
                  </a:lnTo>
                  <a:cubicBezTo>
                    <a:pt x="244" y="590"/>
                    <a:pt x="271" y="550"/>
                    <a:pt x="284" y="523"/>
                  </a:cubicBezTo>
                  <a:cubicBezTo>
                    <a:pt x="298" y="482"/>
                    <a:pt x="311" y="455"/>
                    <a:pt x="365" y="442"/>
                  </a:cubicBezTo>
                  <a:lnTo>
                    <a:pt x="636" y="279"/>
                  </a:lnTo>
                  <a:cubicBezTo>
                    <a:pt x="650" y="266"/>
                    <a:pt x="677" y="266"/>
                    <a:pt x="677" y="198"/>
                  </a:cubicBezTo>
                  <a:cubicBezTo>
                    <a:pt x="690" y="198"/>
                    <a:pt x="690" y="184"/>
                    <a:pt x="690" y="171"/>
                  </a:cubicBezTo>
                  <a:lnTo>
                    <a:pt x="690" y="36"/>
                  </a:lnTo>
                  <a:cubicBezTo>
                    <a:pt x="690" y="10"/>
                    <a:pt x="685" y="0"/>
                    <a:pt x="6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9"/>
            <p:cNvSpPr/>
            <p:nvPr/>
          </p:nvSpPr>
          <p:spPr>
            <a:xfrm>
              <a:off x="1866775" y="2193977"/>
              <a:ext cx="84116" cy="128260"/>
            </a:xfrm>
            <a:custGeom>
              <a:avLst/>
              <a:gdLst/>
              <a:ahLst/>
              <a:cxnLst/>
              <a:rect l="l" t="t" r="r" b="b"/>
              <a:pathLst>
                <a:path w="867" h="1322" extrusionOk="0">
                  <a:moveTo>
                    <a:pt x="596" y="307"/>
                  </a:moveTo>
                  <a:cubicBezTo>
                    <a:pt x="610" y="321"/>
                    <a:pt x="623" y="334"/>
                    <a:pt x="623" y="388"/>
                  </a:cubicBezTo>
                  <a:lnTo>
                    <a:pt x="623" y="754"/>
                  </a:lnTo>
                  <a:cubicBezTo>
                    <a:pt x="623" y="794"/>
                    <a:pt x="610" y="821"/>
                    <a:pt x="596" y="862"/>
                  </a:cubicBezTo>
                  <a:cubicBezTo>
                    <a:pt x="556" y="903"/>
                    <a:pt x="542" y="916"/>
                    <a:pt x="488" y="943"/>
                  </a:cubicBezTo>
                  <a:lnTo>
                    <a:pt x="393" y="1011"/>
                  </a:lnTo>
                  <a:cubicBezTo>
                    <a:pt x="339" y="1038"/>
                    <a:pt x="312" y="1051"/>
                    <a:pt x="285" y="1051"/>
                  </a:cubicBezTo>
                  <a:cubicBezTo>
                    <a:pt x="272" y="1038"/>
                    <a:pt x="258" y="1011"/>
                    <a:pt x="258" y="970"/>
                  </a:cubicBezTo>
                  <a:lnTo>
                    <a:pt x="258" y="591"/>
                  </a:lnTo>
                  <a:cubicBezTo>
                    <a:pt x="258" y="551"/>
                    <a:pt x="272" y="524"/>
                    <a:pt x="285" y="483"/>
                  </a:cubicBezTo>
                  <a:cubicBezTo>
                    <a:pt x="326" y="456"/>
                    <a:pt x="339" y="442"/>
                    <a:pt x="393" y="402"/>
                  </a:cubicBezTo>
                  <a:lnTo>
                    <a:pt x="488" y="334"/>
                  </a:lnTo>
                  <a:cubicBezTo>
                    <a:pt x="542" y="307"/>
                    <a:pt x="583" y="307"/>
                    <a:pt x="596" y="307"/>
                  </a:cubicBezTo>
                  <a:close/>
                  <a:moveTo>
                    <a:pt x="694" y="0"/>
                  </a:moveTo>
                  <a:cubicBezTo>
                    <a:pt x="642" y="0"/>
                    <a:pt x="588" y="21"/>
                    <a:pt x="529" y="64"/>
                  </a:cubicBezTo>
                  <a:lnTo>
                    <a:pt x="339" y="172"/>
                  </a:lnTo>
                  <a:cubicBezTo>
                    <a:pt x="217" y="240"/>
                    <a:pt x="150" y="321"/>
                    <a:pt x="82" y="402"/>
                  </a:cubicBezTo>
                  <a:cubicBezTo>
                    <a:pt x="42" y="510"/>
                    <a:pt x="1" y="605"/>
                    <a:pt x="1" y="713"/>
                  </a:cubicBezTo>
                  <a:lnTo>
                    <a:pt x="1" y="1092"/>
                  </a:lnTo>
                  <a:cubicBezTo>
                    <a:pt x="1" y="1214"/>
                    <a:pt x="14" y="1281"/>
                    <a:pt x="82" y="1308"/>
                  </a:cubicBezTo>
                  <a:cubicBezTo>
                    <a:pt x="104" y="1317"/>
                    <a:pt x="128" y="1322"/>
                    <a:pt x="154" y="1322"/>
                  </a:cubicBezTo>
                  <a:cubicBezTo>
                    <a:pt x="210" y="1322"/>
                    <a:pt x="274" y="1301"/>
                    <a:pt x="339" y="1254"/>
                  </a:cubicBezTo>
                  <a:lnTo>
                    <a:pt x="529" y="1146"/>
                  </a:lnTo>
                  <a:cubicBezTo>
                    <a:pt x="650" y="1078"/>
                    <a:pt x="705" y="1011"/>
                    <a:pt x="786" y="916"/>
                  </a:cubicBezTo>
                  <a:cubicBezTo>
                    <a:pt x="826" y="808"/>
                    <a:pt x="867" y="713"/>
                    <a:pt x="867" y="605"/>
                  </a:cubicBezTo>
                  <a:lnTo>
                    <a:pt x="867" y="226"/>
                  </a:lnTo>
                  <a:cubicBezTo>
                    <a:pt x="867" y="104"/>
                    <a:pt x="853" y="37"/>
                    <a:pt x="786" y="23"/>
                  </a:cubicBezTo>
                  <a:cubicBezTo>
                    <a:pt x="755" y="8"/>
                    <a:pt x="725" y="0"/>
                    <a:pt x="6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1971847" y="2136833"/>
              <a:ext cx="84116" cy="137380"/>
            </a:xfrm>
            <a:custGeom>
              <a:avLst/>
              <a:gdLst/>
              <a:ahLst/>
              <a:cxnLst/>
              <a:rect l="l" t="t" r="r" b="b"/>
              <a:pathLst>
                <a:path w="867" h="1416" extrusionOk="0">
                  <a:moveTo>
                    <a:pt x="728" y="0"/>
                  </a:moveTo>
                  <a:cubicBezTo>
                    <a:pt x="679" y="0"/>
                    <a:pt x="617" y="20"/>
                    <a:pt x="542" y="57"/>
                  </a:cubicBezTo>
                  <a:lnTo>
                    <a:pt x="474" y="98"/>
                  </a:lnTo>
                  <a:cubicBezTo>
                    <a:pt x="366" y="165"/>
                    <a:pt x="298" y="233"/>
                    <a:pt x="271" y="328"/>
                  </a:cubicBezTo>
                  <a:lnTo>
                    <a:pt x="271" y="274"/>
                  </a:lnTo>
                  <a:cubicBezTo>
                    <a:pt x="271" y="248"/>
                    <a:pt x="266" y="239"/>
                    <a:pt x="251" y="239"/>
                  </a:cubicBezTo>
                  <a:cubicBezTo>
                    <a:pt x="243" y="239"/>
                    <a:pt x="232" y="242"/>
                    <a:pt x="217" y="247"/>
                  </a:cubicBezTo>
                  <a:lnTo>
                    <a:pt x="55" y="355"/>
                  </a:lnTo>
                  <a:cubicBezTo>
                    <a:pt x="14" y="368"/>
                    <a:pt x="0" y="382"/>
                    <a:pt x="0" y="423"/>
                  </a:cubicBezTo>
                  <a:lnTo>
                    <a:pt x="0" y="1383"/>
                  </a:lnTo>
                  <a:cubicBezTo>
                    <a:pt x="0" y="1406"/>
                    <a:pt x="5" y="1416"/>
                    <a:pt x="15" y="1416"/>
                  </a:cubicBezTo>
                  <a:cubicBezTo>
                    <a:pt x="24" y="1416"/>
                    <a:pt x="36" y="1409"/>
                    <a:pt x="55" y="1397"/>
                  </a:cubicBezTo>
                  <a:lnTo>
                    <a:pt x="217" y="1302"/>
                  </a:lnTo>
                  <a:cubicBezTo>
                    <a:pt x="244" y="1289"/>
                    <a:pt x="258" y="1248"/>
                    <a:pt x="258" y="1234"/>
                  </a:cubicBezTo>
                  <a:lnTo>
                    <a:pt x="258" y="612"/>
                  </a:lnTo>
                  <a:cubicBezTo>
                    <a:pt x="258" y="504"/>
                    <a:pt x="285" y="423"/>
                    <a:pt x="393" y="368"/>
                  </a:cubicBezTo>
                  <a:lnTo>
                    <a:pt x="460" y="314"/>
                  </a:lnTo>
                  <a:cubicBezTo>
                    <a:pt x="515" y="287"/>
                    <a:pt x="542" y="287"/>
                    <a:pt x="555" y="287"/>
                  </a:cubicBezTo>
                  <a:cubicBezTo>
                    <a:pt x="582" y="301"/>
                    <a:pt x="596" y="314"/>
                    <a:pt x="596" y="368"/>
                  </a:cubicBezTo>
                  <a:lnTo>
                    <a:pt x="596" y="1045"/>
                  </a:lnTo>
                  <a:cubicBezTo>
                    <a:pt x="596" y="1061"/>
                    <a:pt x="600" y="1067"/>
                    <a:pt x="612" y="1067"/>
                  </a:cubicBezTo>
                  <a:cubicBezTo>
                    <a:pt x="621" y="1067"/>
                    <a:pt x="633" y="1064"/>
                    <a:pt x="650" y="1059"/>
                  </a:cubicBezTo>
                  <a:lnTo>
                    <a:pt x="812" y="964"/>
                  </a:lnTo>
                  <a:cubicBezTo>
                    <a:pt x="853" y="937"/>
                    <a:pt x="866" y="923"/>
                    <a:pt x="866" y="896"/>
                  </a:cubicBezTo>
                  <a:lnTo>
                    <a:pt x="866" y="220"/>
                  </a:lnTo>
                  <a:cubicBezTo>
                    <a:pt x="866" y="69"/>
                    <a:pt x="82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9"/>
            <p:cNvSpPr/>
            <p:nvPr/>
          </p:nvSpPr>
          <p:spPr>
            <a:xfrm>
              <a:off x="2114950" y="2036807"/>
              <a:ext cx="49965" cy="140582"/>
            </a:xfrm>
            <a:custGeom>
              <a:avLst/>
              <a:gdLst/>
              <a:ahLst/>
              <a:cxnLst/>
              <a:rect l="l" t="t" r="r" b="b"/>
              <a:pathLst>
                <a:path w="515" h="1449" extrusionOk="0">
                  <a:moveTo>
                    <a:pt x="502" y="0"/>
                  </a:moveTo>
                  <a:cubicBezTo>
                    <a:pt x="496" y="0"/>
                    <a:pt x="486" y="7"/>
                    <a:pt x="474" y="19"/>
                  </a:cubicBezTo>
                  <a:lnTo>
                    <a:pt x="298" y="114"/>
                  </a:lnTo>
                  <a:cubicBezTo>
                    <a:pt x="271" y="114"/>
                    <a:pt x="257" y="155"/>
                    <a:pt x="217" y="182"/>
                  </a:cubicBezTo>
                  <a:lnTo>
                    <a:pt x="27" y="398"/>
                  </a:lnTo>
                  <a:cubicBezTo>
                    <a:pt x="14" y="425"/>
                    <a:pt x="0" y="452"/>
                    <a:pt x="0" y="466"/>
                  </a:cubicBezTo>
                  <a:lnTo>
                    <a:pt x="0" y="642"/>
                  </a:lnTo>
                  <a:cubicBezTo>
                    <a:pt x="0" y="655"/>
                    <a:pt x="0" y="662"/>
                    <a:pt x="4" y="662"/>
                  </a:cubicBezTo>
                  <a:cubicBezTo>
                    <a:pt x="7" y="662"/>
                    <a:pt x="14" y="655"/>
                    <a:pt x="27" y="642"/>
                  </a:cubicBezTo>
                  <a:lnTo>
                    <a:pt x="230" y="398"/>
                  </a:lnTo>
                  <a:lnTo>
                    <a:pt x="230" y="1413"/>
                  </a:lnTo>
                  <a:cubicBezTo>
                    <a:pt x="230" y="1439"/>
                    <a:pt x="241" y="1448"/>
                    <a:pt x="256" y="1448"/>
                  </a:cubicBezTo>
                  <a:cubicBezTo>
                    <a:pt x="265" y="1448"/>
                    <a:pt x="275" y="1445"/>
                    <a:pt x="284" y="1440"/>
                  </a:cubicBezTo>
                  <a:lnTo>
                    <a:pt x="474" y="1332"/>
                  </a:lnTo>
                  <a:cubicBezTo>
                    <a:pt x="487" y="1318"/>
                    <a:pt x="501" y="1318"/>
                    <a:pt x="501" y="1305"/>
                  </a:cubicBezTo>
                  <a:cubicBezTo>
                    <a:pt x="515" y="1305"/>
                    <a:pt x="515" y="1278"/>
                    <a:pt x="515" y="1264"/>
                  </a:cubicBezTo>
                  <a:lnTo>
                    <a:pt x="515" y="33"/>
                  </a:lnTo>
                  <a:cubicBezTo>
                    <a:pt x="515" y="10"/>
                    <a:pt x="510" y="0"/>
                    <a:pt x="5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9"/>
            <p:cNvSpPr/>
            <p:nvPr/>
          </p:nvSpPr>
          <p:spPr>
            <a:xfrm>
              <a:off x="2653214" y="2389178"/>
              <a:ext cx="68302" cy="6597"/>
            </a:xfrm>
            <a:custGeom>
              <a:avLst/>
              <a:gdLst/>
              <a:ahLst/>
              <a:cxnLst/>
              <a:rect l="l" t="t" r="r" b="b"/>
              <a:pathLst>
                <a:path w="704" h="68" extrusionOk="0">
                  <a:moveTo>
                    <a:pt x="14" y="0"/>
                  </a:moveTo>
                  <a:cubicBezTo>
                    <a:pt x="0" y="0"/>
                    <a:pt x="0" y="0"/>
                    <a:pt x="0" y="14"/>
                  </a:cubicBezTo>
                  <a:cubicBezTo>
                    <a:pt x="0" y="41"/>
                    <a:pt x="0" y="41"/>
                    <a:pt x="14" y="41"/>
                  </a:cubicBezTo>
                  <a:lnTo>
                    <a:pt x="690" y="68"/>
                  </a:lnTo>
                  <a:cubicBezTo>
                    <a:pt x="704" y="54"/>
                    <a:pt x="690" y="41"/>
                    <a:pt x="690" y="41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9"/>
            <p:cNvSpPr/>
            <p:nvPr/>
          </p:nvSpPr>
          <p:spPr>
            <a:xfrm>
              <a:off x="1752583" y="3717165"/>
              <a:ext cx="1000470" cy="393125"/>
            </a:xfrm>
            <a:custGeom>
              <a:avLst/>
              <a:gdLst/>
              <a:ahLst/>
              <a:cxnLst/>
              <a:rect l="l" t="t" r="r" b="b"/>
              <a:pathLst>
                <a:path w="10312" h="4052" extrusionOk="0">
                  <a:moveTo>
                    <a:pt x="7846" y="1"/>
                  </a:moveTo>
                  <a:cubicBezTo>
                    <a:pt x="6136" y="1"/>
                    <a:pt x="3520" y="190"/>
                    <a:pt x="2260" y="1250"/>
                  </a:cubicBezTo>
                  <a:cubicBezTo>
                    <a:pt x="1" y="3145"/>
                    <a:pt x="6225" y="4051"/>
                    <a:pt x="7240" y="4051"/>
                  </a:cubicBezTo>
                  <a:cubicBezTo>
                    <a:pt x="7402" y="4051"/>
                    <a:pt x="8065" y="3497"/>
                    <a:pt x="7078" y="3172"/>
                  </a:cubicBezTo>
                  <a:cubicBezTo>
                    <a:pt x="6103" y="2861"/>
                    <a:pt x="5048" y="2549"/>
                    <a:pt x="5251" y="2035"/>
                  </a:cubicBezTo>
                  <a:cubicBezTo>
                    <a:pt x="5386" y="1683"/>
                    <a:pt x="5927" y="1548"/>
                    <a:pt x="8214" y="1210"/>
                  </a:cubicBezTo>
                  <a:cubicBezTo>
                    <a:pt x="8904" y="1115"/>
                    <a:pt x="9621" y="1007"/>
                    <a:pt x="10311" y="993"/>
                  </a:cubicBezTo>
                  <a:lnTo>
                    <a:pt x="9473" y="60"/>
                  </a:lnTo>
                  <a:cubicBezTo>
                    <a:pt x="9473" y="60"/>
                    <a:pt x="8800" y="1"/>
                    <a:pt x="78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9"/>
            <p:cNvSpPr/>
            <p:nvPr/>
          </p:nvSpPr>
          <p:spPr>
            <a:xfrm>
              <a:off x="2373507" y="3997839"/>
              <a:ext cx="164255" cy="266029"/>
            </a:xfrm>
            <a:custGeom>
              <a:avLst/>
              <a:gdLst/>
              <a:ahLst/>
              <a:cxnLst/>
              <a:rect l="l" t="t" r="r" b="b"/>
              <a:pathLst>
                <a:path w="1693" h="2742" extrusionOk="0">
                  <a:moveTo>
                    <a:pt x="700" y="1"/>
                  </a:moveTo>
                  <a:cubicBezTo>
                    <a:pt x="607" y="1"/>
                    <a:pt x="506" y="26"/>
                    <a:pt x="407" y="76"/>
                  </a:cubicBezTo>
                  <a:cubicBezTo>
                    <a:pt x="190" y="184"/>
                    <a:pt x="1" y="549"/>
                    <a:pt x="42" y="793"/>
                  </a:cubicBezTo>
                  <a:cubicBezTo>
                    <a:pt x="109" y="1145"/>
                    <a:pt x="69" y="1930"/>
                    <a:pt x="339" y="2295"/>
                  </a:cubicBezTo>
                  <a:cubicBezTo>
                    <a:pt x="542" y="2606"/>
                    <a:pt x="948" y="2714"/>
                    <a:pt x="1327" y="2741"/>
                  </a:cubicBezTo>
                  <a:cubicBezTo>
                    <a:pt x="1395" y="2741"/>
                    <a:pt x="1476" y="2741"/>
                    <a:pt x="1530" y="2701"/>
                  </a:cubicBezTo>
                  <a:cubicBezTo>
                    <a:pt x="1598" y="2674"/>
                    <a:pt x="1611" y="2579"/>
                    <a:pt x="1625" y="2511"/>
                  </a:cubicBezTo>
                  <a:cubicBezTo>
                    <a:pt x="1692" y="2214"/>
                    <a:pt x="1543" y="1903"/>
                    <a:pt x="1422" y="1605"/>
                  </a:cubicBezTo>
                  <a:cubicBezTo>
                    <a:pt x="1259" y="1185"/>
                    <a:pt x="1219" y="739"/>
                    <a:pt x="1083" y="319"/>
                  </a:cubicBezTo>
                  <a:cubicBezTo>
                    <a:pt x="1038" y="103"/>
                    <a:pt x="885" y="1"/>
                    <a:pt x="700" y="1"/>
                  </a:cubicBez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9"/>
            <p:cNvSpPr/>
            <p:nvPr/>
          </p:nvSpPr>
          <p:spPr>
            <a:xfrm>
              <a:off x="2583554" y="3709792"/>
              <a:ext cx="294941" cy="162800"/>
            </a:xfrm>
            <a:custGeom>
              <a:avLst/>
              <a:gdLst/>
              <a:ahLst/>
              <a:cxnLst/>
              <a:rect l="l" t="t" r="r" b="b"/>
              <a:pathLst>
                <a:path w="3040" h="1678" extrusionOk="0">
                  <a:moveTo>
                    <a:pt x="1219" y="0"/>
                  </a:moveTo>
                  <a:cubicBezTo>
                    <a:pt x="948" y="51"/>
                    <a:pt x="662" y="78"/>
                    <a:pt x="378" y="78"/>
                  </a:cubicBezTo>
                  <a:cubicBezTo>
                    <a:pt x="279" y="78"/>
                    <a:pt x="180" y="75"/>
                    <a:pt x="82" y="68"/>
                  </a:cubicBezTo>
                  <a:cubicBezTo>
                    <a:pt x="69" y="136"/>
                    <a:pt x="55" y="203"/>
                    <a:pt x="42" y="298"/>
                  </a:cubicBezTo>
                  <a:cubicBezTo>
                    <a:pt x="1" y="420"/>
                    <a:pt x="1" y="596"/>
                    <a:pt x="82" y="718"/>
                  </a:cubicBezTo>
                  <a:cubicBezTo>
                    <a:pt x="136" y="799"/>
                    <a:pt x="204" y="853"/>
                    <a:pt x="299" y="880"/>
                  </a:cubicBezTo>
                  <a:cubicBezTo>
                    <a:pt x="542" y="975"/>
                    <a:pt x="1733" y="1556"/>
                    <a:pt x="2301" y="1665"/>
                  </a:cubicBezTo>
                  <a:cubicBezTo>
                    <a:pt x="2350" y="1673"/>
                    <a:pt x="2394" y="1677"/>
                    <a:pt x="2435" y="1677"/>
                  </a:cubicBezTo>
                  <a:cubicBezTo>
                    <a:pt x="3039" y="1677"/>
                    <a:pt x="2781" y="785"/>
                    <a:pt x="2274" y="582"/>
                  </a:cubicBezTo>
                  <a:cubicBezTo>
                    <a:pt x="1936" y="447"/>
                    <a:pt x="1381" y="325"/>
                    <a:pt x="1259" y="68"/>
                  </a:cubicBezTo>
                  <a:cubicBezTo>
                    <a:pt x="1246" y="54"/>
                    <a:pt x="1246" y="27"/>
                    <a:pt x="1219" y="0"/>
                  </a:cubicBez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9"/>
            <p:cNvSpPr/>
            <p:nvPr/>
          </p:nvSpPr>
          <p:spPr>
            <a:xfrm>
              <a:off x="2373507" y="3977174"/>
              <a:ext cx="164255" cy="264379"/>
            </a:xfrm>
            <a:custGeom>
              <a:avLst/>
              <a:gdLst/>
              <a:ahLst/>
              <a:cxnLst/>
              <a:rect l="l" t="t" r="r" b="b"/>
              <a:pathLst>
                <a:path w="1693" h="2725" extrusionOk="0">
                  <a:moveTo>
                    <a:pt x="691" y="0"/>
                  </a:moveTo>
                  <a:cubicBezTo>
                    <a:pt x="601" y="0"/>
                    <a:pt x="503" y="24"/>
                    <a:pt x="407" y="72"/>
                  </a:cubicBezTo>
                  <a:cubicBezTo>
                    <a:pt x="190" y="181"/>
                    <a:pt x="1" y="546"/>
                    <a:pt x="42" y="790"/>
                  </a:cubicBezTo>
                  <a:cubicBezTo>
                    <a:pt x="109" y="1141"/>
                    <a:pt x="69" y="1913"/>
                    <a:pt x="339" y="2291"/>
                  </a:cubicBezTo>
                  <a:cubicBezTo>
                    <a:pt x="542" y="2589"/>
                    <a:pt x="948" y="2711"/>
                    <a:pt x="1327" y="2724"/>
                  </a:cubicBezTo>
                  <a:cubicBezTo>
                    <a:pt x="1395" y="2724"/>
                    <a:pt x="1476" y="2724"/>
                    <a:pt x="1530" y="2697"/>
                  </a:cubicBezTo>
                  <a:cubicBezTo>
                    <a:pt x="1598" y="2657"/>
                    <a:pt x="1611" y="2576"/>
                    <a:pt x="1625" y="2508"/>
                  </a:cubicBezTo>
                  <a:cubicBezTo>
                    <a:pt x="1692" y="2210"/>
                    <a:pt x="1543" y="1899"/>
                    <a:pt x="1422" y="1601"/>
                  </a:cubicBezTo>
                  <a:cubicBezTo>
                    <a:pt x="1259" y="1168"/>
                    <a:pt x="1219" y="735"/>
                    <a:pt x="1083" y="316"/>
                  </a:cubicBezTo>
                  <a:cubicBezTo>
                    <a:pt x="1038" y="105"/>
                    <a:pt x="880" y="0"/>
                    <a:pt x="691" y="0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9"/>
            <p:cNvSpPr/>
            <p:nvPr/>
          </p:nvSpPr>
          <p:spPr>
            <a:xfrm>
              <a:off x="2583554" y="3683015"/>
              <a:ext cx="294553" cy="167457"/>
            </a:xfrm>
            <a:custGeom>
              <a:avLst/>
              <a:gdLst/>
              <a:ahLst/>
              <a:cxnLst/>
              <a:rect l="l" t="t" r="r" b="b"/>
              <a:pathLst>
                <a:path w="3036" h="1726" extrusionOk="0">
                  <a:moveTo>
                    <a:pt x="563" y="1"/>
                  </a:moveTo>
                  <a:cubicBezTo>
                    <a:pt x="398" y="1"/>
                    <a:pt x="246" y="39"/>
                    <a:pt x="163" y="128"/>
                  </a:cubicBezTo>
                  <a:cubicBezTo>
                    <a:pt x="28" y="452"/>
                    <a:pt x="1" y="655"/>
                    <a:pt x="69" y="763"/>
                  </a:cubicBezTo>
                  <a:cubicBezTo>
                    <a:pt x="123" y="858"/>
                    <a:pt x="190" y="899"/>
                    <a:pt x="272" y="939"/>
                  </a:cubicBezTo>
                  <a:cubicBezTo>
                    <a:pt x="529" y="1021"/>
                    <a:pt x="1719" y="1616"/>
                    <a:pt x="2288" y="1711"/>
                  </a:cubicBezTo>
                  <a:cubicBezTo>
                    <a:pt x="2342" y="1721"/>
                    <a:pt x="2392" y="1726"/>
                    <a:pt x="2436" y="1726"/>
                  </a:cubicBezTo>
                  <a:cubicBezTo>
                    <a:pt x="3035" y="1726"/>
                    <a:pt x="2778" y="855"/>
                    <a:pt x="2274" y="628"/>
                  </a:cubicBezTo>
                  <a:cubicBezTo>
                    <a:pt x="1936" y="506"/>
                    <a:pt x="1489" y="466"/>
                    <a:pt x="1246" y="249"/>
                  </a:cubicBezTo>
                  <a:cubicBezTo>
                    <a:pt x="1129" y="99"/>
                    <a:pt x="828" y="1"/>
                    <a:pt x="563" y="1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9"/>
            <p:cNvSpPr/>
            <p:nvPr/>
          </p:nvSpPr>
          <p:spPr>
            <a:xfrm>
              <a:off x="2397180" y="3893545"/>
              <a:ext cx="86736" cy="131559"/>
            </a:xfrm>
            <a:custGeom>
              <a:avLst/>
              <a:gdLst/>
              <a:ahLst/>
              <a:cxnLst/>
              <a:rect l="l" t="t" r="r" b="b"/>
              <a:pathLst>
                <a:path w="894" h="1356" extrusionOk="0">
                  <a:moveTo>
                    <a:pt x="14" y="1"/>
                  </a:moveTo>
                  <a:lnTo>
                    <a:pt x="14" y="204"/>
                  </a:lnTo>
                  <a:cubicBezTo>
                    <a:pt x="14" y="298"/>
                    <a:pt x="1" y="1110"/>
                    <a:pt x="1" y="1110"/>
                  </a:cubicBezTo>
                  <a:cubicBezTo>
                    <a:pt x="1" y="1110"/>
                    <a:pt x="1" y="1110"/>
                    <a:pt x="1" y="1110"/>
                  </a:cubicBezTo>
                  <a:lnTo>
                    <a:pt x="1" y="1110"/>
                  </a:lnTo>
                  <a:cubicBezTo>
                    <a:pt x="1" y="1278"/>
                    <a:pt x="206" y="1356"/>
                    <a:pt x="412" y="1356"/>
                  </a:cubicBezTo>
                  <a:cubicBezTo>
                    <a:pt x="622" y="1356"/>
                    <a:pt x="833" y="1274"/>
                    <a:pt x="826" y="1124"/>
                  </a:cubicBezTo>
                  <a:cubicBezTo>
                    <a:pt x="799" y="772"/>
                    <a:pt x="826" y="461"/>
                    <a:pt x="894" y="136"/>
                  </a:cubicBezTo>
                  <a:cubicBezTo>
                    <a:pt x="609" y="109"/>
                    <a:pt x="298" y="109"/>
                    <a:pt x="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9"/>
            <p:cNvSpPr/>
            <p:nvPr/>
          </p:nvSpPr>
          <p:spPr>
            <a:xfrm>
              <a:off x="2608585" y="3611221"/>
              <a:ext cx="98475" cy="113804"/>
            </a:xfrm>
            <a:custGeom>
              <a:avLst/>
              <a:gdLst/>
              <a:ahLst/>
              <a:cxnLst/>
              <a:rect l="l" t="t" r="r" b="b"/>
              <a:pathLst>
                <a:path w="1015" h="1173" extrusionOk="0">
                  <a:moveTo>
                    <a:pt x="287" y="1"/>
                  </a:moveTo>
                  <a:cubicBezTo>
                    <a:pt x="123" y="1"/>
                    <a:pt x="1" y="131"/>
                    <a:pt x="14" y="299"/>
                  </a:cubicBezTo>
                  <a:cubicBezTo>
                    <a:pt x="41" y="516"/>
                    <a:pt x="41" y="719"/>
                    <a:pt x="14" y="935"/>
                  </a:cubicBezTo>
                  <a:cubicBezTo>
                    <a:pt x="6" y="1077"/>
                    <a:pt x="276" y="1172"/>
                    <a:pt x="514" y="1172"/>
                  </a:cubicBezTo>
                  <a:cubicBezTo>
                    <a:pt x="687" y="1172"/>
                    <a:pt x="843" y="1122"/>
                    <a:pt x="866" y="1003"/>
                  </a:cubicBezTo>
                  <a:cubicBezTo>
                    <a:pt x="893" y="732"/>
                    <a:pt x="947" y="543"/>
                    <a:pt x="988" y="394"/>
                  </a:cubicBezTo>
                  <a:cubicBezTo>
                    <a:pt x="1015" y="245"/>
                    <a:pt x="920" y="69"/>
                    <a:pt x="744" y="56"/>
                  </a:cubicBezTo>
                  <a:cubicBezTo>
                    <a:pt x="582" y="42"/>
                    <a:pt x="447" y="15"/>
                    <a:pt x="311" y="2"/>
                  </a:cubicBezTo>
                  <a:cubicBezTo>
                    <a:pt x="303" y="1"/>
                    <a:pt x="295" y="1"/>
                    <a:pt x="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9"/>
            <p:cNvSpPr/>
            <p:nvPr/>
          </p:nvSpPr>
          <p:spPr>
            <a:xfrm>
              <a:off x="2566575" y="2985162"/>
              <a:ext cx="207429" cy="714940"/>
            </a:xfrm>
            <a:custGeom>
              <a:avLst/>
              <a:gdLst/>
              <a:ahLst/>
              <a:cxnLst/>
              <a:rect l="l" t="t" r="r" b="b"/>
              <a:pathLst>
                <a:path w="2138" h="7369" extrusionOk="0">
                  <a:moveTo>
                    <a:pt x="1976" y="0"/>
                  </a:moveTo>
                  <a:cubicBezTo>
                    <a:pt x="1975" y="0"/>
                    <a:pt x="920" y="501"/>
                    <a:pt x="501" y="1083"/>
                  </a:cubicBezTo>
                  <a:cubicBezTo>
                    <a:pt x="14" y="1732"/>
                    <a:pt x="135" y="2463"/>
                    <a:pt x="135" y="2463"/>
                  </a:cubicBezTo>
                  <a:cubicBezTo>
                    <a:pt x="0" y="2855"/>
                    <a:pt x="135" y="3735"/>
                    <a:pt x="284" y="4425"/>
                  </a:cubicBezTo>
                  <a:cubicBezTo>
                    <a:pt x="284" y="4425"/>
                    <a:pt x="338" y="5264"/>
                    <a:pt x="338" y="5372"/>
                  </a:cubicBezTo>
                  <a:cubicBezTo>
                    <a:pt x="338" y="5697"/>
                    <a:pt x="474" y="6360"/>
                    <a:pt x="406" y="7063"/>
                  </a:cubicBezTo>
                  <a:cubicBezTo>
                    <a:pt x="413" y="7270"/>
                    <a:pt x="699" y="7368"/>
                    <a:pt x="959" y="7368"/>
                  </a:cubicBezTo>
                  <a:cubicBezTo>
                    <a:pt x="1176" y="7368"/>
                    <a:pt x="1374" y="7301"/>
                    <a:pt x="1380" y="7172"/>
                  </a:cubicBezTo>
                  <a:cubicBezTo>
                    <a:pt x="1516" y="6049"/>
                    <a:pt x="1556" y="5575"/>
                    <a:pt x="1597" y="5088"/>
                  </a:cubicBezTo>
                  <a:cubicBezTo>
                    <a:pt x="1651" y="4655"/>
                    <a:pt x="1773" y="3951"/>
                    <a:pt x="1867" y="3518"/>
                  </a:cubicBezTo>
                  <a:cubicBezTo>
                    <a:pt x="2124" y="2382"/>
                    <a:pt x="2138" y="907"/>
                    <a:pt x="1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9"/>
            <p:cNvSpPr/>
            <p:nvPr/>
          </p:nvSpPr>
          <p:spPr>
            <a:xfrm>
              <a:off x="2359148" y="3051813"/>
              <a:ext cx="311143" cy="937989"/>
            </a:xfrm>
            <a:custGeom>
              <a:avLst/>
              <a:gdLst/>
              <a:ahLst/>
              <a:cxnLst/>
              <a:rect l="l" t="t" r="r" b="b"/>
              <a:pathLst>
                <a:path w="3207" h="9668" extrusionOk="0">
                  <a:moveTo>
                    <a:pt x="955" y="0"/>
                  </a:moveTo>
                  <a:cubicBezTo>
                    <a:pt x="853" y="0"/>
                    <a:pt x="759" y="13"/>
                    <a:pt x="677" y="44"/>
                  </a:cubicBezTo>
                  <a:cubicBezTo>
                    <a:pt x="284" y="179"/>
                    <a:pt x="595" y="3968"/>
                    <a:pt x="609" y="4644"/>
                  </a:cubicBezTo>
                  <a:cubicBezTo>
                    <a:pt x="609" y="4956"/>
                    <a:pt x="582" y="5267"/>
                    <a:pt x="474" y="5592"/>
                  </a:cubicBezTo>
                  <a:cubicBezTo>
                    <a:pt x="352" y="5957"/>
                    <a:pt x="149" y="6309"/>
                    <a:pt x="81" y="6701"/>
                  </a:cubicBezTo>
                  <a:cubicBezTo>
                    <a:pt x="0" y="7094"/>
                    <a:pt x="14" y="7513"/>
                    <a:pt x="135" y="7892"/>
                  </a:cubicBezTo>
                  <a:cubicBezTo>
                    <a:pt x="257" y="8271"/>
                    <a:pt x="325" y="9421"/>
                    <a:pt x="325" y="9448"/>
                  </a:cubicBezTo>
                  <a:cubicBezTo>
                    <a:pt x="366" y="9593"/>
                    <a:pt x="617" y="9668"/>
                    <a:pt x="854" y="9668"/>
                  </a:cubicBezTo>
                  <a:cubicBezTo>
                    <a:pt x="1080" y="9668"/>
                    <a:pt x="1292" y="9600"/>
                    <a:pt x="1299" y="9462"/>
                  </a:cubicBezTo>
                  <a:cubicBezTo>
                    <a:pt x="1340" y="8920"/>
                    <a:pt x="1502" y="7730"/>
                    <a:pt x="1624" y="7351"/>
                  </a:cubicBezTo>
                  <a:cubicBezTo>
                    <a:pt x="1867" y="6498"/>
                    <a:pt x="2003" y="6295"/>
                    <a:pt x="2233" y="5456"/>
                  </a:cubicBezTo>
                  <a:cubicBezTo>
                    <a:pt x="2557" y="4333"/>
                    <a:pt x="2422" y="3603"/>
                    <a:pt x="2612" y="2344"/>
                  </a:cubicBezTo>
                  <a:cubicBezTo>
                    <a:pt x="2652" y="2033"/>
                    <a:pt x="3207" y="1492"/>
                    <a:pt x="3207" y="856"/>
                  </a:cubicBezTo>
                  <a:cubicBezTo>
                    <a:pt x="3207" y="409"/>
                    <a:pt x="2733" y="342"/>
                    <a:pt x="2327" y="287"/>
                  </a:cubicBezTo>
                  <a:cubicBezTo>
                    <a:pt x="1966" y="233"/>
                    <a:pt x="1391" y="0"/>
                    <a:pt x="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9"/>
            <p:cNvSpPr/>
            <p:nvPr/>
          </p:nvSpPr>
          <p:spPr>
            <a:xfrm>
              <a:off x="2595390" y="2462039"/>
              <a:ext cx="525072" cy="423492"/>
            </a:xfrm>
            <a:custGeom>
              <a:avLst/>
              <a:gdLst/>
              <a:ahLst/>
              <a:cxnLst/>
              <a:rect l="l" t="t" r="r" b="b"/>
              <a:pathLst>
                <a:path w="5412" h="4365" extrusionOk="0">
                  <a:moveTo>
                    <a:pt x="1032" y="1"/>
                  </a:moveTo>
                  <a:cubicBezTo>
                    <a:pt x="949" y="1"/>
                    <a:pt x="866" y="20"/>
                    <a:pt x="786" y="61"/>
                  </a:cubicBezTo>
                  <a:cubicBezTo>
                    <a:pt x="1" y="440"/>
                    <a:pt x="1083" y="2902"/>
                    <a:pt x="2179" y="3823"/>
                  </a:cubicBezTo>
                  <a:cubicBezTo>
                    <a:pt x="2748" y="4296"/>
                    <a:pt x="4682" y="4337"/>
                    <a:pt x="5048" y="4364"/>
                  </a:cubicBezTo>
                  <a:cubicBezTo>
                    <a:pt x="5050" y="4364"/>
                    <a:pt x="5052" y="4364"/>
                    <a:pt x="5054" y="4364"/>
                  </a:cubicBezTo>
                  <a:cubicBezTo>
                    <a:pt x="5280" y="4364"/>
                    <a:pt x="5411" y="3579"/>
                    <a:pt x="5197" y="3552"/>
                  </a:cubicBezTo>
                  <a:cubicBezTo>
                    <a:pt x="4980" y="3484"/>
                    <a:pt x="3519" y="2902"/>
                    <a:pt x="2910" y="2672"/>
                  </a:cubicBezTo>
                  <a:cubicBezTo>
                    <a:pt x="2534" y="1412"/>
                    <a:pt x="1747" y="1"/>
                    <a:pt x="10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9"/>
            <p:cNvSpPr/>
            <p:nvPr/>
          </p:nvSpPr>
          <p:spPr>
            <a:xfrm>
              <a:off x="2298705" y="2464949"/>
              <a:ext cx="506832" cy="710769"/>
            </a:xfrm>
            <a:custGeom>
              <a:avLst/>
              <a:gdLst/>
              <a:ahLst/>
              <a:cxnLst/>
              <a:rect l="l" t="t" r="r" b="b"/>
              <a:pathLst>
                <a:path w="5224" h="7326" extrusionOk="0">
                  <a:moveTo>
                    <a:pt x="3997" y="1"/>
                  </a:moveTo>
                  <a:cubicBezTo>
                    <a:pt x="3898" y="1"/>
                    <a:pt x="3807" y="28"/>
                    <a:pt x="3735" y="72"/>
                  </a:cubicBezTo>
                  <a:cubicBezTo>
                    <a:pt x="664" y="1262"/>
                    <a:pt x="1" y="1222"/>
                    <a:pt x="731" y="2683"/>
                  </a:cubicBezTo>
                  <a:cubicBezTo>
                    <a:pt x="1070" y="3387"/>
                    <a:pt x="1340" y="4144"/>
                    <a:pt x="1300" y="4916"/>
                  </a:cubicBezTo>
                  <a:cubicBezTo>
                    <a:pt x="1273" y="5498"/>
                    <a:pt x="948" y="5768"/>
                    <a:pt x="1110" y="6783"/>
                  </a:cubicBezTo>
                  <a:cubicBezTo>
                    <a:pt x="1183" y="7147"/>
                    <a:pt x="1775" y="7325"/>
                    <a:pt x="2469" y="7325"/>
                  </a:cubicBezTo>
                  <a:cubicBezTo>
                    <a:pt x="3453" y="7325"/>
                    <a:pt x="4644" y="6967"/>
                    <a:pt x="4858" y="6269"/>
                  </a:cubicBezTo>
                  <a:cubicBezTo>
                    <a:pt x="5102" y="5376"/>
                    <a:pt x="4750" y="4537"/>
                    <a:pt x="4750" y="4266"/>
                  </a:cubicBezTo>
                  <a:cubicBezTo>
                    <a:pt x="4750" y="3752"/>
                    <a:pt x="5224" y="2724"/>
                    <a:pt x="4791" y="910"/>
                  </a:cubicBezTo>
                  <a:cubicBezTo>
                    <a:pt x="4612" y="214"/>
                    <a:pt x="4272" y="1"/>
                    <a:pt x="39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9"/>
            <p:cNvSpPr/>
            <p:nvPr/>
          </p:nvSpPr>
          <p:spPr>
            <a:xfrm>
              <a:off x="2242337" y="2585252"/>
              <a:ext cx="227124" cy="452307"/>
            </a:xfrm>
            <a:custGeom>
              <a:avLst/>
              <a:gdLst/>
              <a:ahLst/>
              <a:cxnLst/>
              <a:rect l="l" t="t" r="r" b="b"/>
              <a:pathLst>
                <a:path w="2341" h="4662" extrusionOk="0">
                  <a:moveTo>
                    <a:pt x="1524" y="0"/>
                  </a:moveTo>
                  <a:cubicBezTo>
                    <a:pt x="579" y="0"/>
                    <a:pt x="1" y="4346"/>
                    <a:pt x="568" y="4623"/>
                  </a:cubicBezTo>
                  <a:cubicBezTo>
                    <a:pt x="622" y="4649"/>
                    <a:pt x="674" y="4661"/>
                    <a:pt x="723" y="4661"/>
                  </a:cubicBezTo>
                  <a:cubicBezTo>
                    <a:pt x="1081" y="4661"/>
                    <a:pt x="1323" y="4012"/>
                    <a:pt x="1597" y="3310"/>
                  </a:cubicBezTo>
                  <a:cubicBezTo>
                    <a:pt x="2205" y="1903"/>
                    <a:pt x="2341" y="185"/>
                    <a:pt x="1597" y="9"/>
                  </a:cubicBezTo>
                  <a:cubicBezTo>
                    <a:pt x="1572" y="3"/>
                    <a:pt x="1548" y="0"/>
                    <a:pt x="1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2116600" y="2857097"/>
              <a:ext cx="302993" cy="180942"/>
            </a:xfrm>
            <a:custGeom>
              <a:avLst/>
              <a:gdLst/>
              <a:ahLst/>
              <a:cxnLst/>
              <a:rect l="l" t="t" r="r" b="b"/>
              <a:pathLst>
                <a:path w="3123" h="1865" extrusionOk="0">
                  <a:moveTo>
                    <a:pt x="627" y="1"/>
                  </a:moveTo>
                  <a:cubicBezTo>
                    <a:pt x="358" y="1"/>
                    <a:pt x="1" y="617"/>
                    <a:pt x="295" y="847"/>
                  </a:cubicBezTo>
                  <a:cubicBezTo>
                    <a:pt x="690" y="1196"/>
                    <a:pt x="1506" y="1865"/>
                    <a:pt x="1985" y="1865"/>
                  </a:cubicBezTo>
                  <a:cubicBezTo>
                    <a:pt x="2063" y="1865"/>
                    <a:pt x="2132" y="1847"/>
                    <a:pt x="2189" y="1807"/>
                  </a:cubicBezTo>
                  <a:cubicBezTo>
                    <a:pt x="3123" y="1185"/>
                    <a:pt x="1147" y="197"/>
                    <a:pt x="673" y="8"/>
                  </a:cubicBezTo>
                  <a:cubicBezTo>
                    <a:pt x="658" y="3"/>
                    <a:pt x="643" y="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406396" y="2495510"/>
              <a:ext cx="286209" cy="248662"/>
            </a:xfrm>
            <a:custGeom>
              <a:avLst/>
              <a:gdLst/>
              <a:ahLst/>
              <a:cxnLst/>
              <a:rect l="l" t="t" r="r" b="b"/>
              <a:pathLst>
                <a:path w="2950" h="2563" extrusionOk="0">
                  <a:moveTo>
                    <a:pt x="2355" y="0"/>
                  </a:moveTo>
                  <a:lnTo>
                    <a:pt x="1056" y="338"/>
                  </a:lnTo>
                  <a:cubicBezTo>
                    <a:pt x="0" y="839"/>
                    <a:pt x="1651" y="2355"/>
                    <a:pt x="2368" y="2557"/>
                  </a:cubicBezTo>
                  <a:cubicBezTo>
                    <a:pt x="2384" y="2561"/>
                    <a:pt x="2400" y="2562"/>
                    <a:pt x="2416" y="2562"/>
                  </a:cubicBezTo>
                  <a:cubicBezTo>
                    <a:pt x="2466" y="2562"/>
                    <a:pt x="2513" y="2545"/>
                    <a:pt x="2544" y="2503"/>
                  </a:cubicBezTo>
                  <a:cubicBezTo>
                    <a:pt x="2869" y="2138"/>
                    <a:pt x="2950" y="501"/>
                    <a:pt x="2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494296" y="2512585"/>
              <a:ext cx="115648" cy="139224"/>
            </a:xfrm>
            <a:custGeom>
              <a:avLst/>
              <a:gdLst/>
              <a:ahLst/>
              <a:cxnLst/>
              <a:rect l="l" t="t" r="r" b="b"/>
              <a:pathLst>
                <a:path w="1192" h="1435" extrusionOk="0">
                  <a:moveTo>
                    <a:pt x="285" y="0"/>
                  </a:moveTo>
                  <a:lnTo>
                    <a:pt x="96" y="189"/>
                  </a:lnTo>
                  <a:cubicBezTo>
                    <a:pt x="28" y="284"/>
                    <a:pt x="1" y="460"/>
                    <a:pt x="28" y="568"/>
                  </a:cubicBezTo>
                  <a:cubicBezTo>
                    <a:pt x="217" y="1231"/>
                    <a:pt x="826" y="1434"/>
                    <a:pt x="826" y="1434"/>
                  </a:cubicBezTo>
                  <a:lnTo>
                    <a:pt x="1178" y="893"/>
                  </a:lnTo>
                  <a:lnTo>
                    <a:pt x="1192" y="663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9"/>
            <p:cNvSpPr/>
            <p:nvPr/>
          </p:nvSpPr>
          <p:spPr>
            <a:xfrm>
              <a:off x="2579673" y="2487554"/>
              <a:ext cx="91975" cy="117006"/>
            </a:xfrm>
            <a:custGeom>
              <a:avLst/>
              <a:gdLst/>
              <a:ahLst/>
              <a:cxnLst/>
              <a:rect l="l" t="t" r="r" b="b"/>
              <a:pathLst>
                <a:path w="948" h="1206" extrusionOk="0">
                  <a:moveTo>
                    <a:pt x="234" y="1"/>
                  </a:moveTo>
                  <a:cubicBezTo>
                    <a:pt x="78" y="1"/>
                    <a:pt x="1" y="315"/>
                    <a:pt x="27" y="461"/>
                  </a:cubicBezTo>
                  <a:cubicBezTo>
                    <a:pt x="109" y="745"/>
                    <a:pt x="203" y="1002"/>
                    <a:pt x="406" y="1056"/>
                  </a:cubicBezTo>
                  <a:cubicBezTo>
                    <a:pt x="555" y="1083"/>
                    <a:pt x="948" y="1205"/>
                    <a:pt x="948" y="1205"/>
                  </a:cubicBezTo>
                  <a:cubicBezTo>
                    <a:pt x="948" y="1165"/>
                    <a:pt x="920" y="1124"/>
                    <a:pt x="907" y="1083"/>
                  </a:cubicBezTo>
                  <a:cubicBezTo>
                    <a:pt x="839" y="921"/>
                    <a:pt x="772" y="759"/>
                    <a:pt x="690" y="610"/>
                  </a:cubicBezTo>
                  <a:cubicBezTo>
                    <a:pt x="636" y="515"/>
                    <a:pt x="582" y="407"/>
                    <a:pt x="515" y="312"/>
                  </a:cubicBezTo>
                  <a:cubicBezTo>
                    <a:pt x="474" y="217"/>
                    <a:pt x="420" y="109"/>
                    <a:pt x="352" y="55"/>
                  </a:cubicBezTo>
                  <a:cubicBezTo>
                    <a:pt x="312" y="14"/>
                    <a:pt x="284" y="1"/>
                    <a:pt x="244" y="1"/>
                  </a:cubicBezTo>
                  <a:cubicBezTo>
                    <a:pt x="241" y="1"/>
                    <a:pt x="237" y="1"/>
                    <a:pt x="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9"/>
            <p:cNvSpPr/>
            <p:nvPr/>
          </p:nvSpPr>
          <p:spPr>
            <a:xfrm>
              <a:off x="2574434" y="2574192"/>
              <a:ext cx="77519" cy="50062"/>
            </a:xfrm>
            <a:custGeom>
              <a:avLst/>
              <a:gdLst/>
              <a:ahLst/>
              <a:cxnLst/>
              <a:rect l="l" t="t" r="r" b="b"/>
              <a:pathLst>
                <a:path w="799" h="516" extrusionOk="0">
                  <a:moveTo>
                    <a:pt x="744" y="1"/>
                  </a:moveTo>
                  <a:cubicBezTo>
                    <a:pt x="690" y="109"/>
                    <a:pt x="623" y="190"/>
                    <a:pt x="555" y="258"/>
                  </a:cubicBezTo>
                  <a:lnTo>
                    <a:pt x="609" y="434"/>
                  </a:lnTo>
                  <a:cubicBezTo>
                    <a:pt x="690" y="339"/>
                    <a:pt x="758" y="231"/>
                    <a:pt x="799" y="109"/>
                  </a:cubicBezTo>
                  <a:cubicBezTo>
                    <a:pt x="799" y="109"/>
                    <a:pt x="758" y="28"/>
                    <a:pt x="744" y="1"/>
                  </a:cubicBezTo>
                  <a:close/>
                  <a:moveTo>
                    <a:pt x="0" y="299"/>
                  </a:moveTo>
                  <a:cubicBezTo>
                    <a:pt x="0" y="326"/>
                    <a:pt x="0" y="407"/>
                    <a:pt x="14" y="407"/>
                  </a:cubicBezTo>
                  <a:cubicBezTo>
                    <a:pt x="95" y="475"/>
                    <a:pt x="217" y="515"/>
                    <a:pt x="338" y="515"/>
                  </a:cubicBezTo>
                  <a:lnTo>
                    <a:pt x="284" y="339"/>
                  </a:lnTo>
                  <a:cubicBezTo>
                    <a:pt x="190" y="339"/>
                    <a:pt x="81" y="326"/>
                    <a:pt x="0" y="299"/>
                  </a:cubicBezTo>
                  <a:close/>
                </a:path>
              </a:pathLst>
            </a:custGeom>
            <a:solidFill>
              <a:srgbClr val="6B3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9"/>
            <p:cNvSpPr/>
            <p:nvPr/>
          </p:nvSpPr>
          <p:spPr>
            <a:xfrm>
              <a:off x="2495654" y="2442926"/>
              <a:ext cx="156299" cy="176091"/>
            </a:xfrm>
            <a:custGeom>
              <a:avLst/>
              <a:gdLst/>
              <a:ahLst/>
              <a:cxnLst/>
              <a:rect l="l" t="t" r="r" b="b"/>
              <a:pathLst>
                <a:path w="1611" h="1815" extrusionOk="0">
                  <a:moveTo>
                    <a:pt x="0" y="1"/>
                  </a:moveTo>
                  <a:cubicBezTo>
                    <a:pt x="163" y="326"/>
                    <a:pt x="136" y="772"/>
                    <a:pt x="136" y="948"/>
                  </a:cubicBezTo>
                  <a:cubicBezTo>
                    <a:pt x="136" y="1201"/>
                    <a:pt x="280" y="1652"/>
                    <a:pt x="790" y="1652"/>
                  </a:cubicBezTo>
                  <a:cubicBezTo>
                    <a:pt x="797" y="1652"/>
                    <a:pt x="805" y="1652"/>
                    <a:pt x="812" y="1652"/>
                  </a:cubicBezTo>
                  <a:cubicBezTo>
                    <a:pt x="948" y="1652"/>
                    <a:pt x="988" y="1557"/>
                    <a:pt x="1096" y="1530"/>
                  </a:cubicBezTo>
                  <a:lnTo>
                    <a:pt x="1245" y="1814"/>
                  </a:lnTo>
                  <a:lnTo>
                    <a:pt x="1299" y="1462"/>
                  </a:lnTo>
                  <a:cubicBezTo>
                    <a:pt x="1489" y="1422"/>
                    <a:pt x="1611" y="1259"/>
                    <a:pt x="1570" y="1110"/>
                  </a:cubicBezTo>
                  <a:cubicBezTo>
                    <a:pt x="1502" y="894"/>
                    <a:pt x="1448" y="637"/>
                    <a:pt x="1435" y="434"/>
                  </a:cubicBezTo>
                  <a:cubicBezTo>
                    <a:pt x="948" y="380"/>
                    <a:pt x="420" y="190"/>
                    <a:pt x="0" y="1"/>
                  </a:cubicBezTo>
                  <a:close/>
                </a:path>
              </a:pathLst>
            </a:custGeom>
            <a:solidFill>
              <a:srgbClr val="EBA5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9"/>
            <p:cNvSpPr/>
            <p:nvPr/>
          </p:nvSpPr>
          <p:spPr>
            <a:xfrm>
              <a:off x="2495654" y="2517824"/>
              <a:ext cx="105073" cy="120790"/>
            </a:xfrm>
            <a:custGeom>
              <a:avLst/>
              <a:gdLst/>
              <a:ahLst/>
              <a:cxnLst/>
              <a:rect l="l" t="t" r="r" b="b"/>
              <a:pathLst>
                <a:path w="1083" h="1245" extrusionOk="0">
                  <a:moveTo>
                    <a:pt x="136" y="0"/>
                  </a:moveTo>
                  <a:lnTo>
                    <a:pt x="68" y="149"/>
                  </a:lnTo>
                  <a:cubicBezTo>
                    <a:pt x="14" y="244"/>
                    <a:pt x="0" y="365"/>
                    <a:pt x="27" y="487"/>
                  </a:cubicBezTo>
                  <a:cubicBezTo>
                    <a:pt x="136" y="785"/>
                    <a:pt x="339" y="1110"/>
                    <a:pt x="772" y="1245"/>
                  </a:cubicBezTo>
                  <a:lnTo>
                    <a:pt x="1083" y="758"/>
                  </a:lnTo>
                  <a:lnTo>
                    <a:pt x="1083" y="758"/>
                  </a:lnTo>
                  <a:cubicBezTo>
                    <a:pt x="1025" y="769"/>
                    <a:pt x="967" y="774"/>
                    <a:pt x="910" y="774"/>
                  </a:cubicBezTo>
                  <a:cubicBezTo>
                    <a:pt x="468" y="774"/>
                    <a:pt x="100" y="456"/>
                    <a:pt x="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9"/>
            <p:cNvSpPr/>
            <p:nvPr/>
          </p:nvSpPr>
          <p:spPr>
            <a:xfrm>
              <a:off x="2620324" y="2528302"/>
              <a:ext cx="48704" cy="65683"/>
            </a:xfrm>
            <a:custGeom>
              <a:avLst/>
              <a:gdLst/>
              <a:ahLst/>
              <a:cxnLst/>
              <a:rect l="l" t="t" r="r" b="b"/>
              <a:pathLst>
                <a:path w="502" h="677" extrusionOk="0">
                  <a:moveTo>
                    <a:pt x="217" y="0"/>
                  </a:moveTo>
                  <a:cubicBezTo>
                    <a:pt x="231" y="27"/>
                    <a:pt x="217" y="379"/>
                    <a:pt x="1" y="569"/>
                  </a:cubicBezTo>
                  <a:lnTo>
                    <a:pt x="488" y="677"/>
                  </a:lnTo>
                  <a:cubicBezTo>
                    <a:pt x="501" y="677"/>
                    <a:pt x="366" y="271"/>
                    <a:pt x="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9"/>
            <p:cNvSpPr/>
            <p:nvPr/>
          </p:nvSpPr>
          <p:spPr>
            <a:xfrm>
              <a:off x="2590151" y="2593304"/>
              <a:ext cx="56272" cy="50644"/>
            </a:xfrm>
            <a:custGeom>
              <a:avLst/>
              <a:gdLst/>
              <a:ahLst/>
              <a:cxnLst/>
              <a:rect l="l" t="t" r="r" b="b"/>
              <a:pathLst>
                <a:path w="580" h="522" extrusionOk="0">
                  <a:moveTo>
                    <a:pt x="507" y="1"/>
                  </a:moveTo>
                  <a:cubicBezTo>
                    <a:pt x="481" y="1"/>
                    <a:pt x="390" y="56"/>
                    <a:pt x="298" y="102"/>
                  </a:cubicBezTo>
                  <a:cubicBezTo>
                    <a:pt x="176" y="142"/>
                    <a:pt x="55" y="142"/>
                    <a:pt x="41" y="183"/>
                  </a:cubicBezTo>
                  <a:cubicBezTo>
                    <a:pt x="1" y="264"/>
                    <a:pt x="95" y="508"/>
                    <a:pt x="231" y="521"/>
                  </a:cubicBezTo>
                  <a:cubicBezTo>
                    <a:pt x="239" y="522"/>
                    <a:pt x="247" y="522"/>
                    <a:pt x="255" y="522"/>
                  </a:cubicBezTo>
                  <a:cubicBezTo>
                    <a:pt x="446" y="522"/>
                    <a:pt x="580" y="370"/>
                    <a:pt x="515" y="7"/>
                  </a:cubicBezTo>
                  <a:cubicBezTo>
                    <a:pt x="515" y="3"/>
                    <a:pt x="512" y="1"/>
                    <a:pt x="507" y="1"/>
                  </a:cubicBezTo>
                  <a:close/>
                </a:path>
              </a:pathLst>
            </a:custGeom>
            <a:solidFill>
              <a:srgbClr val="6B3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9"/>
            <p:cNvSpPr/>
            <p:nvPr/>
          </p:nvSpPr>
          <p:spPr>
            <a:xfrm>
              <a:off x="2489057" y="2339019"/>
              <a:ext cx="204906" cy="224407"/>
            </a:xfrm>
            <a:custGeom>
              <a:avLst/>
              <a:gdLst/>
              <a:ahLst/>
              <a:cxnLst/>
              <a:rect l="l" t="t" r="r" b="b"/>
              <a:pathLst>
                <a:path w="2112" h="2313" extrusionOk="0">
                  <a:moveTo>
                    <a:pt x="1725" y="0"/>
                  </a:moveTo>
                  <a:cubicBezTo>
                    <a:pt x="1290" y="0"/>
                    <a:pt x="781" y="233"/>
                    <a:pt x="488" y="504"/>
                  </a:cubicBezTo>
                  <a:cubicBezTo>
                    <a:pt x="325" y="652"/>
                    <a:pt x="190" y="801"/>
                    <a:pt x="1" y="882"/>
                  </a:cubicBezTo>
                  <a:cubicBezTo>
                    <a:pt x="41" y="977"/>
                    <a:pt x="95" y="1072"/>
                    <a:pt x="150" y="1153"/>
                  </a:cubicBezTo>
                  <a:cubicBezTo>
                    <a:pt x="325" y="1424"/>
                    <a:pt x="474" y="1789"/>
                    <a:pt x="731" y="1965"/>
                  </a:cubicBezTo>
                  <a:cubicBezTo>
                    <a:pt x="948" y="2127"/>
                    <a:pt x="1178" y="2195"/>
                    <a:pt x="1435" y="2276"/>
                  </a:cubicBezTo>
                  <a:cubicBezTo>
                    <a:pt x="1504" y="2300"/>
                    <a:pt x="1573" y="2313"/>
                    <a:pt x="1638" y="2313"/>
                  </a:cubicBezTo>
                  <a:cubicBezTo>
                    <a:pt x="1828" y="2313"/>
                    <a:pt x="1987" y="2204"/>
                    <a:pt x="2017" y="1951"/>
                  </a:cubicBezTo>
                  <a:cubicBezTo>
                    <a:pt x="2044" y="1681"/>
                    <a:pt x="2057" y="1491"/>
                    <a:pt x="2057" y="1261"/>
                  </a:cubicBezTo>
                  <a:cubicBezTo>
                    <a:pt x="2057" y="1072"/>
                    <a:pt x="2044" y="937"/>
                    <a:pt x="2084" y="747"/>
                  </a:cubicBezTo>
                  <a:cubicBezTo>
                    <a:pt x="2112" y="598"/>
                    <a:pt x="2030" y="517"/>
                    <a:pt x="2017" y="382"/>
                  </a:cubicBezTo>
                  <a:cubicBezTo>
                    <a:pt x="1990" y="328"/>
                    <a:pt x="1990" y="260"/>
                    <a:pt x="1990" y="192"/>
                  </a:cubicBezTo>
                  <a:cubicBezTo>
                    <a:pt x="1990" y="152"/>
                    <a:pt x="1976" y="98"/>
                    <a:pt x="1976" y="30"/>
                  </a:cubicBezTo>
                  <a:cubicBezTo>
                    <a:pt x="1897" y="10"/>
                    <a:pt x="1813" y="0"/>
                    <a:pt x="1725" y="0"/>
                  </a:cubicBez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2515349" y="2422746"/>
              <a:ext cx="170755" cy="142813"/>
            </a:xfrm>
            <a:custGeom>
              <a:avLst/>
              <a:gdLst/>
              <a:ahLst/>
              <a:cxnLst/>
              <a:rect l="l" t="t" r="r" b="b"/>
              <a:pathLst>
                <a:path w="1760" h="1472" extrusionOk="0">
                  <a:moveTo>
                    <a:pt x="218" y="1"/>
                  </a:moveTo>
                  <a:cubicBezTo>
                    <a:pt x="173" y="1"/>
                    <a:pt x="112" y="16"/>
                    <a:pt x="81" y="46"/>
                  </a:cubicBezTo>
                  <a:cubicBezTo>
                    <a:pt x="68" y="74"/>
                    <a:pt x="27" y="74"/>
                    <a:pt x="0" y="74"/>
                  </a:cubicBezTo>
                  <a:cubicBezTo>
                    <a:pt x="95" y="236"/>
                    <a:pt x="230" y="371"/>
                    <a:pt x="217" y="574"/>
                  </a:cubicBezTo>
                  <a:cubicBezTo>
                    <a:pt x="217" y="642"/>
                    <a:pt x="163" y="682"/>
                    <a:pt x="95" y="710"/>
                  </a:cubicBezTo>
                  <a:cubicBezTo>
                    <a:pt x="203" y="872"/>
                    <a:pt x="298" y="1021"/>
                    <a:pt x="433" y="1129"/>
                  </a:cubicBezTo>
                  <a:cubicBezTo>
                    <a:pt x="663" y="1278"/>
                    <a:pt x="893" y="1345"/>
                    <a:pt x="1150" y="1427"/>
                  </a:cubicBezTo>
                  <a:cubicBezTo>
                    <a:pt x="1224" y="1456"/>
                    <a:pt x="1298" y="1472"/>
                    <a:pt x="1367" y="1472"/>
                  </a:cubicBezTo>
                  <a:cubicBezTo>
                    <a:pt x="1550" y="1472"/>
                    <a:pt x="1699" y="1362"/>
                    <a:pt x="1719" y="1115"/>
                  </a:cubicBezTo>
                  <a:cubicBezTo>
                    <a:pt x="1746" y="953"/>
                    <a:pt x="1759" y="818"/>
                    <a:pt x="1759" y="682"/>
                  </a:cubicBezTo>
                  <a:cubicBezTo>
                    <a:pt x="1743" y="681"/>
                    <a:pt x="1726" y="681"/>
                    <a:pt x="1710" y="681"/>
                  </a:cubicBezTo>
                  <a:cubicBezTo>
                    <a:pt x="1544" y="681"/>
                    <a:pt x="1412" y="741"/>
                    <a:pt x="1313" y="791"/>
                  </a:cubicBezTo>
                  <a:cubicBezTo>
                    <a:pt x="1245" y="818"/>
                    <a:pt x="1178" y="818"/>
                    <a:pt x="1110" y="818"/>
                  </a:cubicBezTo>
                  <a:cubicBezTo>
                    <a:pt x="785" y="791"/>
                    <a:pt x="555" y="615"/>
                    <a:pt x="447" y="331"/>
                  </a:cubicBezTo>
                  <a:cubicBezTo>
                    <a:pt x="433" y="304"/>
                    <a:pt x="433" y="277"/>
                    <a:pt x="447" y="263"/>
                  </a:cubicBezTo>
                  <a:cubicBezTo>
                    <a:pt x="420" y="263"/>
                    <a:pt x="379" y="249"/>
                    <a:pt x="352" y="195"/>
                  </a:cubicBezTo>
                  <a:cubicBezTo>
                    <a:pt x="339" y="141"/>
                    <a:pt x="298" y="33"/>
                    <a:pt x="257" y="6"/>
                  </a:cubicBezTo>
                  <a:cubicBezTo>
                    <a:pt x="247" y="3"/>
                    <a:pt x="234" y="1"/>
                    <a:pt x="218" y="1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2460242" y="2244329"/>
              <a:ext cx="223243" cy="229161"/>
            </a:xfrm>
            <a:custGeom>
              <a:avLst/>
              <a:gdLst/>
              <a:ahLst/>
              <a:cxnLst/>
              <a:rect l="l" t="t" r="r" b="b"/>
              <a:pathLst>
                <a:path w="2301" h="2362" extrusionOk="0">
                  <a:moveTo>
                    <a:pt x="1091" y="0"/>
                  </a:moveTo>
                  <a:cubicBezTo>
                    <a:pt x="713" y="0"/>
                    <a:pt x="352" y="169"/>
                    <a:pt x="162" y="492"/>
                  </a:cubicBezTo>
                  <a:cubicBezTo>
                    <a:pt x="41" y="708"/>
                    <a:pt x="0" y="965"/>
                    <a:pt x="41" y="1209"/>
                  </a:cubicBezTo>
                  <a:cubicBezTo>
                    <a:pt x="54" y="1317"/>
                    <a:pt x="95" y="1452"/>
                    <a:pt x="135" y="1561"/>
                  </a:cubicBezTo>
                  <a:cubicBezTo>
                    <a:pt x="162" y="1642"/>
                    <a:pt x="189" y="1696"/>
                    <a:pt x="216" y="1750"/>
                  </a:cubicBezTo>
                  <a:cubicBezTo>
                    <a:pt x="257" y="1831"/>
                    <a:pt x="311" y="1818"/>
                    <a:pt x="379" y="1831"/>
                  </a:cubicBezTo>
                  <a:cubicBezTo>
                    <a:pt x="460" y="1845"/>
                    <a:pt x="555" y="1899"/>
                    <a:pt x="595" y="1967"/>
                  </a:cubicBezTo>
                  <a:cubicBezTo>
                    <a:pt x="663" y="2048"/>
                    <a:pt x="704" y="2183"/>
                    <a:pt x="771" y="2264"/>
                  </a:cubicBezTo>
                  <a:cubicBezTo>
                    <a:pt x="795" y="2313"/>
                    <a:pt x="852" y="2361"/>
                    <a:pt x="912" y="2361"/>
                  </a:cubicBezTo>
                  <a:cubicBezTo>
                    <a:pt x="919" y="2361"/>
                    <a:pt x="927" y="2361"/>
                    <a:pt x="934" y="2359"/>
                  </a:cubicBezTo>
                  <a:cubicBezTo>
                    <a:pt x="1055" y="2305"/>
                    <a:pt x="988" y="2102"/>
                    <a:pt x="988" y="1994"/>
                  </a:cubicBezTo>
                  <a:cubicBezTo>
                    <a:pt x="935" y="1325"/>
                    <a:pt x="1646" y="1114"/>
                    <a:pt x="2219" y="1114"/>
                  </a:cubicBezTo>
                  <a:cubicBezTo>
                    <a:pt x="2237" y="1114"/>
                    <a:pt x="2255" y="1114"/>
                    <a:pt x="2273" y="1114"/>
                  </a:cubicBezTo>
                  <a:cubicBezTo>
                    <a:pt x="2300" y="965"/>
                    <a:pt x="2287" y="803"/>
                    <a:pt x="2219" y="681"/>
                  </a:cubicBezTo>
                  <a:cubicBezTo>
                    <a:pt x="1974" y="220"/>
                    <a:pt x="1522" y="0"/>
                    <a:pt x="1091" y="0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2468101" y="2417507"/>
              <a:ext cx="80139" cy="71504"/>
            </a:xfrm>
            <a:custGeom>
              <a:avLst/>
              <a:gdLst/>
              <a:ahLst/>
              <a:cxnLst/>
              <a:rect l="l" t="t" r="r" b="b"/>
              <a:pathLst>
                <a:path w="826" h="737" extrusionOk="0">
                  <a:moveTo>
                    <a:pt x="214" y="1"/>
                  </a:moveTo>
                  <a:cubicBezTo>
                    <a:pt x="152" y="1"/>
                    <a:pt x="100" y="29"/>
                    <a:pt x="81" y="100"/>
                  </a:cubicBezTo>
                  <a:cubicBezTo>
                    <a:pt x="0" y="398"/>
                    <a:pt x="284" y="709"/>
                    <a:pt x="596" y="736"/>
                  </a:cubicBezTo>
                  <a:cubicBezTo>
                    <a:pt x="826" y="615"/>
                    <a:pt x="636" y="371"/>
                    <a:pt x="528" y="182"/>
                  </a:cubicBezTo>
                  <a:cubicBezTo>
                    <a:pt x="475" y="94"/>
                    <a:pt x="327" y="1"/>
                    <a:pt x="214" y="1"/>
                  </a:cubicBez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3066710" y="2802185"/>
              <a:ext cx="238087" cy="145239"/>
            </a:xfrm>
            <a:custGeom>
              <a:avLst/>
              <a:gdLst/>
              <a:ahLst/>
              <a:cxnLst/>
              <a:rect l="l" t="t" r="r" b="b"/>
              <a:pathLst>
                <a:path w="2454" h="1497" extrusionOk="0">
                  <a:moveTo>
                    <a:pt x="998" y="1"/>
                  </a:moveTo>
                  <a:cubicBezTo>
                    <a:pt x="895" y="1"/>
                    <a:pt x="734" y="29"/>
                    <a:pt x="406" y="114"/>
                  </a:cubicBezTo>
                  <a:lnTo>
                    <a:pt x="339" y="114"/>
                  </a:lnTo>
                  <a:cubicBezTo>
                    <a:pt x="136" y="127"/>
                    <a:pt x="0" y="547"/>
                    <a:pt x="95" y="723"/>
                  </a:cubicBezTo>
                  <a:cubicBezTo>
                    <a:pt x="149" y="817"/>
                    <a:pt x="230" y="858"/>
                    <a:pt x="339" y="885"/>
                  </a:cubicBezTo>
                  <a:cubicBezTo>
                    <a:pt x="447" y="926"/>
                    <a:pt x="582" y="966"/>
                    <a:pt x="677" y="1061"/>
                  </a:cubicBezTo>
                  <a:cubicBezTo>
                    <a:pt x="826" y="1196"/>
                    <a:pt x="961" y="1304"/>
                    <a:pt x="1151" y="1399"/>
                  </a:cubicBezTo>
                  <a:cubicBezTo>
                    <a:pt x="1236" y="1431"/>
                    <a:pt x="1497" y="1497"/>
                    <a:pt x="1704" y="1497"/>
                  </a:cubicBezTo>
                  <a:cubicBezTo>
                    <a:pt x="1759" y="1497"/>
                    <a:pt x="1811" y="1492"/>
                    <a:pt x="1854" y="1480"/>
                  </a:cubicBezTo>
                  <a:cubicBezTo>
                    <a:pt x="1935" y="1467"/>
                    <a:pt x="1935" y="1413"/>
                    <a:pt x="1935" y="1399"/>
                  </a:cubicBezTo>
                  <a:cubicBezTo>
                    <a:pt x="1976" y="1372"/>
                    <a:pt x="2044" y="1358"/>
                    <a:pt x="2098" y="1331"/>
                  </a:cubicBezTo>
                  <a:cubicBezTo>
                    <a:pt x="2233" y="1237"/>
                    <a:pt x="2247" y="1156"/>
                    <a:pt x="2192" y="1156"/>
                  </a:cubicBezTo>
                  <a:cubicBezTo>
                    <a:pt x="2301" y="1101"/>
                    <a:pt x="2382" y="1061"/>
                    <a:pt x="2422" y="1007"/>
                  </a:cubicBezTo>
                  <a:cubicBezTo>
                    <a:pt x="2454" y="954"/>
                    <a:pt x="2453" y="877"/>
                    <a:pt x="2375" y="877"/>
                  </a:cubicBezTo>
                  <a:cubicBezTo>
                    <a:pt x="2352" y="877"/>
                    <a:pt x="2323" y="883"/>
                    <a:pt x="2287" y="898"/>
                  </a:cubicBezTo>
                  <a:cubicBezTo>
                    <a:pt x="2328" y="871"/>
                    <a:pt x="2395" y="831"/>
                    <a:pt x="2422" y="804"/>
                  </a:cubicBezTo>
                  <a:cubicBezTo>
                    <a:pt x="2436" y="750"/>
                    <a:pt x="2382" y="695"/>
                    <a:pt x="2328" y="682"/>
                  </a:cubicBezTo>
                  <a:cubicBezTo>
                    <a:pt x="2320" y="679"/>
                    <a:pt x="2310" y="678"/>
                    <a:pt x="2299" y="678"/>
                  </a:cubicBezTo>
                  <a:cubicBezTo>
                    <a:pt x="2256" y="678"/>
                    <a:pt x="2198" y="695"/>
                    <a:pt x="2165" y="695"/>
                  </a:cubicBezTo>
                  <a:cubicBezTo>
                    <a:pt x="2128" y="703"/>
                    <a:pt x="2083" y="706"/>
                    <a:pt x="2038" y="706"/>
                  </a:cubicBezTo>
                  <a:cubicBezTo>
                    <a:pt x="1922" y="706"/>
                    <a:pt x="1798" y="684"/>
                    <a:pt x="1759" y="655"/>
                  </a:cubicBezTo>
                  <a:cubicBezTo>
                    <a:pt x="1584" y="452"/>
                    <a:pt x="1367" y="73"/>
                    <a:pt x="1313" y="73"/>
                  </a:cubicBezTo>
                  <a:cubicBezTo>
                    <a:pt x="1164" y="43"/>
                    <a:pt x="1125" y="1"/>
                    <a:pt x="998" y="1"/>
                  </a:cubicBez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2608585" y="2630656"/>
              <a:ext cx="59085" cy="113513"/>
            </a:xfrm>
            <a:custGeom>
              <a:avLst/>
              <a:gdLst/>
              <a:ahLst/>
              <a:cxnLst/>
              <a:rect l="l" t="t" r="r" b="b"/>
              <a:pathLst>
                <a:path w="609" h="1170" extrusionOk="0">
                  <a:moveTo>
                    <a:pt x="244" y="1"/>
                  </a:moveTo>
                  <a:lnTo>
                    <a:pt x="0" y="41"/>
                  </a:lnTo>
                  <a:cubicBezTo>
                    <a:pt x="149" y="366"/>
                    <a:pt x="122" y="745"/>
                    <a:pt x="135" y="1097"/>
                  </a:cubicBezTo>
                  <a:cubicBezTo>
                    <a:pt x="189" y="1110"/>
                    <a:pt x="230" y="1151"/>
                    <a:pt x="284" y="1164"/>
                  </a:cubicBezTo>
                  <a:cubicBezTo>
                    <a:pt x="300" y="1168"/>
                    <a:pt x="316" y="1169"/>
                    <a:pt x="332" y="1169"/>
                  </a:cubicBezTo>
                  <a:cubicBezTo>
                    <a:pt x="382" y="1169"/>
                    <a:pt x="429" y="1152"/>
                    <a:pt x="460" y="1110"/>
                  </a:cubicBezTo>
                  <a:cubicBezTo>
                    <a:pt x="528" y="1043"/>
                    <a:pt x="582" y="934"/>
                    <a:pt x="609" y="772"/>
                  </a:cubicBezTo>
                  <a:cubicBezTo>
                    <a:pt x="474" y="542"/>
                    <a:pt x="338" y="271"/>
                    <a:pt x="244" y="1"/>
                  </a:cubicBezTo>
                  <a:close/>
                </a:path>
              </a:pathLst>
            </a:custGeom>
            <a:solidFill>
              <a:srgbClr val="6B3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1957391" y="2744750"/>
              <a:ext cx="239445" cy="183077"/>
            </a:xfrm>
            <a:custGeom>
              <a:avLst/>
              <a:gdLst/>
              <a:ahLst/>
              <a:cxnLst/>
              <a:rect l="l" t="t" r="r" b="b"/>
              <a:pathLst>
                <a:path w="2468" h="1887" extrusionOk="0">
                  <a:moveTo>
                    <a:pt x="1401" y="1"/>
                  </a:moveTo>
                  <a:cubicBezTo>
                    <a:pt x="1306" y="1"/>
                    <a:pt x="1246" y="185"/>
                    <a:pt x="1367" y="408"/>
                  </a:cubicBezTo>
                  <a:cubicBezTo>
                    <a:pt x="1381" y="449"/>
                    <a:pt x="1584" y="719"/>
                    <a:pt x="1503" y="733"/>
                  </a:cubicBezTo>
                  <a:cubicBezTo>
                    <a:pt x="1492" y="735"/>
                    <a:pt x="1480" y="736"/>
                    <a:pt x="1468" y="736"/>
                  </a:cubicBezTo>
                  <a:cubicBezTo>
                    <a:pt x="1242" y="736"/>
                    <a:pt x="831" y="388"/>
                    <a:pt x="664" y="273"/>
                  </a:cubicBezTo>
                  <a:cubicBezTo>
                    <a:pt x="615" y="241"/>
                    <a:pt x="576" y="230"/>
                    <a:pt x="545" y="230"/>
                  </a:cubicBezTo>
                  <a:cubicBezTo>
                    <a:pt x="456" y="230"/>
                    <a:pt x="434" y="327"/>
                    <a:pt x="434" y="327"/>
                  </a:cubicBezTo>
                  <a:cubicBezTo>
                    <a:pt x="399" y="311"/>
                    <a:pt x="362" y="303"/>
                    <a:pt x="328" y="303"/>
                  </a:cubicBezTo>
                  <a:cubicBezTo>
                    <a:pt x="217" y="303"/>
                    <a:pt x="131" y="385"/>
                    <a:pt x="204" y="530"/>
                  </a:cubicBezTo>
                  <a:cubicBezTo>
                    <a:pt x="204" y="530"/>
                    <a:pt x="1" y="624"/>
                    <a:pt x="231" y="882"/>
                  </a:cubicBezTo>
                  <a:cubicBezTo>
                    <a:pt x="82" y="990"/>
                    <a:pt x="271" y="1139"/>
                    <a:pt x="407" y="1260"/>
                  </a:cubicBezTo>
                  <a:cubicBezTo>
                    <a:pt x="880" y="1693"/>
                    <a:pt x="1503" y="1802"/>
                    <a:pt x="1936" y="1883"/>
                  </a:cubicBezTo>
                  <a:cubicBezTo>
                    <a:pt x="1947" y="1885"/>
                    <a:pt x="1958" y="1886"/>
                    <a:pt x="1970" y="1886"/>
                  </a:cubicBezTo>
                  <a:cubicBezTo>
                    <a:pt x="2228" y="1886"/>
                    <a:pt x="2467" y="1322"/>
                    <a:pt x="2247" y="1193"/>
                  </a:cubicBezTo>
                  <a:cubicBezTo>
                    <a:pt x="2220" y="1152"/>
                    <a:pt x="1963" y="652"/>
                    <a:pt x="1881" y="584"/>
                  </a:cubicBezTo>
                  <a:cubicBezTo>
                    <a:pt x="1854" y="543"/>
                    <a:pt x="1827" y="530"/>
                    <a:pt x="1800" y="489"/>
                  </a:cubicBezTo>
                  <a:cubicBezTo>
                    <a:pt x="1692" y="367"/>
                    <a:pt x="1597" y="205"/>
                    <a:pt x="1503" y="70"/>
                  </a:cubicBezTo>
                  <a:cubicBezTo>
                    <a:pt x="1468" y="22"/>
                    <a:pt x="1432" y="1"/>
                    <a:pt x="1401" y="1"/>
                  </a:cubicBez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2684648" y="1690160"/>
              <a:ext cx="487137" cy="621607"/>
            </a:xfrm>
            <a:custGeom>
              <a:avLst/>
              <a:gdLst/>
              <a:ahLst/>
              <a:cxnLst/>
              <a:rect l="l" t="t" r="r" b="b"/>
              <a:pathLst>
                <a:path w="5021" h="6407" extrusionOk="0">
                  <a:moveTo>
                    <a:pt x="4472" y="81"/>
                  </a:moveTo>
                  <a:cubicBezTo>
                    <a:pt x="4562" y="81"/>
                    <a:pt x="4643" y="101"/>
                    <a:pt x="4710" y="142"/>
                  </a:cubicBezTo>
                  <a:cubicBezTo>
                    <a:pt x="4872" y="223"/>
                    <a:pt x="4953" y="385"/>
                    <a:pt x="4953" y="629"/>
                  </a:cubicBezTo>
                  <a:lnTo>
                    <a:pt x="4953" y="1793"/>
                  </a:lnTo>
                  <a:cubicBezTo>
                    <a:pt x="4953" y="2347"/>
                    <a:pt x="4507" y="3065"/>
                    <a:pt x="3952" y="3389"/>
                  </a:cubicBezTo>
                  <a:lnTo>
                    <a:pt x="1882" y="4580"/>
                  </a:lnTo>
                  <a:cubicBezTo>
                    <a:pt x="1868" y="4580"/>
                    <a:pt x="1868" y="4607"/>
                    <a:pt x="1868" y="4607"/>
                  </a:cubicBezTo>
                  <a:lnTo>
                    <a:pt x="772" y="6177"/>
                  </a:lnTo>
                  <a:lnTo>
                    <a:pt x="989" y="5175"/>
                  </a:lnTo>
                  <a:cubicBezTo>
                    <a:pt x="989" y="5175"/>
                    <a:pt x="989" y="5162"/>
                    <a:pt x="975" y="5148"/>
                  </a:cubicBezTo>
                  <a:cubicBezTo>
                    <a:pt x="962" y="5121"/>
                    <a:pt x="962" y="5121"/>
                    <a:pt x="948" y="5121"/>
                  </a:cubicBezTo>
                  <a:cubicBezTo>
                    <a:pt x="811" y="5186"/>
                    <a:pt x="686" y="5216"/>
                    <a:pt x="575" y="5216"/>
                  </a:cubicBezTo>
                  <a:cubicBezTo>
                    <a:pt x="476" y="5216"/>
                    <a:pt x="388" y="5193"/>
                    <a:pt x="312" y="5148"/>
                  </a:cubicBezTo>
                  <a:cubicBezTo>
                    <a:pt x="163" y="5054"/>
                    <a:pt x="96" y="4891"/>
                    <a:pt x="96" y="4675"/>
                  </a:cubicBezTo>
                  <a:lnTo>
                    <a:pt x="96" y="3498"/>
                  </a:lnTo>
                  <a:cubicBezTo>
                    <a:pt x="96" y="2943"/>
                    <a:pt x="542" y="2239"/>
                    <a:pt x="1097" y="1914"/>
                  </a:cubicBezTo>
                  <a:lnTo>
                    <a:pt x="3992" y="237"/>
                  </a:lnTo>
                  <a:cubicBezTo>
                    <a:pt x="4153" y="135"/>
                    <a:pt x="4324" y="81"/>
                    <a:pt x="4472" y="81"/>
                  </a:cubicBezTo>
                  <a:close/>
                  <a:moveTo>
                    <a:pt x="4461" y="0"/>
                  </a:moveTo>
                  <a:cubicBezTo>
                    <a:pt x="4299" y="0"/>
                    <a:pt x="4116" y="56"/>
                    <a:pt x="3938" y="169"/>
                  </a:cubicBezTo>
                  <a:lnTo>
                    <a:pt x="1043" y="1847"/>
                  </a:lnTo>
                  <a:cubicBezTo>
                    <a:pt x="474" y="2185"/>
                    <a:pt x="1" y="2929"/>
                    <a:pt x="1" y="3498"/>
                  </a:cubicBezTo>
                  <a:lnTo>
                    <a:pt x="1" y="4675"/>
                  </a:lnTo>
                  <a:cubicBezTo>
                    <a:pt x="1" y="4918"/>
                    <a:pt x="82" y="5121"/>
                    <a:pt x="244" y="5230"/>
                  </a:cubicBezTo>
                  <a:cubicBezTo>
                    <a:pt x="334" y="5282"/>
                    <a:pt x="439" y="5313"/>
                    <a:pt x="559" y="5313"/>
                  </a:cubicBezTo>
                  <a:cubicBezTo>
                    <a:pt x="657" y="5313"/>
                    <a:pt x="764" y="5292"/>
                    <a:pt x="880" y="5243"/>
                  </a:cubicBezTo>
                  <a:lnTo>
                    <a:pt x="880" y="5243"/>
                  </a:lnTo>
                  <a:lnTo>
                    <a:pt x="637" y="6366"/>
                  </a:lnTo>
                  <a:cubicBezTo>
                    <a:pt x="623" y="6380"/>
                    <a:pt x="637" y="6393"/>
                    <a:pt x="677" y="6407"/>
                  </a:cubicBezTo>
                  <a:cubicBezTo>
                    <a:pt x="691" y="6407"/>
                    <a:pt x="704" y="6407"/>
                    <a:pt x="704" y="6366"/>
                  </a:cubicBezTo>
                  <a:lnTo>
                    <a:pt x="1909" y="4634"/>
                  </a:lnTo>
                  <a:lnTo>
                    <a:pt x="3965" y="3457"/>
                  </a:lnTo>
                  <a:cubicBezTo>
                    <a:pt x="4547" y="3119"/>
                    <a:pt x="5021" y="2374"/>
                    <a:pt x="5021" y="1793"/>
                  </a:cubicBezTo>
                  <a:lnTo>
                    <a:pt x="5021" y="629"/>
                  </a:lnTo>
                  <a:cubicBezTo>
                    <a:pt x="5021" y="372"/>
                    <a:pt x="4913" y="169"/>
                    <a:pt x="4750" y="74"/>
                  </a:cubicBezTo>
                  <a:cubicBezTo>
                    <a:pt x="4669" y="25"/>
                    <a:pt x="4570" y="0"/>
                    <a:pt x="4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2846385" y="1826174"/>
              <a:ext cx="72609" cy="297079"/>
            </a:xfrm>
            <a:custGeom>
              <a:avLst/>
              <a:gdLst/>
              <a:ahLst/>
              <a:cxnLst/>
              <a:rect l="l" t="t" r="r" b="b"/>
              <a:pathLst>
                <a:path w="867" h="3547" extrusionOk="0">
                  <a:moveTo>
                    <a:pt x="867" y="1"/>
                  </a:moveTo>
                  <a:lnTo>
                    <a:pt x="1" y="502"/>
                  </a:lnTo>
                  <a:lnTo>
                    <a:pt x="1" y="3546"/>
                  </a:lnTo>
                  <a:lnTo>
                    <a:pt x="867" y="3045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2918911" y="1785386"/>
              <a:ext cx="70348" cy="295906"/>
            </a:xfrm>
            <a:custGeom>
              <a:avLst/>
              <a:gdLst/>
              <a:ahLst/>
              <a:cxnLst/>
              <a:rect l="l" t="t" r="r" b="b"/>
              <a:pathLst>
                <a:path w="840" h="3533" extrusionOk="0">
                  <a:moveTo>
                    <a:pt x="840" y="1"/>
                  </a:moveTo>
                  <a:lnTo>
                    <a:pt x="1" y="488"/>
                  </a:lnTo>
                  <a:lnTo>
                    <a:pt x="1" y="3532"/>
                  </a:lnTo>
                  <a:lnTo>
                    <a:pt x="840" y="3045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2989175" y="1743510"/>
              <a:ext cx="72609" cy="296995"/>
            </a:xfrm>
            <a:custGeom>
              <a:avLst/>
              <a:gdLst/>
              <a:ahLst/>
              <a:cxnLst/>
              <a:rect l="l" t="t" r="r" b="b"/>
              <a:pathLst>
                <a:path w="867" h="3546" extrusionOk="0">
                  <a:moveTo>
                    <a:pt x="867" y="0"/>
                  </a:moveTo>
                  <a:lnTo>
                    <a:pt x="1" y="501"/>
                  </a:lnTo>
                  <a:lnTo>
                    <a:pt x="1" y="3545"/>
                  </a:lnTo>
                  <a:lnTo>
                    <a:pt x="867" y="3058"/>
                  </a:lnTo>
                  <a:lnTo>
                    <a:pt x="867" y="0"/>
                  </a:lnTo>
                  <a:close/>
                </a:path>
              </a:pathLst>
            </a:custGeom>
            <a:solidFill>
              <a:srgbClr val="6B3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2667572" y="2374237"/>
              <a:ext cx="56563" cy="68787"/>
            </a:xfrm>
            <a:custGeom>
              <a:avLst/>
              <a:gdLst/>
              <a:ahLst/>
              <a:cxnLst/>
              <a:rect l="l" t="t" r="r" b="b"/>
              <a:pathLst>
                <a:path w="583" h="709" extrusionOk="0">
                  <a:moveTo>
                    <a:pt x="353" y="32"/>
                  </a:moveTo>
                  <a:cubicBezTo>
                    <a:pt x="407" y="32"/>
                    <a:pt x="461" y="73"/>
                    <a:pt x="488" y="127"/>
                  </a:cubicBezTo>
                  <a:cubicBezTo>
                    <a:pt x="542" y="195"/>
                    <a:pt x="556" y="289"/>
                    <a:pt x="542" y="398"/>
                  </a:cubicBezTo>
                  <a:cubicBezTo>
                    <a:pt x="542" y="479"/>
                    <a:pt x="488" y="560"/>
                    <a:pt x="434" y="614"/>
                  </a:cubicBezTo>
                  <a:cubicBezTo>
                    <a:pt x="399" y="649"/>
                    <a:pt x="343" y="684"/>
                    <a:pt x="285" y="684"/>
                  </a:cubicBezTo>
                  <a:cubicBezTo>
                    <a:pt x="276" y="684"/>
                    <a:pt x="267" y="684"/>
                    <a:pt x="258" y="682"/>
                  </a:cubicBezTo>
                  <a:cubicBezTo>
                    <a:pt x="123" y="655"/>
                    <a:pt x="28" y="492"/>
                    <a:pt x="69" y="316"/>
                  </a:cubicBezTo>
                  <a:cubicBezTo>
                    <a:pt x="69" y="235"/>
                    <a:pt x="123" y="154"/>
                    <a:pt x="163" y="100"/>
                  </a:cubicBezTo>
                  <a:cubicBezTo>
                    <a:pt x="217" y="59"/>
                    <a:pt x="272" y="32"/>
                    <a:pt x="326" y="32"/>
                  </a:cubicBezTo>
                  <a:close/>
                  <a:moveTo>
                    <a:pt x="294" y="1"/>
                  </a:moveTo>
                  <a:cubicBezTo>
                    <a:pt x="241" y="1"/>
                    <a:pt x="189" y="20"/>
                    <a:pt x="136" y="73"/>
                  </a:cubicBezTo>
                  <a:cubicBezTo>
                    <a:pt x="69" y="127"/>
                    <a:pt x="28" y="208"/>
                    <a:pt x="14" y="303"/>
                  </a:cubicBezTo>
                  <a:cubicBezTo>
                    <a:pt x="1" y="506"/>
                    <a:pt x="82" y="695"/>
                    <a:pt x="231" y="709"/>
                  </a:cubicBezTo>
                  <a:lnTo>
                    <a:pt x="272" y="709"/>
                  </a:lnTo>
                  <a:cubicBezTo>
                    <a:pt x="326" y="709"/>
                    <a:pt x="393" y="682"/>
                    <a:pt x="447" y="641"/>
                  </a:cubicBezTo>
                  <a:cubicBezTo>
                    <a:pt x="515" y="601"/>
                    <a:pt x="542" y="506"/>
                    <a:pt x="556" y="411"/>
                  </a:cubicBezTo>
                  <a:cubicBezTo>
                    <a:pt x="583" y="289"/>
                    <a:pt x="542" y="195"/>
                    <a:pt x="488" y="100"/>
                  </a:cubicBezTo>
                  <a:cubicBezTo>
                    <a:pt x="461" y="59"/>
                    <a:pt x="407" y="19"/>
                    <a:pt x="339" y="5"/>
                  </a:cubicBezTo>
                  <a:cubicBezTo>
                    <a:pt x="324" y="2"/>
                    <a:pt x="309" y="1"/>
                    <a:pt x="294" y="1"/>
                  </a:cubicBez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2595390" y="2397036"/>
              <a:ext cx="56563" cy="69660"/>
            </a:xfrm>
            <a:custGeom>
              <a:avLst/>
              <a:gdLst/>
              <a:ahLst/>
              <a:cxnLst/>
              <a:rect l="l" t="t" r="r" b="b"/>
              <a:pathLst>
                <a:path w="583" h="718" extrusionOk="0">
                  <a:moveTo>
                    <a:pt x="353" y="41"/>
                  </a:moveTo>
                  <a:cubicBezTo>
                    <a:pt x="488" y="54"/>
                    <a:pt x="583" y="230"/>
                    <a:pt x="542" y="393"/>
                  </a:cubicBezTo>
                  <a:cubicBezTo>
                    <a:pt x="528" y="569"/>
                    <a:pt x="407" y="677"/>
                    <a:pt x="285" y="677"/>
                  </a:cubicBezTo>
                  <a:lnTo>
                    <a:pt x="258" y="677"/>
                  </a:lnTo>
                  <a:cubicBezTo>
                    <a:pt x="122" y="663"/>
                    <a:pt x="41" y="501"/>
                    <a:pt x="68" y="325"/>
                  </a:cubicBezTo>
                  <a:cubicBezTo>
                    <a:pt x="82" y="163"/>
                    <a:pt x="204" y="41"/>
                    <a:pt x="325" y="41"/>
                  </a:cubicBezTo>
                  <a:close/>
                  <a:moveTo>
                    <a:pt x="312" y="0"/>
                  </a:moveTo>
                  <a:cubicBezTo>
                    <a:pt x="177" y="0"/>
                    <a:pt x="55" y="122"/>
                    <a:pt x="14" y="311"/>
                  </a:cubicBezTo>
                  <a:cubicBezTo>
                    <a:pt x="1" y="514"/>
                    <a:pt x="82" y="690"/>
                    <a:pt x="244" y="717"/>
                  </a:cubicBezTo>
                  <a:lnTo>
                    <a:pt x="271" y="717"/>
                  </a:lnTo>
                  <a:cubicBezTo>
                    <a:pt x="407" y="717"/>
                    <a:pt x="542" y="582"/>
                    <a:pt x="555" y="406"/>
                  </a:cubicBezTo>
                  <a:cubicBezTo>
                    <a:pt x="583" y="203"/>
                    <a:pt x="488" y="27"/>
                    <a:pt x="339" y="0"/>
                  </a:cubicBez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2646616" y="2407611"/>
              <a:ext cx="25031" cy="13098"/>
            </a:xfrm>
            <a:custGeom>
              <a:avLst/>
              <a:gdLst/>
              <a:ahLst/>
              <a:cxnLst/>
              <a:rect l="l" t="t" r="r" b="b"/>
              <a:pathLst>
                <a:path w="258" h="135" extrusionOk="0">
                  <a:moveTo>
                    <a:pt x="176" y="0"/>
                  </a:moveTo>
                  <a:cubicBezTo>
                    <a:pt x="85" y="0"/>
                    <a:pt x="0" y="94"/>
                    <a:pt x="0" y="94"/>
                  </a:cubicBezTo>
                  <a:cubicBezTo>
                    <a:pt x="0" y="121"/>
                    <a:pt x="0" y="121"/>
                    <a:pt x="14" y="135"/>
                  </a:cubicBezTo>
                  <a:cubicBezTo>
                    <a:pt x="26" y="135"/>
                    <a:pt x="107" y="45"/>
                    <a:pt x="189" y="45"/>
                  </a:cubicBezTo>
                  <a:cubicBezTo>
                    <a:pt x="203" y="45"/>
                    <a:pt x="217" y="48"/>
                    <a:pt x="230" y="54"/>
                  </a:cubicBezTo>
                  <a:cubicBezTo>
                    <a:pt x="230" y="54"/>
                    <a:pt x="258" y="54"/>
                    <a:pt x="258" y="27"/>
                  </a:cubicBezTo>
                  <a:cubicBezTo>
                    <a:pt x="258" y="27"/>
                    <a:pt x="258" y="13"/>
                    <a:pt x="230" y="13"/>
                  </a:cubicBezTo>
                  <a:cubicBezTo>
                    <a:pt x="212" y="4"/>
                    <a:pt x="194" y="0"/>
                    <a:pt x="176" y="0"/>
                  </a:cubicBez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2531066" y="2427209"/>
              <a:ext cx="69660" cy="6694"/>
            </a:xfrm>
            <a:custGeom>
              <a:avLst/>
              <a:gdLst/>
              <a:ahLst/>
              <a:cxnLst/>
              <a:rect l="l" t="t" r="r" b="b"/>
              <a:pathLst>
                <a:path w="718" h="69" extrusionOk="0">
                  <a:moveTo>
                    <a:pt x="28" y="0"/>
                  </a:moveTo>
                  <a:cubicBezTo>
                    <a:pt x="1" y="0"/>
                    <a:pt x="1" y="0"/>
                    <a:pt x="1" y="14"/>
                  </a:cubicBezTo>
                  <a:cubicBezTo>
                    <a:pt x="1" y="28"/>
                    <a:pt x="1" y="28"/>
                    <a:pt x="28" y="28"/>
                  </a:cubicBezTo>
                  <a:lnTo>
                    <a:pt x="704" y="68"/>
                  </a:lnTo>
                  <a:cubicBezTo>
                    <a:pt x="718" y="28"/>
                    <a:pt x="704" y="28"/>
                    <a:pt x="704" y="28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Slika 1">
            <a:extLst>
              <a:ext uri="{FF2B5EF4-FFF2-40B4-BE49-F238E27FC236}">
                <a16:creationId xmlns:a16="http://schemas.microsoft.com/office/drawing/2014/main" id="{C00595CF-138A-4BFC-A9F7-C8EFC35937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00" t="40889" r="52066" b="50000"/>
          <a:stretch/>
        </p:blipFill>
        <p:spPr>
          <a:xfrm>
            <a:off x="4881621" y="3877799"/>
            <a:ext cx="3668675" cy="920164"/>
          </a:xfrm>
          <a:prstGeom prst="rect">
            <a:avLst/>
          </a:prstGeom>
        </p:spPr>
      </p:pic>
      <p:grpSp>
        <p:nvGrpSpPr>
          <p:cNvPr id="3" name="Google Shape;4728;p63">
            <a:extLst>
              <a:ext uri="{FF2B5EF4-FFF2-40B4-BE49-F238E27FC236}">
                <a16:creationId xmlns:a16="http://schemas.microsoft.com/office/drawing/2014/main" id="{FF69155E-E75B-AFB6-9112-6F4C1F979CEE}"/>
              </a:ext>
            </a:extLst>
          </p:cNvPr>
          <p:cNvGrpSpPr/>
          <p:nvPr/>
        </p:nvGrpSpPr>
        <p:grpSpPr>
          <a:xfrm>
            <a:off x="2027986" y="2059044"/>
            <a:ext cx="1232751" cy="1960087"/>
            <a:chOff x="5810792" y="1101449"/>
            <a:chExt cx="967473" cy="1501848"/>
          </a:xfrm>
        </p:grpSpPr>
        <p:sp>
          <p:nvSpPr>
            <p:cNvPr id="4" name="Google Shape;4729;p63">
              <a:extLst>
                <a:ext uri="{FF2B5EF4-FFF2-40B4-BE49-F238E27FC236}">
                  <a16:creationId xmlns:a16="http://schemas.microsoft.com/office/drawing/2014/main" id="{03F7EDC0-7B7B-762C-3021-923AA2772D27}"/>
                </a:ext>
              </a:extLst>
            </p:cNvPr>
            <p:cNvSpPr/>
            <p:nvPr/>
          </p:nvSpPr>
          <p:spPr>
            <a:xfrm>
              <a:off x="5810792" y="2276941"/>
              <a:ext cx="877565" cy="326357"/>
            </a:xfrm>
            <a:custGeom>
              <a:avLst/>
              <a:gdLst/>
              <a:ahLst/>
              <a:cxnLst/>
              <a:rect l="l" t="t" r="r" b="b"/>
              <a:pathLst>
                <a:path w="15588" h="5797" extrusionOk="0">
                  <a:moveTo>
                    <a:pt x="13201" y="0"/>
                  </a:moveTo>
                  <a:cubicBezTo>
                    <a:pt x="10798" y="0"/>
                    <a:pt x="6363" y="425"/>
                    <a:pt x="5196" y="1978"/>
                  </a:cubicBezTo>
                  <a:cubicBezTo>
                    <a:pt x="5174" y="1978"/>
                    <a:pt x="5152" y="1978"/>
                    <a:pt x="5131" y="1978"/>
                  </a:cubicBezTo>
                  <a:cubicBezTo>
                    <a:pt x="3494" y="1978"/>
                    <a:pt x="1570" y="2476"/>
                    <a:pt x="595" y="3304"/>
                  </a:cubicBezTo>
                  <a:cubicBezTo>
                    <a:pt x="122" y="3710"/>
                    <a:pt x="0" y="4481"/>
                    <a:pt x="501" y="4860"/>
                  </a:cubicBezTo>
                  <a:cubicBezTo>
                    <a:pt x="1659" y="5708"/>
                    <a:pt x="4964" y="5797"/>
                    <a:pt x="5913" y="5797"/>
                  </a:cubicBezTo>
                  <a:cubicBezTo>
                    <a:pt x="6040" y="5797"/>
                    <a:pt x="6125" y="5795"/>
                    <a:pt x="6157" y="5794"/>
                  </a:cubicBezTo>
                  <a:cubicBezTo>
                    <a:pt x="6360" y="5767"/>
                    <a:pt x="6035" y="5510"/>
                    <a:pt x="6143" y="5334"/>
                  </a:cubicBezTo>
                  <a:cubicBezTo>
                    <a:pt x="6224" y="5185"/>
                    <a:pt x="6170" y="4955"/>
                    <a:pt x="6035" y="4860"/>
                  </a:cubicBezTo>
                  <a:cubicBezTo>
                    <a:pt x="5625" y="4565"/>
                    <a:pt x="5682" y="4199"/>
                    <a:pt x="6522" y="4199"/>
                  </a:cubicBezTo>
                  <a:cubicBezTo>
                    <a:pt x="7066" y="4199"/>
                    <a:pt x="7940" y="4353"/>
                    <a:pt x="9228" y="4779"/>
                  </a:cubicBezTo>
                  <a:cubicBezTo>
                    <a:pt x="9323" y="4630"/>
                    <a:pt x="9878" y="4332"/>
                    <a:pt x="9729" y="4251"/>
                  </a:cubicBezTo>
                  <a:cubicBezTo>
                    <a:pt x="9675" y="4211"/>
                    <a:pt x="9607" y="4184"/>
                    <a:pt x="9553" y="4143"/>
                  </a:cubicBezTo>
                  <a:lnTo>
                    <a:pt x="9553" y="4143"/>
                  </a:lnTo>
                  <a:cubicBezTo>
                    <a:pt x="10076" y="4179"/>
                    <a:pt x="10539" y="4191"/>
                    <a:pt x="10842" y="4191"/>
                  </a:cubicBezTo>
                  <a:cubicBezTo>
                    <a:pt x="10993" y="4191"/>
                    <a:pt x="11105" y="4188"/>
                    <a:pt x="11163" y="4184"/>
                  </a:cubicBezTo>
                  <a:cubicBezTo>
                    <a:pt x="11366" y="4157"/>
                    <a:pt x="11041" y="3913"/>
                    <a:pt x="11150" y="3724"/>
                  </a:cubicBezTo>
                  <a:cubicBezTo>
                    <a:pt x="11231" y="3575"/>
                    <a:pt x="11177" y="3345"/>
                    <a:pt x="11041" y="3250"/>
                  </a:cubicBezTo>
                  <a:cubicBezTo>
                    <a:pt x="10828" y="3075"/>
                    <a:pt x="10841" y="3005"/>
                    <a:pt x="11065" y="3005"/>
                  </a:cubicBezTo>
                  <a:cubicBezTo>
                    <a:pt x="11552" y="3005"/>
                    <a:pt x="13040" y="3336"/>
                    <a:pt x="15385" y="3642"/>
                  </a:cubicBezTo>
                  <a:cubicBezTo>
                    <a:pt x="15480" y="3507"/>
                    <a:pt x="15588" y="2898"/>
                    <a:pt x="15547" y="2749"/>
                  </a:cubicBezTo>
                  <a:cubicBezTo>
                    <a:pt x="15114" y="1247"/>
                    <a:pt x="14965" y="381"/>
                    <a:pt x="14762" y="138"/>
                  </a:cubicBezTo>
                  <a:cubicBezTo>
                    <a:pt x="14693" y="58"/>
                    <a:pt x="14085" y="0"/>
                    <a:pt x="13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730;p63">
              <a:extLst>
                <a:ext uri="{FF2B5EF4-FFF2-40B4-BE49-F238E27FC236}">
                  <a16:creationId xmlns:a16="http://schemas.microsoft.com/office/drawing/2014/main" id="{86717535-CDE7-7DCE-2843-A4FAD7DE5EFE}"/>
                </a:ext>
              </a:extLst>
            </p:cNvPr>
            <p:cNvSpPr/>
            <p:nvPr/>
          </p:nvSpPr>
          <p:spPr>
            <a:xfrm>
              <a:off x="6361551" y="2416446"/>
              <a:ext cx="112032" cy="93116"/>
            </a:xfrm>
            <a:custGeom>
              <a:avLst/>
              <a:gdLst/>
              <a:ahLst/>
              <a:cxnLst/>
              <a:rect l="l" t="t" r="r" b="b"/>
              <a:pathLst>
                <a:path w="1990" h="1654" extrusionOk="0">
                  <a:moveTo>
                    <a:pt x="1746" y="1"/>
                  </a:moveTo>
                  <a:cubicBezTo>
                    <a:pt x="1191" y="68"/>
                    <a:pt x="650" y="150"/>
                    <a:pt x="95" y="231"/>
                  </a:cubicBezTo>
                  <a:cubicBezTo>
                    <a:pt x="95" y="231"/>
                    <a:pt x="41" y="244"/>
                    <a:pt x="27" y="271"/>
                  </a:cubicBezTo>
                  <a:cubicBezTo>
                    <a:pt x="0" y="447"/>
                    <a:pt x="27" y="826"/>
                    <a:pt x="135" y="1056"/>
                  </a:cubicBezTo>
                  <a:cubicBezTo>
                    <a:pt x="314" y="1451"/>
                    <a:pt x="791" y="1654"/>
                    <a:pt x="1231" y="1654"/>
                  </a:cubicBezTo>
                  <a:cubicBezTo>
                    <a:pt x="1258" y="1654"/>
                    <a:pt x="1285" y="1653"/>
                    <a:pt x="1313" y="1651"/>
                  </a:cubicBezTo>
                  <a:cubicBezTo>
                    <a:pt x="1475" y="1638"/>
                    <a:pt x="1664" y="1597"/>
                    <a:pt x="1786" y="1476"/>
                  </a:cubicBezTo>
                  <a:cubicBezTo>
                    <a:pt x="1989" y="1286"/>
                    <a:pt x="1935" y="921"/>
                    <a:pt x="1881" y="637"/>
                  </a:cubicBezTo>
                  <a:cubicBezTo>
                    <a:pt x="1854" y="420"/>
                    <a:pt x="1786" y="217"/>
                    <a:pt x="1746" y="1"/>
                  </a:cubicBez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731;p63">
              <a:extLst>
                <a:ext uri="{FF2B5EF4-FFF2-40B4-BE49-F238E27FC236}">
                  <a16:creationId xmlns:a16="http://schemas.microsoft.com/office/drawing/2014/main" id="{C78614C1-C300-15E1-756F-15FF5E7E0227}"/>
                </a:ext>
              </a:extLst>
            </p:cNvPr>
            <p:cNvSpPr/>
            <p:nvPr/>
          </p:nvSpPr>
          <p:spPr>
            <a:xfrm>
              <a:off x="6607571" y="2325807"/>
              <a:ext cx="125769" cy="157914"/>
            </a:xfrm>
            <a:custGeom>
              <a:avLst/>
              <a:gdLst/>
              <a:ahLst/>
              <a:cxnLst/>
              <a:rect l="l" t="t" r="r" b="b"/>
              <a:pathLst>
                <a:path w="2234" h="2805" extrusionOk="0">
                  <a:moveTo>
                    <a:pt x="1367" y="0"/>
                  </a:moveTo>
                  <a:cubicBezTo>
                    <a:pt x="1327" y="0"/>
                    <a:pt x="1273" y="14"/>
                    <a:pt x="1218" y="14"/>
                  </a:cubicBezTo>
                  <a:cubicBezTo>
                    <a:pt x="939" y="45"/>
                    <a:pt x="637" y="100"/>
                    <a:pt x="340" y="100"/>
                  </a:cubicBezTo>
                  <a:cubicBezTo>
                    <a:pt x="249" y="100"/>
                    <a:pt x="158" y="94"/>
                    <a:pt x="68" y="82"/>
                  </a:cubicBezTo>
                  <a:cubicBezTo>
                    <a:pt x="68" y="203"/>
                    <a:pt x="55" y="339"/>
                    <a:pt x="41" y="433"/>
                  </a:cubicBezTo>
                  <a:cubicBezTo>
                    <a:pt x="1" y="772"/>
                    <a:pt x="352" y="2125"/>
                    <a:pt x="474" y="2450"/>
                  </a:cubicBezTo>
                  <a:cubicBezTo>
                    <a:pt x="564" y="2682"/>
                    <a:pt x="901" y="2805"/>
                    <a:pt x="1254" y="2805"/>
                  </a:cubicBezTo>
                  <a:cubicBezTo>
                    <a:pt x="1702" y="2805"/>
                    <a:pt x="2176" y="2608"/>
                    <a:pt x="2206" y="2192"/>
                  </a:cubicBezTo>
                  <a:lnTo>
                    <a:pt x="2220" y="1827"/>
                  </a:lnTo>
                  <a:cubicBezTo>
                    <a:pt x="2233" y="1719"/>
                    <a:pt x="1733" y="1096"/>
                    <a:pt x="1557" y="609"/>
                  </a:cubicBezTo>
                  <a:cubicBezTo>
                    <a:pt x="1489" y="406"/>
                    <a:pt x="1408" y="230"/>
                    <a:pt x="1367" y="0"/>
                  </a:cubicBez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732;p63">
              <a:extLst>
                <a:ext uri="{FF2B5EF4-FFF2-40B4-BE49-F238E27FC236}">
                  <a16:creationId xmlns:a16="http://schemas.microsoft.com/office/drawing/2014/main" id="{205AC132-A16C-8FFD-301B-8F37FBB5521C}"/>
                </a:ext>
              </a:extLst>
            </p:cNvPr>
            <p:cNvSpPr/>
            <p:nvPr/>
          </p:nvSpPr>
          <p:spPr>
            <a:xfrm>
              <a:off x="6360762" y="2317419"/>
              <a:ext cx="110512" cy="174016"/>
            </a:xfrm>
            <a:custGeom>
              <a:avLst/>
              <a:gdLst/>
              <a:ahLst/>
              <a:cxnLst/>
              <a:rect l="l" t="t" r="r" b="b"/>
              <a:pathLst>
                <a:path w="1963" h="3091" extrusionOk="0">
                  <a:moveTo>
                    <a:pt x="231" y="1"/>
                  </a:moveTo>
                  <a:cubicBezTo>
                    <a:pt x="298" y="569"/>
                    <a:pt x="122" y="1124"/>
                    <a:pt x="55" y="1692"/>
                  </a:cubicBezTo>
                  <a:cubicBezTo>
                    <a:pt x="28" y="1963"/>
                    <a:pt x="0" y="2247"/>
                    <a:pt x="109" y="2504"/>
                  </a:cubicBezTo>
                  <a:cubicBezTo>
                    <a:pt x="282" y="2888"/>
                    <a:pt x="729" y="3091"/>
                    <a:pt x="1156" y="3091"/>
                  </a:cubicBezTo>
                  <a:cubicBezTo>
                    <a:pt x="1195" y="3091"/>
                    <a:pt x="1234" y="3089"/>
                    <a:pt x="1272" y="3086"/>
                  </a:cubicBezTo>
                  <a:cubicBezTo>
                    <a:pt x="1448" y="3072"/>
                    <a:pt x="1624" y="3045"/>
                    <a:pt x="1746" y="2923"/>
                  </a:cubicBezTo>
                  <a:cubicBezTo>
                    <a:pt x="1963" y="2707"/>
                    <a:pt x="1922" y="2369"/>
                    <a:pt x="1854" y="2071"/>
                  </a:cubicBezTo>
                  <a:cubicBezTo>
                    <a:pt x="1678" y="1245"/>
                    <a:pt x="1530" y="434"/>
                    <a:pt x="1584" y="28"/>
                  </a:cubicBezTo>
                  <a:lnTo>
                    <a:pt x="2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733;p63">
              <a:extLst>
                <a:ext uri="{FF2B5EF4-FFF2-40B4-BE49-F238E27FC236}">
                  <a16:creationId xmlns:a16="http://schemas.microsoft.com/office/drawing/2014/main" id="{56E9EA72-483F-EB6A-835E-9006987E50F4}"/>
                </a:ext>
              </a:extLst>
            </p:cNvPr>
            <p:cNvSpPr/>
            <p:nvPr/>
          </p:nvSpPr>
          <p:spPr>
            <a:xfrm>
              <a:off x="6609879" y="2267933"/>
              <a:ext cx="138661" cy="198618"/>
            </a:xfrm>
            <a:custGeom>
              <a:avLst/>
              <a:gdLst/>
              <a:ahLst/>
              <a:cxnLst/>
              <a:rect l="l" t="t" r="r" b="b"/>
              <a:pathLst>
                <a:path w="2463" h="3528" extrusionOk="0">
                  <a:moveTo>
                    <a:pt x="41" y="0"/>
                  </a:moveTo>
                  <a:lnTo>
                    <a:pt x="41" y="0"/>
                  </a:lnTo>
                  <a:cubicBezTo>
                    <a:pt x="95" y="487"/>
                    <a:pt x="68" y="825"/>
                    <a:pt x="27" y="1150"/>
                  </a:cubicBezTo>
                  <a:cubicBezTo>
                    <a:pt x="0" y="1489"/>
                    <a:pt x="352" y="2842"/>
                    <a:pt x="474" y="3153"/>
                  </a:cubicBezTo>
                  <a:cubicBezTo>
                    <a:pt x="567" y="3397"/>
                    <a:pt x="918" y="3527"/>
                    <a:pt x="1279" y="3527"/>
                  </a:cubicBezTo>
                  <a:cubicBezTo>
                    <a:pt x="1858" y="3527"/>
                    <a:pt x="2462" y="3191"/>
                    <a:pt x="2070" y="2449"/>
                  </a:cubicBezTo>
                  <a:cubicBezTo>
                    <a:pt x="1962" y="2233"/>
                    <a:pt x="1705" y="1786"/>
                    <a:pt x="1529" y="1299"/>
                  </a:cubicBezTo>
                  <a:cubicBezTo>
                    <a:pt x="1434" y="1015"/>
                    <a:pt x="1299" y="758"/>
                    <a:pt x="1380" y="338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734;p63">
              <a:extLst>
                <a:ext uri="{FF2B5EF4-FFF2-40B4-BE49-F238E27FC236}">
                  <a16:creationId xmlns:a16="http://schemas.microsoft.com/office/drawing/2014/main" id="{36609049-84E0-21CE-88F6-120C1B5A55F7}"/>
                </a:ext>
              </a:extLst>
            </p:cNvPr>
            <p:cNvSpPr/>
            <p:nvPr/>
          </p:nvSpPr>
          <p:spPr>
            <a:xfrm>
              <a:off x="6357722" y="1692798"/>
              <a:ext cx="352760" cy="645226"/>
            </a:xfrm>
            <a:custGeom>
              <a:avLst/>
              <a:gdLst/>
              <a:ahLst/>
              <a:cxnLst/>
              <a:rect l="l" t="t" r="r" b="b"/>
              <a:pathLst>
                <a:path w="6266" h="11461" extrusionOk="0">
                  <a:moveTo>
                    <a:pt x="5453" y="0"/>
                  </a:moveTo>
                  <a:lnTo>
                    <a:pt x="1205" y="230"/>
                  </a:lnTo>
                  <a:cubicBezTo>
                    <a:pt x="352" y="988"/>
                    <a:pt x="487" y="4682"/>
                    <a:pt x="636" y="5846"/>
                  </a:cubicBezTo>
                  <a:cubicBezTo>
                    <a:pt x="663" y="6103"/>
                    <a:pt x="650" y="6360"/>
                    <a:pt x="569" y="6590"/>
                  </a:cubicBezTo>
                  <a:cubicBezTo>
                    <a:pt x="501" y="6806"/>
                    <a:pt x="406" y="7090"/>
                    <a:pt x="325" y="7320"/>
                  </a:cubicBezTo>
                  <a:cubicBezTo>
                    <a:pt x="0" y="8281"/>
                    <a:pt x="406" y="9743"/>
                    <a:pt x="244" y="10947"/>
                  </a:cubicBezTo>
                  <a:cubicBezTo>
                    <a:pt x="200" y="11269"/>
                    <a:pt x="609" y="11461"/>
                    <a:pt x="1019" y="11461"/>
                  </a:cubicBezTo>
                  <a:cubicBezTo>
                    <a:pt x="1365" y="11461"/>
                    <a:pt x="1712" y="11324"/>
                    <a:pt x="1786" y="11014"/>
                  </a:cubicBezTo>
                  <a:cubicBezTo>
                    <a:pt x="2098" y="9188"/>
                    <a:pt x="2436" y="7997"/>
                    <a:pt x="2639" y="7199"/>
                  </a:cubicBezTo>
                  <a:cubicBezTo>
                    <a:pt x="2761" y="6739"/>
                    <a:pt x="2842" y="6279"/>
                    <a:pt x="2896" y="5805"/>
                  </a:cubicBezTo>
                  <a:cubicBezTo>
                    <a:pt x="2977" y="4980"/>
                    <a:pt x="3113" y="4181"/>
                    <a:pt x="3221" y="3221"/>
                  </a:cubicBezTo>
                  <a:cubicBezTo>
                    <a:pt x="3221" y="3221"/>
                    <a:pt x="3245" y="3215"/>
                    <a:pt x="3273" y="3215"/>
                  </a:cubicBezTo>
                  <a:cubicBezTo>
                    <a:pt x="3287" y="3215"/>
                    <a:pt x="3302" y="3216"/>
                    <a:pt x="3315" y="3221"/>
                  </a:cubicBezTo>
                  <a:cubicBezTo>
                    <a:pt x="3370" y="3559"/>
                    <a:pt x="3518" y="4506"/>
                    <a:pt x="3884" y="6400"/>
                  </a:cubicBezTo>
                  <a:cubicBezTo>
                    <a:pt x="3911" y="6603"/>
                    <a:pt x="3938" y="6806"/>
                    <a:pt x="3938" y="7009"/>
                  </a:cubicBezTo>
                  <a:cubicBezTo>
                    <a:pt x="3938" y="7334"/>
                    <a:pt x="3979" y="7835"/>
                    <a:pt x="4006" y="8051"/>
                  </a:cubicBezTo>
                  <a:cubicBezTo>
                    <a:pt x="4100" y="9120"/>
                    <a:pt x="4303" y="9458"/>
                    <a:pt x="4412" y="10703"/>
                  </a:cubicBezTo>
                  <a:cubicBezTo>
                    <a:pt x="4477" y="10972"/>
                    <a:pt x="4828" y="11098"/>
                    <a:pt x="5176" y="11098"/>
                  </a:cubicBezTo>
                  <a:cubicBezTo>
                    <a:pt x="5546" y="11098"/>
                    <a:pt x="5913" y="10955"/>
                    <a:pt x="5927" y="10690"/>
                  </a:cubicBezTo>
                  <a:cubicBezTo>
                    <a:pt x="6008" y="8795"/>
                    <a:pt x="6062" y="7916"/>
                    <a:pt x="5968" y="7239"/>
                  </a:cubicBezTo>
                  <a:cubicBezTo>
                    <a:pt x="5859" y="6522"/>
                    <a:pt x="5900" y="5818"/>
                    <a:pt x="6008" y="5101"/>
                  </a:cubicBezTo>
                  <a:cubicBezTo>
                    <a:pt x="6238" y="3789"/>
                    <a:pt x="6265" y="2097"/>
                    <a:pt x="5941" y="1083"/>
                  </a:cubicBezTo>
                  <a:cubicBezTo>
                    <a:pt x="5832" y="690"/>
                    <a:pt x="5656" y="338"/>
                    <a:pt x="5453" y="0"/>
                  </a:cubicBezTo>
                  <a:close/>
                </a:path>
              </a:pathLst>
            </a:custGeom>
            <a:solidFill>
              <a:srgbClr val="6B3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735;p63">
              <a:extLst>
                <a:ext uri="{FF2B5EF4-FFF2-40B4-BE49-F238E27FC236}">
                  <a16:creationId xmlns:a16="http://schemas.microsoft.com/office/drawing/2014/main" id="{AB9D221D-27F2-5FE5-D78F-4E5DB5D50F11}"/>
                </a:ext>
              </a:extLst>
            </p:cNvPr>
            <p:cNvSpPr/>
            <p:nvPr/>
          </p:nvSpPr>
          <p:spPr>
            <a:xfrm>
              <a:off x="6352374" y="1308230"/>
              <a:ext cx="345160" cy="469577"/>
            </a:xfrm>
            <a:custGeom>
              <a:avLst/>
              <a:gdLst/>
              <a:ahLst/>
              <a:cxnLst/>
              <a:rect l="l" t="t" r="r" b="b"/>
              <a:pathLst>
                <a:path w="6131" h="8341" extrusionOk="0">
                  <a:moveTo>
                    <a:pt x="3348" y="0"/>
                  </a:moveTo>
                  <a:cubicBezTo>
                    <a:pt x="2395" y="0"/>
                    <a:pt x="1361" y="177"/>
                    <a:pt x="596" y="620"/>
                  </a:cubicBezTo>
                  <a:cubicBezTo>
                    <a:pt x="217" y="837"/>
                    <a:pt x="1" y="1283"/>
                    <a:pt x="14" y="1703"/>
                  </a:cubicBezTo>
                  <a:cubicBezTo>
                    <a:pt x="41" y="2095"/>
                    <a:pt x="244" y="2434"/>
                    <a:pt x="420" y="2745"/>
                  </a:cubicBezTo>
                  <a:cubicBezTo>
                    <a:pt x="1232" y="4247"/>
                    <a:pt x="1530" y="5722"/>
                    <a:pt x="1056" y="7372"/>
                  </a:cubicBezTo>
                  <a:cubicBezTo>
                    <a:pt x="818" y="8042"/>
                    <a:pt x="1864" y="8341"/>
                    <a:pt x="3036" y="8341"/>
                  </a:cubicBezTo>
                  <a:cubicBezTo>
                    <a:pt x="4400" y="8341"/>
                    <a:pt x="5935" y="7936"/>
                    <a:pt x="5819" y="7237"/>
                  </a:cubicBezTo>
                  <a:cubicBezTo>
                    <a:pt x="5738" y="6696"/>
                    <a:pt x="5548" y="5857"/>
                    <a:pt x="5481" y="5316"/>
                  </a:cubicBezTo>
                  <a:cubicBezTo>
                    <a:pt x="5413" y="4815"/>
                    <a:pt x="5386" y="4301"/>
                    <a:pt x="5467" y="3814"/>
                  </a:cubicBezTo>
                  <a:cubicBezTo>
                    <a:pt x="5548" y="3286"/>
                    <a:pt x="5765" y="2799"/>
                    <a:pt x="5887" y="2271"/>
                  </a:cubicBezTo>
                  <a:cubicBezTo>
                    <a:pt x="6008" y="1743"/>
                    <a:pt x="6130" y="1189"/>
                    <a:pt x="5900" y="715"/>
                  </a:cubicBezTo>
                  <a:cubicBezTo>
                    <a:pt x="5723" y="307"/>
                    <a:pt x="4605" y="0"/>
                    <a:pt x="3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736;p63">
              <a:extLst>
                <a:ext uri="{FF2B5EF4-FFF2-40B4-BE49-F238E27FC236}">
                  <a16:creationId xmlns:a16="http://schemas.microsoft.com/office/drawing/2014/main" id="{B120302F-792B-EF2A-4FFA-44C4B3CC7E19}"/>
                </a:ext>
              </a:extLst>
            </p:cNvPr>
            <p:cNvSpPr/>
            <p:nvPr/>
          </p:nvSpPr>
          <p:spPr>
            <a:xfrm>
              <a:off x="6146719" y="1494743"/>
              <a:ext cx="259813" cy="366046"/>
            </a:xfrm>
            <a:custGeom>
              <a:avLst/>
              <a:gdLst/>
              <a:ahLst/>
              <a:cxnLst/>
              <a:rect l="l" t="t" r="r" b="b"/>
              <a:pathLst>
                <a:path w="4615" h="6502" extrusionOk="0">
                  <a:moveTo>
                    <a:pt x="3126" y="0"/>
                  </a:moveTo>
                  <a:cubicBezTo>
                    <a:pt x="2964" y="785"/>
                    <a:pt x="2788" y="1583"/>
                    <a:pt x="2625" y="2395"/>
                  </a:cubicBezTo>
                  <a:cubicBezTo>
                    <a:pt x="2625" y="2395"/>
                    <a:pt x="2585" y="2409"/>
                    <a:pt x="2558" y="2449"/>
                  </a:cubicBezTo>
                  <a:cubicBezTo>
                    <a:pt x="2098" y="2747"/>
                    <a:pt x="1692" y="3139"/>
                    <a:pt x="1340" y="3586"/>
                  </a:cubicBezTo>
                  <a:cubicBezTo>
                    <a:pt x="947" y="4073"/>
                    <a:pt x="447" y="4682"/>
                    <a:pt x="257" y="4885"/>
                  </a:cubicBezTo>
                  <a:cubicBezTo>
                    <a:pt x="176" y="4966"/>
                    <a:pt x="109" y="5074"/>
                    <a:pt x="41" y="5169"/>
                  </a:cubicBezTo>
                  <a:cubicBezTo>
                    <a:pt x="14" y="5399"/>
                    <a:pt x="41" y="5656"/>
                    <a:pt x="41" y="5900"/>
                  </a:cubicBezTo>
                  <a:cubicBezTo>
                    <a:pt x="41" y="6008"/>
                    <a:pt x="41" y="6157"/>
                    <a:pt x="0" y="6251"/>
                  </a:cubicBezTo>
                  <a:cubicBezTo>
                    <a:pt x="41" y="6319"/>
                    <a:pt x="68" y="6387"/>
                    <a:pt x="136" y="6427"/>
                  </a:cubicBezTo>
                  <a:cubicBezTo>
                    <a:pt x="232" y="6485"/>
                    <a:pt x="362" y="6502"/>
                    <a:pt x="497" y="6502"/>
                  </a:cubicBezTo>
                  <a:cubicBezTo>
                    <a:pt x="552" y="6502"/>
                    <a:pt x="608" y="6499"/>
                    <a:pt x="663" y="6495"/>
                  </a:cubicBezTo>
                  <a:cubicBezTo>
                    <a:pt x="677" y="6495"/>
                    <a:pt x="690" y="6468"/>
                    <a:pt x="717" y="6468"/>
                  </a:cubicBezTo>
                  <a:cubicBezTo>
                    <a:pt x="893" y="6373"/>
                    <a:pt x="961" y="6170"/>
                    <a:pt x="1002" y="5967"/>
                  </a:cubicBezTo>
                  <a:cubicBezTo>
                    <a:pt x="1015" y="5764"/>
                    <a:pt x="1002" y="5561"/>
                    <a:pt x="1056" y="5358"/>
                  </a:cubicBezTo>
                  <a:cubicBezTo>
                    <a:pt x="1164" y="4912"/>
                    <a:pt x="1597" y="4628"/>
                    <a:pt x="1962" y="4357"/>
                  </a:cubicBezTo>
                  <a:cubicBezTo>
                    <a:pt x="2504" y="3951"/>
                    <a:pt x="3600" y="2990"/>
                    <a:pt x="3775" y="2747"/>
                  </a:cubicBezTo>
                  <a:cubicBezTo>
                    <a:pt x="4005" y="2449"/>
                    <a:pt x="4263" y="2206"/>
                    <a:pt x="4614" y="419"/>
                  </a:cubicBezTo>
                  <a:lnTo>
                    <a:pt x="3126" y="0"/>
                  </a:lnTo>
                  <a:close/>
                </a:path>
              </a:pathLst>
            </a:custGeom>
            <a:solidFill>
              <a:srgbClr val="A96D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737;p63">
              <a:extLst>
                <a:ext uri="{FF2B5EF4-FFF2-40B4-BE49-F238E27FC236}">
                  <a16:creationId xmlns:a16="http://schemas.microsoft.com/office/drawing/2014/main" id="{4B3B1802-C566-E1B6-8D87-5107997040E6}"/>
                </a:ext>
              </a:extLst>
            </p:cNvPr>
            <p:cNvSpPr/>
            <p:nvPr/>
          </p:nvSpPr>
          <p:spPr>
            <a:xfrm>
              <a:off x="6302326" y="1341558"/>
              <a:ext cx="152960" cy="213762"/>
            </a:xfrm>
            <a:custGeom>
              <a:avLst/>
              <a:gdLst/>
              <a:ahLst/>
              <a:cxnLst/>
              <a:rect l="l" t="t" r="r" b="b"/>
              <a:pathLst>
                <a:path w="2717" h="3797" extrusionOk="0">
                  <a:moveTo>
                    <a:pt x="1684" y="1"/>
                  </a:moveTo>
                  <a:cubicBezTo>
                    <a:pt x="1393" y="1"/>
                    <a:pt x="1080" y="293"/>
                    <a:pt x="822" y="827"/>
                  </a:cubicBezTo>
                  <a:cubicBezTo>
                    <a:pt x="741" y="989"/>
                    <a:pt x="159" y="2356"/>
                    <a:pt x="78" y="2938"/>
                  </a:cubicBezTo>
                  <a:cubicBezTo>
                    <a:pt x="0" y="3447"/>
                    <a:pt x="826" y="3797"/>
                    <a:pt x="1459" y="3797"/>
                  </a:cubicBezTo>
                  <a:cubicBezTo>
                    <a:pt x="1817" y="3797"/>
                    <a:pt x="2114" y="3684"/>
                    <a:pt x="2148" y="3425"/>
                  </a:cubicBezTo>
                  <a:cubicBezTo>
                    <a:pt x="2148" y="3425"/>
                    <a:pt x="2716" y="1124"/>
                    <a:pt x="2148" y="299"/>
                  </a:cubicBezTo>
                  <a:cubicBezTo>
                    <a:pt x="2010" y="97"/>
                    <a:pt x="1850" y="1"/>
                    <a:pt x="16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738;p63">
              <a:extLst>
                <a:ext uri="{FF2B5EF4-FFF2-40B4-BE49-F238E27FC236}">
                  <a16:creationId xmlns:a16="http://schemas.microsoft.com/office/drawing/2014/main" id="{E18647A6-02F3-138F-B950-367B9093D5A8}"/>
                </a:ext>
              </a:extLst>
            </p:cNvPr>
            <p:cNvSpPr/>
            <p:nvPr/>
          </p:nvSpPr>
          <p:spPr>
            <a:xfrm>
              <a:off x="6644896" y="1489395"/>
              <a:ext cx="133369" cy="231608"/>
            </a:xfrm>
            <a:custGeom>
              <a:avLst/>
              <a:gdLst/>
              <a:ahLst/>
              <a:cxnLst/>
              <a:rect l="l" t="t" r="r" b="b"/>
              <a:pathLst>
                <a:path w="2369" h="4114" extrusionOk="0">
                  <a:moveTo>
                    <a:pt x="1611" y="0"/>
                  </a:moveTo>
                  <a:lnTo>
                    <a:pt x="1" y="406"/>
                  </a:lnTo>
                  <a:cubicBezTo>
                    <a:pt x="95" y="772"/>
                    <a:pt x="1002" y="2165"/>
                    <a:pt x="1029" y="2301"/>
                  </a:cubicBezTo>
                  <a:cubicBezTo>
                    <a:pt x="1029" y="2301"/>
                    <a:pt x="758" y="2977"/>
                    <a:pt x="596" y="3356"/>
                  </a:cubicBezTo>
                  <a:cubicBezTo>
                    <a:pt x="569" y="3383"/>
                    <a:pt x="812" y="4114"/>
                    <a:pt x="812" y="4114"/>
                  </a:cubicBezTo>
                  <a:cubicBezTo>
                    <a:pt x="812" y="4114"/>
                    <a:pt x="2369" y="2842"/>
                    <a:pt x="2152" y="1949"/>
                  </a:cubicBezTo>
                  <a:cubicBezTo>
                    <a:pt x="2030" y="1462"/>
                    <a:pt x="1692" y="339"/>
                    <a:pt x="1611" y="0"/>
                  </a:cubicBezTo>
                  <a:close/>
                </a:path>
              </a:pathLst>
            </a:custGeom>
            <a:solidFill>
              <a:srgbClr val="A96D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739;p63">
              <a:extLst>
                <a:ext uri="{FF2B5EF4-FFF2-40B4-BE49-F238E27FC236}">
                  <a16:creationId xmlns:a16="http://schemas.microsoft.com/office/drawing/2014/main" id="{C3B4B504-AB01-0B42-BBE3-4B711EE1506E}"/>
                </a:ext>
              </a:extLst>
            </p:cNvPr>
            <p:cNvSpPr/>
            <p:nvPr/>
          </p:nvSpPr>
          <p:spPr>
            <a:xfrm>
              <a:off x="6595410" y="1329341"/>
              <a:ext cx="152960" cy="213255"/>
            </a:xfrm>
            <a:custGeom>
              <a:avLst/>
              <a:gdLst/>
              <a:ahLst/>
              <a:cxnLst/>
              <a:rect l="l" t="t" r="r" b="b"/>
              <a:pathLst>
                <a:path w="2717" h="3788" extrusionOk="0">
                  <a:moveTo>
                    <a:pt x="1028" y="0"/>
                  </a:moveTo>
                  <a:cubicBezTo>
                    <a:pt x="863" y="0"/>
                    <a:pt x="704" y="92"/>
                    <a:pt x="568" y="286"/>
                  </a:cubicBezTo>
                  <a:cubicBezTo>
                    <a:pt x="0" y="1125"/>
                    <a:pt x="568" y="3425"/>
                    <a:pt x="568" y="3425"/>
                  </a:cubicBezTo>
                  <a:cubicBezTo>
                    <a:pt x="602" y="3678"/>
                    <a:pt x="896" y="3788"/>
                    <a:pt x="1251" y="3788"/>
                  </a:cubicBezTo>
                  <a:cubicBezTo>
                    <a:pt x="1885" y="3788"/>
                    <a:pt x="2717" y="3441"/>
                    <a:pt x="2639" y="2938"/>
                  </a:cubicBezTo>
                  <a:cubicBezTo>
                    <a:pt x="2557" y="2356"/>
                    <a:pt x="1976" y="990"/>
                    <a:pt x="1894" y="814"/>
                  </a:cubicBezTo>
                  <a:cubicBezTo>
                    <a:pt x="1643" y="293"/>
                    <a:pt x="1324" y="0"/>
                    <a:pt x="10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740;p63">
              <a:extLst>
                <a:ext uri="{FF2B5EF4-FFF2-40B4-BE49-F238E27FC236}">
                  <a16:creationId xmlns:a16="http://schemas.microsoft.com/office/drawing/2014/main" id="{3FC6E349-EE54-8152-EF05-7BF2B445DA2C}"/>
                </a:ext>
              </a:extLst>
            </p:cNvPr>
            <p:cNvSpPr/>
            <p:nvPr/>
          </p:nvSpPr>
          <p:spPr>
            <a:xfrm>
              <a:off x="6470599" y="1235718"/>
              <a:ext cx="114959" cy="145811"/>
            </a:xfrm>
            <a:custGeom>
              <a:avLst/>
              <a:gdLst/>
              <a:ahLst/>
              <a:cxnLst/>
              <a:rect l="l" t="t" r="r" b="b"/>
              <a:pathLst>
                <a:path w="2042" h="2590" extrusionOk="0">
                  <a:moveTo>
                    <a:pt x="269" y="0"/>
                  </a:moveTo>
                  <a:lnTo>
                    <a:pt x="269" y="0"/>
                  </a:lnTo>
                  <a:cubicBezTo>
                    <a:pt x="323" y="474"/>
                    <a:pt x="350" y="975"/>
                    <a:pt x="147" y="1394"/>
                  </a:cubicBezTo>
                  <a:cubicBezTo>
                    <a:pt x="120" y="1448"/>
                    <a:pt x="106" y="1516"/>
                    <a:pt x="79" y="1584"/>
                  </a:cubicBezTo>
                  <a:cubicBezTo>
                    <a:pt x="1" y="1965"/>
                    <a:pt x="630" y="2590"/>
                    <a:pt x="1365" y="2590"/>
                  </a:cubicBezTo>
                  <a:cubicBezTo>
                    <a:pt x="1516" y="2590"/>
                    <a:pt x="1671" y="2564"/>
                    <a:pt x="1825" y="2504"/>
                  </a:cubicBezTo>
                  <a:cubicBezTo>
                    <a:pt x="2014" y="2450"/>
                    <a:pt x="2041" y="2301"/>
                    <a:pt x="2028" y="2084"/>
                  </a:cubicBezTo>
                  <a:cubicBezTo>
                    <a:pt x="1974" y="1638"/>
                    <a:pt x="1933" y="1191"/>
                    <a:pt x="1879" y="731"/>
                  </a:cubicBezTo>
                  <a:lnTo>
                    <a:pt x="269" y="0"/>
                  </a:lnTo>
                  <a:close/>
                </a:path>
              </a:pathLst>
            </a:custGeom>
            <a:solidFill>
              <a:srgbClr val="A36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741;p63">
              <a:extLst>
                <a:ext uri="{FF2B5EF4-FFF2-40B4-BE49-F238E27FC236}">
                  <a16:creationId xmlns:a16="http://schemas.microsoft.com/office/drawing/2014/main" id="{833FC7F6-5A5A-D7C6-A398-A2B1ABB66911}"/>
                </a:ext>
              </a:extLst>
            </p:cNvPr>
            <p:cNvSpPr/>
            <p:nvPr/>
          </p:nvSpPr>
          <p:spPr>
            <a:xfrm>
              <a:off x="6409516" y="1107304"/>
              <a:ext cx="221756" cy="232058"/>
            </a:xfrm>
            <a:custGeom>
              <a:avLst/>
              <a:gdLst/>
              <a:ahLst/>
              <a:cxnLst/>
              <a:rect l="l" t="t" r="r" b="b"/>
              <a:pathLst>
                <a:path w="3939" h="4122" extrusionOk="0">
                  <a:moveTo>
                    <a:pt x="2065" y="0"/>
                  </a:moveTo>
                  <a:cubicBezTo>
                    <a:pt x="1726" y="0"/>
                    <a:pt x="1556" y="168"/>
                    <a:pt x="1299" y="360"/>
                  </a:cubicBezTo>
                  <a:cubicBezTo>
                    <a:pt x="0" y="1361"/>
                    <a:pt x="1408" y="3202"/>
                    <a:pt x="2111" y="3662"/>
                  </a:cubicBezTo>
                  <a:cubicBezTo>
                    <a:pt x="2504" y="3919"/>
                    <a:pt x="2815" y="4122"/>
                    <a:pt x="3289" y="4122"/>
                  </a:cubicBezTo>
                  <a:cubicBezTo>
                    <a:pt x="3722" y="4122"/>
                    <a:pt x="3789" y="3932"/>
                    <a:pt x="3803" y="3635"/>
                  </a:cubicBezTo>
                  <a:cubicBezTo>
                    <a:pt x="3843" y="2850"/>
                    <a:pt x="3870" y="2647"/>
                    <a:pt x="3830" y="2484"/>
                  </a:cubicBezTo>
                  <a:cubicBezTo>
                    <a:pt x="3762" y="2281"/>
                    <a:pt x="3735" y="2309"/>
                    <a:pt x="3789" y="2106"/>
                  </a:cubicBezTo>
                  <a:cubicBezTo>
                    <a:pt x="3938" y="1510"/>
                    <a:pt x="3356" y="347"/>
                    <a:pt x="2693" y="130"/>
                  </a:cubicBezTo>
                  <a:cubicBezTo>
                    <a:pt x="2427" y="38"/>
                    <a:pt x="2226" y="0"/>
                    <a:pt x="2065" y="0"/>
                  </a:cubicBezTo>
                  <a:close/>
                </a:path>
              </a:pathLst>
            </a:custGeom>
            <a:solidFill>
              <a:srgbClr val="A96D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742;p63">
              <a:extLst>
                <a:ext uri="{FF2B5EF4-FFF2-40B4-BE49-F238E27FC236}">
                  <a16:creationId xmlns:a16="http://schemas.microsoft.com/office/drawing/2014/main" id="{DF06B715-2A78-C369-1133-EDBC2A337963}"/>
                </a:ext>
              </a:extLst>
            </p:cNvPr>
            <p:cNvSpPr/>
            <p:nvPr/>
          </p:nvSpPr>
          <p:spPr>
            <a:xfrm>
              <a:off x="6404956" y="1101449"/>
              <a:ext cx="214099" cy="172101"/>
            </a:xfrm>
            <a:custGeom>
              <a:avLst/>
              <a:gdLst/>
              <a:ahLst/>
              <a:cxnLst/>
              <a:rect l="l" t="t" r="r" b="b"/>
              <a:pathLst>
                <a:path w="3803" h="3057" extrusionOk="0">
                  <a:moveTo>
                    <a:pt x="2364" y="0"/>
                  </a:moveTo>
                  <a:cubicBezTo>
                    <a:pt x="1903" y="0"/>
                    <a:pt x="1476" y="206"/>
                    <a:pt x="1286" y="369"/>
                  </a:cubicBezTo>
                  <a:cubicBezTo>
                    <a:pt x="0" y="1384"/>
                    <a:pt x="1015" y="2683"/>
                    <a:pt x="1380" y="2886"/>
                  </a:cubicBezTo>
                  <a:cubicBezTo>
                    <a:pt x="1408" y="2886"/>
                    <a:pt x="1408" y="2900"/>
                    <a:pt x="1421" y="2900"/>
                  </a:cubicBezTo>
                  <a:cubicBezTo>
                    <a:pt x="1435" y="2900"/>
                    <a:pt x="1435" y="2886"/>
                    <a:pt x="1448" y="2886"/>
                  </a:cubicBezTo>
                  <a:cubicBezTo>
                    <a:pt x="1487" y="2860"/>
                    <a:pt x="1523" y="2849"/>
                    <a:pt x="1556" y="2849"/>
                  </a:cubicBezTo>
                  <a:cubicBezTo>
                    <a:pt x="1701" y="2849"/>
                    <a:pt x="1794" y="3057"/>
                    <a:pt x="1944" y="3057"/>
                  </a:cubicBezTo>
                  <a:cubicBezTo>
                    <a:pt x="1971" y="3057"/>
                    <a:pt x="1999" y="3050"/>
                    <a:pt x="2030" y="3035"/>
                  </a:cubicBezTo>
                  <a:cubicBezTo>
                    <a:pt x="2179" y="2954"/>
                    <a:pt x="1989" y="2602"/>
                    <a:pt x="1962" y="2385"/>
                  </a:cubicBezTo>
                  <a:cubicBezTo>
                    <a:pt x="1895" y="1925"/>
                    <a:pt x="2517" y="1533"/>
                    <a:pt x="3058" y="1303"/>
                  </a:cubicBezTo>
                  <a:cubicBezTo>
                    <a:pt x="3255" y="1214"/>
                    <a:pt x="3452" y="1154"/>
                    <a:pt x="3571" y="1154"/>
                  </a:cubicBezTo>
                  <a:cubicBezTo>
                    <a:pt x="3615" y="1154"/>
                    <a:pt x="3649" y="1163"/>
                    <a:pt x="3667" y="1181"/>
                  </a:cubicBezTo>
                  <a:cubicBezTo>
                    <a:pt x="3803" y="829"/>
                    <a:pt x="3464" y="437"/>
                    <a:pt x="3045" y="180"/>
                  </a:cubicBezTo>
                  <a:cubicBezTo>
                    <a:pt x="2826" y="50"/>
                    <a:pt x="2591" y="0"/>
                    <a:pt x="2364" y="0"/>
                  </a:cubicBez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743;p63">
              <a:extLst>
                <a:ext uri="{FF2B5EF4-FFF2-40B4-BE49-F238E27FC236}">
                  <a16:creationId xmlns:a16="http://schemas.microsoft.com/office/drawing/2014/main" id="{2A05A040-8503-3139-6218-D69C4216D526}"/>
                </a:ext>
              </a:extLst>
            </p:cNvPr>
            <p:cNvSpPr/>
            <p:nvPr/>
          </p:nvSpPr>
          <p:spPr>
            <a:xfrm>
              <a:off x="6462098" y="1235662"/>
              <a:ext cx="51400" cy="52019"/>
            </a:xfrm>
            <a:custGeom>
              <a:avLst/>
              <a:gdLst/>
              <a:ahLst/>
              <a:cxnLst/>
              <a:rect l="l" t="t" r="r" b="b"/>
              <a:pathLst>
                <a:path w="913" h="924" extrusionOk="0">
                  <a:moveTo>
                    <a:pt x="236" y="1"/>
                  </a:moveTo>
                  <a:cubicBezTo>
                    <a:pt x="82" y="1"/>
                    <a:pt x="1" y="226"/>
                    <a:pt x="190" y="556"/>
                  </a:cubicBezTo>
                  <a:cubicBezTo>
                    <a:pt x="271" y="719"/>
                    <a:pt x="420" y="840"/>
                    <a:pt x="609" y="908"/>
                  </a:cubicBezTo>
                  <a:cubicBezTo>
                    <a:pt x="640" y="919"/>
                    <a:pt x="667" y="924"/>
                    <a:pt x="689" y="924"/>
                  </a:cubicBezTo>
                  <a:cubicBezTo>
                    <a:pt x="913" y="924"/>
                    <a:pt x="670" y="396"/>
                    <a:pt x="460" y="137"/>
                  </a:cubicBezTo>
                  <a:cubicBezTo>
                    <a:pt x="383" y="43"/>
                    <a:pt x="302" y="1"/>
                    <a:pt x="236" y="1"/>
                  </a:cubicBezTo>
                  <a:close/>
                </a:path>
              </a:pathLst>
            </a:custGeom>
            <a:solidFill>
              <a:srgbClr val="A96D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744;p63">
              <a:extLst>
                <a:ext uri="{FF2B5EF4-FFF2-40B4-BE49-F238E27FC236}">
                  <a16:creationId xmlns:a16="http://schemas.microsoft.com/office/drawing/2014/main" id="{891B6D6E-3546-BA03-A40D-89259E698910}"/>
                </a:ext>
              </a:extLst>
            </p:cNvPr>
            <p:cNvSpPr/>
            <p:nvPr/>
          </p:nvSpPr>
          <p:spPr>
            <a:xfrm>
              <a:off x="6291460" y="1448692"/>
              <a:ext cx="128752" cy="573277"/>
            </a:xfrm>
            <a:custGeom>
              <a:avLst/>
              <a:gdLst/>
              <a:ahLst/>
              <a:cxnLst/>
              <a:rect l="l" t="t" r="r" b="b"/>
              <a:pathLst>
                <a:path w="2287" h="10183" extrusionOk="0">
                  <a:moveTo>
                    <a:pt x="294" y="0"/>
                  </a:moveTo>
                  <a:cubicBezTo>
                    <a:pt x="199" y="0"/>
                    <a:pt x="98" y="27"/>
                    <a:pt x="0" y="87"/>
                  </a:cubicBezTo>
                  <a:lnTo>
                    <a:pt x="54" y="994"/>
                  </a:lnTo>
                  <a:cubicBezTo>
                    <a:pt x="230" y="1589"/>
                    <a:pt x="393" y="2198"/>
                    <a:pt x="487" y="2807"/>
                  </a:cubicBezTo>
                  <a:cubicBezTo>
                    <a:pt x="528" y="2956"/>
                    <a:pt x="541" y="3132"/>
                    <a:pt x="555" y="3281"/>
                  </a:cubicBezTo>
                  <a:cubicBezTo>
                    <a:pt x="568" y="3470"/>
                    <a:pt x="568" y="3633"/>
                    <a:pt x="568" y="3822"/>
                  </a:cubicBezTo>
                  <a:cubicBezTo>
                    <a:pt x="568" y="4174"/>
                    <a:pt x="596" y="4539"/>
                    <a:pt x="609" y="4891"/>
                  </a:cubicBezTo>
                  <a:cubicBezTo>
                    <a:pt x="663" y="5500"/>
                    <a:pt x="744" y="6176"/>
                    <a:pt x="974" y="6731"/>
                  </a:cubicBezTo>
                  <a:cubicBezTo>
                    <a:pt x="1516" y="8030"/>
                    <a:pt x="1231" y="7489"/>
                    <a:pt x="1245" y="8165"/>
                  </a:cubicBezTo>
                  <a:cubicBezTo>
                    <a:pt x="1272" y="8571"/>
                    <a:pt x="1692" y="9072"/>
                    <a:pt x="1245" y="9573"/>
                  </a:cubicBezTo>
                  <a:cubicBezTo>
                    <a:pt x="1177" y="9640"/>
                    <a:pt x="1083" y="9749"/>
                    <a:pt x="1137" y="9857"/>
                  </a:cubicBezTo>
                  <a:cubicBezTo>
                    <a:pt x="1150" y="9924"/>
                    <a:pt x="1218" y="9965"/>
                    <a:pt x="1286" y="9965"/>
                  </a:cubicBezTo>
                  <a:cubicBezTo>
                    <a:pt x="1241" y="10087"/>
                    <a:pt x="1334" y="10182"/>
                    <a:pt x="1443" y="10182"/>
                  </a:cubicBezTo>
                  <a:cubicBezTo>
                    <a:pt x="1467" y="10182"/>
                    <a:pt x="1491" y="10178"/>
                    <a:pt x="1516" y="10168"/>
                  </a:cubicBezTo>
                  <a:cubicBezTo>
                    <a:pt x="1583" y="10127"/>
                    <a:pt x="2043" y="9911"/>
                    <a:pt x="2097" y="9843"/>
                  </a:cubicBezTo>
                  <a:cubicBezTo>
                    <a:pt x="2287" y="9613"/>
                    <a:pt x="2206" y="8625"/>
                    <a:pt x="2138" y="8355"/>
                  </a:cubicBezTo>
                  <a:cubicBezTo>
                    <a:pt x="2043" y="8017"/>
                    <a:pt x="1881" y="8125"/>
                    <a:pt x="1827" y="7272"/>
                  </a:cubicBezTo>
                  <a:cubicBezTo>
                    <a:pt x="1773" y="6230"/>
                    <a:pt x="1610" y="5189"/>
                    <a:pt x="1340" y="4174"/>
                  </a:cubicBezTo>
                  <a:cubicBezTo>
                    <a:pt x="1272" y="3944"/>
                    <a:pt x="1204" y="3727"/>
                    <a:pt x="1164" y="3484"/>
                  </a:cubicBezTo>
                  <a:cubicBezTo>
                    <a:pt x="961" y="2469"/>
                    <a:pt x="1177" y="1386"/>
                    <a:pt x="826" y="412"/>
                  </a:cubicBezTo>
                  <a:cubicBezTo>
                    <a:pt x="757" y="178"/>
                    <a:pt x="541" y="0"/>
                    <a:pt x="294" y="0"/>
                  </a:cubicBez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745;p63">
              <a:extLst>
                <a:ext uri="{FF2B5EF4-FFF2-40B4-BE49-F238E27FC236}">
                  <a16:creationId xmlns:a16="http://schemas.microsoft.com/office/drawing/2014/main" id="{AFF7E8C0-97DD-5F18-8AA3-2223544044FF}"/>
                </a:ext>
              </a:extLst>
            </p:cNvPr>
            <p:cNvSpPr/>
            <p:nvPr/>
          </p:nvSpPr>
          <p:spPr>
            <a:xfrm>
              <a:off x="6097177" y="2500273"/>
              <a:ext cx="86023" cy="102349"/>
            </a:xfrm>
            <a:custGeom>
              <a:avLst/>
              <a:gdLst/>
              <a:ahLst/>
              <a:cxnLst/>
              <a:rect l="l" t="t" r="r" b="b"/>
              <a:pathLst>
                <a:path w="1528" h="1818" extrusionOk="0">
                  <a:moveTo>
                    <a:pt x="772" y="0"/>
                  </a:moveTo>
                  <a:cubicBezTo>
                    <a:pt x="542" y="14"/>
                    <a:pt x="325" y="41"/>
                    <a:pt x="82" y="41"/>
                  </a:cubicBezTo>
                  <a:cubicBezTo>
                    <a:pt x="28" y="311"/>
                    <a:pt x="14" y="568"/>
                    <a:pt x="1" y="839"/>
                  </a:cubicBezTo>
                  <a:cubicBezTo>
                    <a:pt x="1" y="1394"/>
                    <a:pt x="68" y="1624"/>
                    <a:pt x="393" y="1719"/>
                  </a:cubicBezTo>
                  <a:cubicBezTo>
                    <a:pt x="574" y="1783"/>
                    <a:pt x="759" y="1817"/>
                    <a:pt x="922" y="1817"/>
                  </a:cubicBezTo>
                  <a:cubicBezTo>
                    <a:pt x="1273" y="1817"/>
                    <a:pt x="1527" y="1659"/>
                    <a:pt x="1435" y="1299"/>
                  </a:cubicBezTo>
                  <a:cubicBezTo>
                    <a:pt x="1367" y="988"/>
                    <a:pt x="1286" y="650"/>
                    <a:pt x="1232" y="311"/>
                  </a:cubicBezTo>
                  <a:cubicBezTo>
                    <a:pt x="1205" y="135"/>
                    <a:pt x="1029" y="0"/>
                    <a:pt x="853" y="0"/>
                  </a:cubicBez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746;p63">
              <a:extLst>
                <a:ext uri="{FF2B5EF4-FFF2-40B4-BE49-F238E27FC236}">
                  <a16:creationId xmlns:a16="http://schemas.microsoft.com/office/drawing/2014/main" id="{C8D1EDAE-9640-7847-059A-1E5E8A8EF04A}"/>
                </a:ext>
              </a:extLst>
            </p:cNvPr>
            <p:cNvSpPr/>
            <p:nvPr/>
          </p:nvSpPr>
          <p:spPr>
            <a:xfrm>
              <a:off x="6234318" y="2458331"/>
              <a:ext cx="129541" cy="85628"/>
            </a:xfrm>
            <a:custGeom>
              <a:avLst/>
              <a:gdLst/>
              <a:ahLst/>
              <a:cxnLst/>
              <a:rect l="l" t="t" r="r" b="b"/>
              <a:pathLst>
                <a:path w="2301" h="1521" extrusionOk="0">
                  <a:moveTo>
                    <a:pt x="54" y="1"/>
                  </a:moveTo>
                  <a:cubicBezTo>
                    <a:pt x="41" y="82"/>
                    <a:pt x="14" y="150"/>
                    <a:pt x="14" y="204"/>
                  </a:cubicBezTo>
                  <a:cubicBezTo>
                    <a:pt x="0" y="339"/>
                    <a:pt x="41" y="393"/>
                    <a:pt x="176" y="488"/>
                  </a:cubicBezTo>
                  <a:cubicBezTo>
                    <a:pt x="1056" y="1029"/>
                    <a:pt x="1299" y="1462"/>
                    <a:pt x="1692" y="1516"/>
                  </a:cubicBezTo>
                  <a:cubicBezTo>
                    <a:pt x="1713" y="1519"/>
                    <a:pt x="1734" y="1520"/>
                    <a:pt x="1755" y="1520"/>
                  </a:cubicBezTo>
                  <a:cubicBezTo>
                    <a:pt x="2042" y="1520"/>
                    <a:pt x="2301" y="1270"/>
                    <a:pt x="2301" y="1043"/>
                  </a:cubicBezTo>
                  <a:cubicBezTo>
                    <a:pt x="2301" y="907"/>
                    <a:pt x="2287" y="759"/>
                    <a:pt x="2287" y="759"/>
                  </a:cubicBezTo>
                  <a:cubicBezTo>
                    <a:pt x="2167" y="795"/>
                    <a:pt x="2044" y="812"/>
                    <a:pt x="1920" y="812"/>
                  </a:cubicBezTo>
                  <a:cubicBezTo>
                    <a:pt x="1268" y="812"/>
                    <a:pt x="589" y="354"/>
                    <a:pt x="54" y="1"/>
                  </a:cubicBez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747;p63">
              <a:extLst>
                <a:ext uri="{FF2B5EF4-FFF2-40B4-BE49-F238E27FC236}">
                  <a16:creationId xmlns:a16="http://schemas.microsoft.com/office/drawing/2014/main" id="{997D88D1-DD2D-8A71-E9EE-FDA2820DC352}"/>
                </a:ext>
              </a:extLst>
            </p:cNvPr>
            <p:cNvSpPr/>
            <p:nvPr/>
          </p:nvSpPr>
          <p:spPr>
            <a:xfrm>
              <a:off x="6096446" y="2421006"/>
              <a:ext cx="85910" cy="169962"/>
            </a:xfrm>
            <a:custGeom>
              <a:avLst/>
              <a:gdLst/>
              <a:ahLst/>
              <a:cxnLst/>
              <a:rect l="l" t="t" r="r" b="b"/>
              <a:pathLst>
                <a:path w="1526" h="3019" extrusionOk="0">
                  <a:moveTo>
                    <a:pt x="433" y="1"/>
                  </a:moveTo>
                  <a:cubicBezTo>
                    <a:pt x="149" y="637"/>
                    <a:pt x="14" y="1340"/>
                    <a:pt x="0" y="2031"/>
                  </a:cubicBezTo>
                  <a:cubicBezTo>
                    <a:pt x="0" y="2585"/>
                    <a:pt x="68" y="2802"/>
                    <a:pt x="393" y="2910"/>
                  </a:cubicBezTo>
                  <a:cubicBezTo>
                    <a:pt x="578" y="2981"/>
                    <a:pt x="769" y="3018"/>
                    <a:pt x="936" y="3018"/>
                  </a:cubicBezTo>
                  <a:cubicBezTo>
                    <a:pt x="1279" y="3018"/>
                    <a:pt x="1526" y="2859"/>
                    <a:pt x="1435" y="2504"/>
                  </a:cubicBezTo>
                  <a:cubicBezTo>
                    <a:pt x="1245" y="1692"/>
                    <a:pt x="1069" y="826"/>
                    <a:pt x="1286" y="14"/>
                  </a:cubicBezTo>
                  <a:lnTo>
                    <a:pt x="4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748;p63">
              <a:extLst>
                <a:ext uri="{FF2B5EF4-FFF2-40B4-BE49-F238E27FC236}">
                  <a16:creationId xmlns:a16="http://schemas.microsoft.com/office/drawing/2014/main" id="{66B0FCFA-1F44-548A-4311-5CCC7C45CA08}"/>
                </a:ext>
              </a:extLst>
            </p:cNvPr>
            <p:cNvSpPr/>
            <p:nvPr/>
          </p:nvSpPr>
          <p:spPr>
            <a:xfrm>
              <a:off x="6236570" y="2392069"/>
              <a:ext cx="127289" cy="142489"/>
            </a:xfrm>
            <a:custGeom>
              <a:avLst/>
              <a:gdLst/>
              <a:ahLst/>
              <a:cxnLst/>
              <a:rect l="l" t="t" r="r" b="b"/>
              <a:pathLst>
                <a:path w="2261" h="2531" extrusionOk="0">
                  <a:moveTo>
                    <a:pt x="217" y="1"/>
                  </a:moveTo>
                  <a:cubicBezTo>
                    <a:pt x="163" y="704"/>
                    <a:pt x="28" y="1015"/>
                    <a:pt x="14" y="1218"/>
                  </a:cubicBezTo>
                  <a:cubicBezTo>
                    <a:pt x="1" y="1354"/>
                    <a:pt x="28" y="1421"/>
                    <a:pt x="163" y="1516"/>
                  </a:cubicBezTo>
                  <a:cubicBezTo>
                    <a:pt x="1043" y="2057"/>
                    <a:pt x="1354" y="2531"/>
                    <a:pt x="1760" y="2531"/>
                  </a:cubicBezTo>
                  <a:cubicBezTo>
                    <a:pt x="1936" y="2531"/>
                    <a:pt x="2261" y="2247"/>
                    <a:pt x="2261" y="1963"/>
                  </a:cubicBezTo>
                  <a:cubicBezTo>
                    <a:pt x="2261" y="1624"/>
                    <a:pt x="1516" y="1273"/>
                    <a:pt x="1286" y="1015"/>
                  </a:cubicBezTo>
                  <a:cubicBezTo>
                    <a:pt x="1097" y="813"/>
                    <a:pt x="1016" y="610"/>
                    <a:pt x="1043" y="177"/>
                  </a:cubicBez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749;p63">
              <a:extLst>
                <a:ext uri="{FF2B5EF4-FFF2-40B4-BE49-F238E27FC236}">
                  <a16:creationId xmlns:a16="http://schemas.microsoft.com/office/drawing/2014/main" id="{4BEEF16E-7C96-D8AC-5412-C373BBE7CCBA}"/>
                </a:ext>
              </a:extLst>
            </p:cNvPr>
            <p:cNvSpPr/>
            <p:nvPr/>
          </p:nvSpPr>
          <p:spPr>
            <a:xfrm>
              <a:off x="6202341" y="1804605"/>
              <a:ext cx="186683" cy="613249"/>
            </a:xfrm>
            <a:custGeom>
              <a:avLst/>
              <a:gdLst/>
              <a:ahLst/>
              <a:cxnLst/>
              <a:rect l="l" t="t" r="r" b="b"/>
              <a:pathLst>
                <a:path w="3316" h="10893" extrusionOk="0">
                  <a:moveTo>
                    <a:pt x="2728" y="1"/>
                  </a:moveTo>
                  <a:cubicBezTo>
                    <a:pt x="2624" y="1"/>
                    <a:pt x="1150" y="802"/>
                    <a:pt x="717" y="1235"/>
                  </a:cubicBezTo>
                  <a:cubicBezTo>
                    <a:pt x="0" y="1979"/>
                    <a:pt x="744" y="6295"/>
                    <a:pt x="690" y="6742"/>
                  </a:cubicBezTo>
                  <a:cubicBezTo>
                    <a:pt x="636" y="7093"/>
                    <a:pt x="298" y="7459"/>
                    <a:pt x="406" y="8190"/>
                  </a:cubicBezTo>
                  <a:cubicBezTo>
                    <a:pt x="501" y="8934"/>
                    <a:pt x="771" y="9258"/>
                    <a:pt x="717" y="10571"/>
                  </a:cubicBezTo>
                  <a:cubicBezTo>
                    <a:pt x="682" y="10773"/>
                    <a:pt x="963" y="10893"/>
                    <a:pt x="1244" y="10893"/>
                  </a:cubicBezTo>
                  <a:cubicBezTo>
                    <a:pt x="1509" y="10893"/>
                    <a:pt x="1773" y="10787"/>
                    <a:pt x="1773" y="10544"/>
                  </a:cubicBezTo>
                  <a:cubicBezTo>
                    <a:pt x="1773" y="8785"/>
                    <a:pt x="2409" y="5889"/>
                    <a:pt x="2814" y="4509"/>
                  </a:cubicBezTo>
                  <a:cubicBezTo>
                    <a:pt x="3315" y="2831"/>
                    <a:pt x="3220" y="1343"/>
                    <a:pt x="2733" y="3"/>
                  </a:cubicBezTo>
                  <a:cubicBezTo>
                    <a:pt x="2733" y="2"/>
                    <a:pt x="2731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750;p63">
              <a:extLst>
                <a:ext uri="{FF2B5EF4-FFF2-40B4-BE49-F238E27FC236}">
                  <a16:creationId xmlns:a16="http://schemas.microsoft.com/office/drawing/2014/main" id="{1164F33D-E8C7-6166-9350-0BC673CBBE98}"/>
                </a:ext>
              </a:extLst>
            </p:cNvPr>
            <p:cNvSpPr/>
            <p:nvPr/>
          </p:nvSpPr>
          <p:spPr>
            <a:xfrm>
              <a:off x="6100218" y="1757146"/>
              <a:ext cx="259813" cy="686210"/>
            </a:xfrm>
            <a:custGeom>
              <a:avLst/>
              <a:gdLst/>
              <a:ahLst/>
              <a:cxnLst/>
              <a:rect l="l" t="t" r="r" b="b"/>
              <a:pathLst>
                <a:path w="4615" h="12189" extrusionOk="0">
                  <a:moveTo>
                    <a:pt x="3313" y="0"/>
                  </a:moveTo>
                  <a:cubicBezTo>
                    <a:pt x="2227" y="0"/>
                    <a:pt x="1076" y="444"/>
                    <a:pt x="596" y="1442"/>
                  </a:cubicBezTo>
                  <a:cubicBezTo>
                    <a:pt x="1" y="2619"/>
                    <a:pt x="366" y="4026"/>
                    <a:pt x="745" y="5298"/>
                  </a:cubicBezTo>
                  <a:cubicBezTo>
                    <a:pt x="1368" y="7409"/>
                    <a:pt x="1543" y="8004"/>
                    <a:pt x="1543" y="8004"/>
                  </a:cubicBezTo>
                  <a:cubicBezTo>
                    <a:pt x="285" y="9208"/>
                    <a:pt x="542" y="10020"/>
                    <a:pt x="285" y="11806"/>
                  </a:cubicBezTo>
                  <a:cubicBezTo>
                    <a:pt x="252" y="12020"/>
                    <a:pt x="583" y="12188"/>
                    <a:pt x="872" y="12188"/>
                  </a:cubicBezTo>
                  <a:cubicBezTo>
                    <a:pt x="1060" y="12188"/>
                    <a:pt x="1230" y="12117"/>
                    <a:pt x="1273" y="11942"/>
                  </a:cubicBezTo>
                  <a:cubicBezTo>
                    <a:pt x="1435" y="11197"/>
                    <a:pt x="1746" y="10467"/>
                    <a:pt x="2152" y="9817"/>
                  </a:cubicBezTo>
                  <a:cubicBezTo>
                    <a:pt x="2436" y="9344"/>
                    <a:pt x="2964" y="8748"/>
                    <a:pt x="3208" y="8261"/>
                  </a:cubicBezTo>
                  <a:cubicBezTo>
                    <a:pt x="3519" y="7666"/>
                    <a:pt x="2991" y="4743"/>
                    <a:pt x="2761" y="3228"/>
                  </a:cubicBezTo>
                  <a:cubicBezTo>
                    <a:pt x="3302" y="2930"/>
                    <a:pt x="3790" y="2511"/>
                    <a:pt x="4155" y="1996"/>
                  </a:cubicBezTo>
                  <a:cubicBezTo>
                    <a:pt x="4344" y="1739"/>
                    <a:pt x="4520" y="1455"/>
                    <a:pt x="4561" y="1130"/>
                  </a:cubicBezTo>
                  <a:cubicBezTo>
                    <a:pt x="4615" y="819"/>
                    <a:pt x="4534" y="481"/>
                    <a:pt x="4290" y="251"/>
                  </a:cubicBezTo>
                  <a:cubicBezTo>
                    <a:pt x="4087" y="88"/>
                    <a:pt x="3817" y="21"/>
                    <a:pt x="3546" y="7"/>
                  </a:cubicBezTo>
                  <a:cubicBezTo>
                    <a:pt x="3469" y="3"/>
                    <a:pt x="3391" y="0"/>
                    <a:pt x="3313" y="0"/>
                  </a:cubicBez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751;p63">
              <a:extLst>
                <a:ext uri="{FF2B5EF4-FFF2-40B4-BE49-F238E27FC236}">
                  <a16:creationId xmlns:a16="http://schemas.microsoft.com/office/drawing/2014/main" id="{DC2C3AA9-038B-90F4-9289-27A77DE5D838}"/>
                </a:ext>
              </a:extLst>
            </p:cNvPr>
            <p:cNvSpPr/>
            <p:nvPr/>
          </p:nvSpPr>
          <p:spPr>
            <a:xfrm>
              <a:off x="6096446" y="1452576"/>
              <a:ext cx="283402" cy="407425"/>
            </a:xfrm>
            <a:custGeom>
              <a:avLst/>
              <a:gdLst/>
              <a:ahLst/>
              <a:cxnLst/>
              <a:rect l="l" t="t" r="r" b="b"/>
              <a:pathLst>
                <a:path w="5034" h="7237" extrusionOk="0">
                  <a:moveTo>
                    <a:pt x="3706" y="1"/>
                  </a:moveTo>
                  <a:cubicBezTo>
                    <a:pt x="2650" y="1"/>
                    <a:pt x="395" y="1706"/>
                    <a:pt x="325" y="1764"/>
                  </a:cubicBezTo>
                  <a:cubicBezTo>
                    <a:pt x="81" y="1967"/>
                    <a:pt x="0" y="2319"/>
                    <a:pt x="122" y="2616"/>
                  </a:cubicBezTo>
                  <a:cubicBezTo>
                    <a:pt x="284" y="3049"/>
                    <a:pt x="1204" y="4091"/>
                    <a:pt x="1407" y="5011"/>
                  </a:cubicBezTo>
                  <a:cubicBezTo>
                    <a:pt x="1475" y="5295"/>
                    <a:pt x="1475" y="5512"/>
                    <a:pt x="947" y="6364"/>
                  </a:cubicBezTo>
                  <a:cubicBezTo>
                    <a:pt x="576" y="6941"/>
                    <a:pt x="1399" y="7236"/>
                    <a:pt x="2355" y="7236"/>
                  </a:cubicBezTo>
                  <a:cubicBezTo>
                    <a:pt x="3486" y="7236"/>
                    <a:pt x="4803" y="6823"/>
                    <a:pt x="4547" y="5972"/>
                  </a:cubicBezTo>
                  <a:cubicBezTo>
                    <a:pt x="3978" y="4132"/>
                    <a:pt x="5034" y="3699"/>
                    <a:pt x="5034" y="3090"/>
                  </a:cubicBezTo>
                  <a:cubicBezTo>
                    <a:pt x="5034" y="2643"/>
                    <a:pt x="4587" y="2481"/>
                    <a:pt x="4425" y="2116"/>
                  </a:cubicBezTo>
                  <a:cubicBezTo>
                    <a:pt x="4181" y="1520"/>
                    <a:pt x="4533" y="654"/>
                    <a:pt x="4114" y="154"/>
                  </a:cubicBezTo>
                  <a:cubicBezTo>
                    <a:pt x="4020" y="47"/>
                    <a:pt x="3879" y="1"/>
                    <a:pt x="3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752;p63">
              <a:extLst>
                <a:ext uri="{FF2B5EF4-FFF2-40B4-BE49-F238E27FC236}">
                  <a16:creationId xmlns:a16="http://schemas.microsoft.com/office/drawing/2014/main" id="{50CA3F5E-E7BB-83E4-74EA-9F266FE3F4EC}"/>
                </a:ext>
              </a:extLst>
            </p:cNvPr>
            <p:cNvSpPr/>
            <p:nvPr/>
          </p:nvSpPr>
          <p:spPr>
            <a:xfrm>
              <a:off x="6134503" y="1762494"/>
              <a:ext cx="51118" cy="91258"/>
            </a:xfrm>
            <a:custGeom>
              <a:avLst/>
              <a:gdLst/>
              <a:ahLst/>
              <a:cxnLst/>
              <a:rect l="l" t="t" r="r" b="b"/>
              <a:pathLst>
                <a:path w="908" h="1621" extrusionOk="0">
                  <a:moveTo>
                    <a:pt x="646" y="0"/>
                  </a:moveTo>
                  <a:cubicBezTo>
                    <a:pt x="584" y="0"/>
                    <a:pt x="467" y="133"/>
                    <a:pt x="434" y="156"/>
                  </a:cubicBezTo>
                  <a:cubicBezTo>
                    <a:pt x="163" y="481"/>
                    <a:pt x="1" y="927"/>
                    <a:pt x="28" y="1347"/>
                  </a:cubicBezTo>
                  <a:cubicBezTo>
                    <a:pt x="55" y="1428"/>
                    <a:pt x="68" y="1509"/>
                    <a:pt x="123" y="1577"/>
                  </a:cubicBezTo>
                  <a:cubicBezTo>
                    <a:pt x="134" y="1599"/>
                    <a:pt x="172" y="1621"/>
                    <a:pt x="200" y="1621"/>
                  </a:cubicBezTo>
                  <a:cubicBezTo>
                    <a:pt x="206" y="1621"/>
                    <a:pt x="212" y="1620"/>
                    <a:pt x="217" y="1617"/>
                  </a:cubicBezTo>
                  <a:cubicBezTo>
                    <a:pt x="258" y="1604"/>
                    <a:pt x="271" y="1577"/>
                    <a:pt x="285" y="1577"/>
                  </a:cubicBezTo>
                  <a:cubicBezTo>
                    <a:pt x="293" y="1575"/>
                    <a:pt x="302" y="1574"/>
                    <a:pt x="311" y="1574"/>
                  </a:cubicBezTo>
                  <a:cubicBezTo>
                    <a:pt x="347" y="1574"/>
                    <a:pt x="390" y="1586"/>
                    <a:pt x="433" y="1586"/>
                  </a:cubicBezTo>
                  <a:cubicBezTo>
                    <a:pt x="452" y="1586"/>
                    <a:pt x="470" y="1584"/>
                    <a:pt x="488" y="1577"/>
                  </a:cubicBezTo>
                  <a:cubicBezTo>
                    <a:pt x="556" y="1563"/>
                    <a:pt x="623" y="1509"/>
                    <a:pt x="677" y="1468"/>
                  </a:cubicBezTo>
                  <a:cubicBezTo>
                    <a:pt x="759" y="1401"/>
                    <a:pt x="840" y="1292"/>
                    <a:pt x="826" y="1198"/>
                  </a:cubicBezTo>
                  <a:cubicBezTo>
                    <a:pt x="826" y="1103"/>
                    <a:pt x="813" y="1144"/>
                    <a:pt x="867" y="1062"/>
                  </a:cubicBezTo>
                  <a:cubicBezTo>
                    <a:pt x="907" y="954"/>
                    <a:pt x="880" y="819"/>
                    <a:pt x="826" y="697"/>
                  </a:cubicBezTo>
                  <a:cubicBezTo>
                    <a:pt x="759" y="602"/>
                    <a:pt x="677" y="494"/>
                    <a:pt x="637" y="386"/>
                  </a:cubicBezTo>
                  <a:cubicBezTo>
                    <a:pt x="637" y="386"/>
                    <a:pt x="677" y="75"/>
                    <a:pt x="677" y="21"/>
                  </a:cubicBezTo>
                  <a:cubicBezTo>
                    <a:pt x="670" y="6"/>
                    <a:pt x="659" y="0"/>
                    <a:pt x="646" y="0"/>
                  </a:cubicBezTo>
                  <a:close/>
                </a:path>
              </a:pathLst>
            </a:custGeom>
            <a:solidFill>
              <a:srgbClr val="A96D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753;p63">
              <a:extLst>
                <a:ext uri="{FF2B5EF4-FFF2-40B4-BE49-F238E27FC236}">
                  <a16:creationId xmlns:a16="http://schemas.microsoft.com/office/drawing/2014/main" id="{A72A4DBA-F74A-A13C-1C56-6C241EE8B563}"/>
                </a:ext>
              </a:extLst>
            </p:cNvPr>
            <p:cNvSpPr/>
            <p:nvPr/>
          </p:nvSpPr>
          <p:spPr>
            <a:xfrm>
              <a:off x="6221370" y="1291003"/>
              <a:ext cx="103644" cy="215169"/>
            </a:xfrm>
            <a:custGeom>
              <a:avLst/>
              <a:gdLst/>
              <a:ahLst/>
              <a:cxnLst/>
              <a:rect l="l" t="t" r="r" b="b"/>
              <a:pathLst>
                <a:path w="1841" h="3822" extrusionOk="0">
                  <a:moveTo>
                    <a:pt x="587" y="1"/>
                  </a:moveTo>
                  <a:cubicBezTo>
                    <a:pt x="536" y="1"/>
                    <a:pt x="484" y="11"/>
                    <a:pt x="433" y="33"/>
                  </a:cubicBezTo>
                  <a:cubicBezTo>
                    <a:pt x="244" y="87"/>
                    <a:pt x="163" y="317"/>
                    <a:pt x="136" y="507"/>
                  </a:cubicBezTo>
                  <a:cubicBezTo>
                    <a:pt x="0" y="1143"/>
                    <a:pt x="203" y="1819"/>
                    <a:pt x="230" y="2482"/>
                  </a:cubicBezTo>
                  <a:cubicBezTo>
                    <a:pt x="244" y="2821"/>
                    <a:pt x="406" y="2956"/>
                    <a:pt x="636" y="3213"/>
                  </a:cubicBezTo>
                  <a:cubicBezTo>
                    <a:pt x="893" y="3457"/>
                    <a:pt x="1191" y="3822"/>
                    <a:pt x="1570" y="3822"/>
                  </a:cubicBezTo>
                  <a:cubicBezTo>
                    <a:pt x="1841" y="3822"/>
                    <a:pt x="1841" y="3633"/>
                    <a:pt x="1773" y="3416"/>
                  </a:cubicBezTo>
                  <a:cubicBezTo>
                    <a:pt x="1421" y="2225"/>
                    <a:pt x="1191" y="1792"/>
                    <a:pt x="1164" y="1075"/>
                  </a:cubicBezTo>
                  <a:cubicBezTo>
                    <a:pt x="1150" y="818"/>
                    <a:pt x="1150" y="575"/>
                    <a:pt x="1042" y="331"/>
                  </a:cubicBezTo>
                  <a:cubicBezTo>
                    <a:pt x="967" y="149"/>
                    <a:pt x="782" y="1"/>
                    <a:pt x="587" y="1"/>
                  </a:cubicBezTo>
                  <a:close/>
                </a:path>
              </a:pathLst>
            </a:custGeom>
            <a:solidFill>
              <a:srgbClr val="8F5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754;p63">
              <a:extLst>
                <a:ext uri="{FF2B5EF4-FFF2-40B4-BE49-F238E27FC236}">
                  <a16:creationId xmlns:a16="http://schemas.microsoft.com/office/drawing/2014/main" id="{8440A4DB-7F27-EE1F-8FD4-7F8A029C52BD}"/>
                </a:ext>
              </a:extLst>
            </p:cNvPr>
            <p:cNvSpPr/>
            <p:nvPr/>
          </p:nvSpPr>
          <p:spPr>
            <a:xfrm>
              <a:off x="6173348" y="1429945"/>
              <a:ext cx="116930" cy="101335"/>
            </a:xfrm>
            <a:custGeom>
              <a:avLst/>
              <a:gdLst/>
              <a:ahLst/>
              <a:cxnLst/>
              <a:rect l="l" t="t" r="r" b="b"/>
              <a:pathLst>
                <a:path w="2077" h="1800" extrusionOk="0">
                  <a:moveTo>
                    <a:pt x="1" y="1"/>
                  </a:moveTo>
                  <a:lnTo>
                    <a:pt x="1" y="1"/>
                  </a:lnTo>
                  <a:cubicBezTo>
                    <a:pt x="244" y="447"/>
                    <a:pt x="258" y="880"/>
                    <a:pt x="150" y="1327"/>
                  </a:cubicBezTo>
                  <a:cubicBezTo>
                    <a:pt x="77" y="1649"/>
                    <a:pt x="493" y="1799"/>
                    <a:pt x="939" y="1799"/>
                  </a:cubicBezTo>
                  <a:cubicBezTo>
                    <a:pt x="1486" y="1799"/>
                    <a:pt x="2077" y="1574"/>
                    <a:pt x="1868" y="1165"/>
                  </a:cubicBezTo>
                  <a:cubicBezTo>
                    <a:pt x="1692" y="840"/>
                    <a:pt x="1598" y="488"/>
                    <a:pt x="1611" y="13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BA5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755;p63">
              <a:extLst>
                <a:ext uri="{FF2B5EF4-FFF2-40B4-BE49-F238E27FC236}">
                  <a16:creationId xmlns:a16="http://schemas.microsoft.com/office/drawing/2014/main" id="{F68F3ABA-C082-3A87-899D-7DBA1C4C6558}"/>
                </a:ext>
              </a:extLst>
            </p:cNvPr>
            <p:cNvSpPr/>
            <p:nvPr/>
          </p:nvSpPr>
          <p:spPr>
            <a:xfrm>
              <a:off x="6121554" y="1289764"/>
              <a:ext cx="174522" cy="178519"/>
            </a:xfrm>
            <a:custGeom>
              <a:avLst/>
              <a:gdLst/>
              <a:ahLst/>
              <a:cxnLst/>
              <a:rect l="l" t="t" r="r" b="b"/>
              <a:pathLst>
                <a:path w="3100" h="3171" extrusionOk="0">
                  <a:moveTo>
                    <a:pt x="1702" y="1"/>
                  </a:moveTo>
                  <a:cubicBezTo>
                    <a:pt x="1134" y="1"/>
                    <a:pt x="321" y="254"/>
                    <a:pt x="150" y="1111"/>
                  </a:cubicBezTo>
                  <a:cubicBezTo>
                    <a:pt x="1" y="1720"/>
                    <a:pt x="434" y="2329"/>
                    <a:pt x="731" y="2572"/>
                  </a:cubicBezTo>
                  <a:cubicBezTo>
                    <a:pt x="1056" y="2829"/>
                    <a:pt x="2193" y="3127"/>
                    <a:pt x="2626" y="3167"/>
                  </a:cubicBezTo>
                  <a:cubicBezTo>
                    <a:pt x="2654" y="3169"/>
                    <a:pt x="2680" y="3170"/>
                    <a:pt x="2705" y="3170"/>
                  </a:cubicBezTo>
                  <a:cubicBezTo>
                    <a:pt x="3027" y="3170"/>
                    <a:pt x="3080" y="3009"/>
                    <a:pt x="3005" y="2707"/>
                  </a:cubicBezTo>
                  <a:cubicBezTo>
                    <a:pt x="2991" y="2640"/>
                    <a:pt x="2964" y="2572"/>
                    <a:pt x="2964" y="2518"/>
                  </a:cubicBezTo>
                  <a:cubicBezTo>
                    <a:pt x="2964" y="2464"/>
                    <a:pt x="2991" y="2491"/>
                    <a:pt x="2937" y="2288"/>
                  </a:cubicBezTo>
                  <a:cubicBezTo>
                    <a:pt x="2937" y="2288"/>
                    <a:pt x="3072" y="2180"/>
                    <a:pt x="3086" y="2153"/>
                  </a:cubicBezTo>
                  <a:cubicBezTo>
                    <a:pt x="3099" y="2098"/>
                    <a:pt x="2923" y="1896"/>
                    <a:pt x="2883" y="1855"/>
                  </a:cubicBezTo>
                  <a:cubicBezTo>
                    <a:pt x="2869" y="1814"/>
                    <a:pt x="2869" y="1760"/>
                    <a:pt x="2869" y="1693"/>
                  </a:cubicBezTo>
                  <a:cubicBezTo>
                    <a:pt x="2869" y="1544"/>
                    <a:pt x="2937" y="1408"/>
                    <a:pt x="2923" y="1273"/>
                  </a:cubicBezTo>
                  <a:cubicBezTo>
                    <a:pt x="2896" y="867"/>
                    <a:pt x="2761" y="542"/>
                    <a:pt x="2585" y="326"/>
                  </a:cubicBezTo>
                  <a:lnTo>
                    <a:pt x="2450" y="299"/>
                  </a:lnTo>
                  <a:cubicBezTo>
                    <a:pt x="2274" y="96"/>
                    <a:pt x="2017" y="1"/>
                    <a:pt x="1746" y="1"/>
                  </a:cubicBezTo>
                  <a:cubicBezTo>
                    <a:pt x="1732" y="1"/>
                    <a:pt x="1717" y="1"/>
                    <a:pt x="1702" y="1"/>
                  </a:cubicBez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756;p63">
              <a:extLst>
                <a:ext uri="{FF2B5EF4-FFF2-40B4-BE49-F238E27FC236}">
                  <a16:creationId xmlns:a16="http://schemas.microsoft.com/office/drawing/2014/main" id="{1F0337F2-3C2B-D53C-BECC-CDC374C331B3}"/>
                </a:ext>
              </a:extLst>
            </p:cNvPr>
            <p:cNvSpPr/>
            <p:nvPr/>
          </p:nvSpPr>
          <p:spPr>
            <a:xfrm>
              <a:off x="6123074" y="1273776"/>
              <a:ext cx="163826" cy="303500"/>
            </a:xfrm>
            <a:custGeom>
              <a:avLst/>
              <a:gdLst/>
              <a:ahLst/>
              <a:cxnLst/>
              <a:rect l="l" t="t" r="r" b="b"/>
              <a:pathLst>
                <a:path w="2910" h="5391" extrusionOk="0">
                  <a:moveTo>
                    <a:pt x="1697" y="1"/>
                  </a:moveTo>
                  <a:cubicBezTo>
                    <a:pt x="864" y="1"/>
                    <a:pt x="74" y="476"/>
                    <a:pt x="14" y="1462"/>
                  </a:cubicBezTo>
                  <a:cubicBezTo>
                    <a:pt x="1" y="1963"/>
                    <a:pt x="68" y="2004"/>
                    <a:pt x="204" y="3546"/>
                  </a:cubicBezTo>
                  <a:cubicBezTo>
                    <a:pt x="231" y="3925"/>
                    <a:pt x="244" y="4304"/>
                    <a:pt x="150" y="4669"/>
                  </a:cubicBezTo>
                  <a:cubicBezTo>
                    <a:pt x="407" y="4737"/>
                    <a:pt x="569" y="4967"/>
                    <a:pt x="772" y="5143"/>
                  </a:cubicBezTo>
                  <a:cubicBezTo>
                    <a:pt x="929" y="5279"/>
                    <a:pt x="1134" y="5390"/>
                    <a:pt x="1332" y="5390"/>
                  </a:cubicBezTo>
                  <a:cubicBezTo>
                    <a:pt x="1390" y="5390"/>
                    <a:pt x="1447" y="5381"/>
                    <a:pt x="1503" y="5359"/>
                  </a:cubicBezTo>
                  <a:cubicBezTo>
                    <a:pt x="1760" y="5251"/>
                    <a:pt x="1827" y="4940"/>
                    <a:pt x="1841" y="4669"/>
                  </a:cubicBezTo>
                  <a:cubicBezTo>
                    <a:pt x="1922" y="3600"/>
                    <a:pt x="1516" y="2139"/>
                    <a:pt x="1922" y="1449"/>
                  </a:cubicBezTo>
                  <a:cubicBezTo>
                    <a:pt x="2112" y="1111"/>
                    <a:pt x="2504" y="1246"/>
                    <a:pt x="2558" y="921"/>
                  </a:cubicBezTo>
                  <a:cubicBezTo>
                    <a:pt x="2616" y="974"/>
                    <a:pt x="2660" y="990"/>
                    <a:pt x="2695" y="990"/>
                  </a:cubicBezTo>
                  <a:cubicBezTo>
                    <a:pt x="2740" y="990"/>
                    <a:pt x="2767" y="963"/>
                    <a:pt x="2785" y="963"/>
                  </a:cubicBezTo>
                  <a:cubicBezTo>
                    <a:pt x="2792" y="963"/>
                    <a:pt x="2797" y="966"/>
                    <a:pt x="2802" y="975"/>
                  </a:cubicBezTo>
                  <a:cubicBezTo>
                    <a:pt x="2829" y="989"/>
                    <a:pt x="2869" y="1165"/>
                    <a:pt x="2869" y="1165"/>
                  </a:cubicBezTo>
                  <a:cubicBezTo>
                    <a:pt x="2910" y="1029"/>
                    <a:pt x="2910" y="853"/>
                    <a:pt x="2856" y="691"/>
                  </a:cubicBezTo>
                  <a:cubicBezTo>
                    <a:pt x="2734" y="339"/>
                    <a:pt x="2423" y="82"/>
                    <a:pt x="2044" y="28"/>
                  </a:cubicBezTo>
                  <a:cubicBezTo>
                    <a:pt x="1929" y="10"/>
                    <a:pt x="1813" y="1"/>
                    <a:pt x="1697" y="1"/>
                  </a:cubicBezTo>
                  <a:close/>
                </a:path>
              </a:pathLst>
            </a:custGeom>
            <a:solidFill>
              <a:srgbClr val="8F5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757;p63">
              <a:extLst>
                <a:ext uri="{FF2B5EF4-FFF2-40B4-BE49-F238E27FC236}">
                  <a16:creationId xmlns:a16="http://schemas.microsoft.com/office/drawing/2014/main" id="{66370CCA-4749-00DD-2C31-75952EFC2E91}"/>
                </a:ext>
              </a:extLst>
            </p:cNvPr>
            <p:cNvSpPr/>
            <p:nvPr/>
          </p:nvSpPr>
          <p:spPr>
            <a:xfrm>
              <a:off x="6271643" y="1605199"/>
              <a:ext cx="361880" cy="379389"/>
            </a:xfrm>
            <a:custGeom>
              <a:avLst/>
              <a:gdLst/>
              <a:ahLst/>
              <a:cxnLst/>
              <a:rect l="l" t="t" r="r" b="b"/>
              <a:pathLst>
                <a:path w="6428" h="6739" extrusionOk="0">
                  <a:moveTo>
                    <a:pt x="6319" y="0"/>
                  </a:moveTo>
                  <a:lnTo>
                    <a:pt x="0" y="3126"/>
                  </a:lnTo>
                  <a:lnTo>
                    <a:pt x="0" y="6698"/>
                  </a:lnTo>
                  <a:lnTo>
                    <a:pt x="95" y="6739"/>
                  </a:lnTo>
                  <a:lnTo>
                    <a:pt x="6428" y="41"/>
                  </a:lnTo>
                  <a:lnTo>
                    <a:pt x="63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758;p63">
              <a:extLst>
                <a:ext uri="{FF2B5EF4-FFF2-40B4-BE49-F238E27FC236}">
                  <a16:creationId xmlns:a16="http://schemas.microsoft.com/office/drawing/2014/main" id="{B3F9880D-5A90-EE92-44AC-70110CCDA3AB}"/>
                </a:ext>
              </a:extLst>
            </p:cNvPr>
            <p:cNvSpPr/>
            <p:nvPr/>
          </p:nvSpPr>
          <p:spPr>
            <a:xfrm>
              <a:off x="6276992" y="1607451"/>
              <a:ext cx="356532" cy="377137"/>
            </a:xfrm>
            <a:custGeom>
              <a:avLst/>
              <a:gdLst/>
              <a:ahLst/>
              <a:cxnLst/>
              <a:rect l="l" t="t" r="r" b="b"/>
              <a:pathLst>
                <a:path w="6333" h="6699" extrusionOk="0">
                  <a:moveTo>
                    <a:pt x="6333" y="1"/>
                  </a:moveTo>
                  <a:lnTo>
                    <a:pt x="0" y="3140"/>
                  </a:lnTo>
                  <a:lnTo>
                    <a:pt x="0" y="6699"/>
                  </a:lnTo>
                  <a:lnTo>
                    <a:pt x="6333" y="3573"/>
                  </a:lnTo>
                  <a:lnTo>
                    <a:pt x="63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4759;p63">
              <a:extLst>
                <a:ext uri="{FF2B5EF4-FFF2-40B4-BE49-F238E27FC236}">
                  <a16:creationId xmlns:a16="http://schemas.microsoft.com/office/drawing/2014/main" id="{2CD32A6A-9E18-EAAD-E1D3-9CA32AACC04C}"/>
                </a:ext>
              </a:extLst>
            </p:cNvPr>
            <p:cNvGrpSpPr/>
            <p:nvPr/>
          </p:nvGrpSpPr>
          <p:grpSpPr>
            <a:xfrm>
              <a:off x="6336383" y="1683435"/>
              <a:ext cx="237766" cy="247042"/>
              <a:chOff x="6336383" y="1683435"/>
              <a:chExt cx="237766" cy="247042"/>
            </a:xfrm>
          </p:grpSpPr>
          <p:sp>
            <p:nvSpPr>
              <p:cNvPr id="37" name="Google Shape;4760;p63">
                <a:extLst>
                  <a:ext uri="{FF2B5EF4-FFF2-40B4-BE49-F238E27FC236}">
                    <a16:creationId xmlns:a16="http://schemas.microsoft.com/office/drawing/2014/main" id="{1663011A-DDED-2317-B21D-0EBEFAB4D4D4}"/>
                  </a:ext>
                </a:extLst>
              </p:cNvPr>
              <p:cNvSpPr/>
              <p:nvPr/>
            </p:nvSpPr>
            <p:spPr>
              <a:xfrm>
                <a:off x="6336383" y="1762658"/>
                <a:ext cx="79300" cy="167819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2436" extrusionOk="0">
                    <a:moveTo>
                      <a:pt x="1151" y="0"/>
                    </a:moveTo>
                    <a:lnTo>
                      <a:pt x="0" y="582"/>
                    </a:lnTo>
                    <a:lnTo>
                      <a:pt x="0" y="2436"/>
                    </a:lnTo>
                    <a:lnTo>
                      <a:pt x="1151" y="1868"/>
                    </a:lnTo>
                    <a:lnTo>
                      <a:pt x="1151" y="0"/>
                    </a:lnTo>
                    <a:close/>
                  </a:path>
                </a:pathLst>
              </a:custGeom>
              <a:solidFill>
                <a:srgbClr val="2F38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4761;p63">
                <a:extLst>
                  <a:ext uri="{FF2B5EF4-FFF2-40B4-BE49-F238E27FC236}">
                    <a16:creationId xmlns:a16="http://schemas.microsoft.com/office/drawing/2014/main" id="{67508C29-86B0-02C9-5C6C-9874C6DDC8EF}"/>
                  </a:ext>
                </a:extLst>
              </p:cNvPr>
              <p:cNvSpPr/>
              <p:nvPr/>
            </p:nvSpPr>
            <p:spPr>
              <a:xfrm>
                <a:off x="6415616" y="1723460"/>
                <a:ext cx="79300" cy="167888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2437" extrusionOk="0">
                    <a:moveTo>
                      <a:pt x="1151" y="1"/>
                    </a:moveTo>
                    <a:lnTo>
                      <a:pt x="1" y="569"/>
                    </a:lnTo>
                    <a:lnTo>
                      <a:pt x="1" y="2437"/>
                    </a:lnTo>
                    <a:lnTo>
                      <a:pt x="1151" y="1841"/>
                    </a:lnTo>
                    <a:lnTo>
                      <a:pt x="11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4762;p63">
                <a:extLst>
                  <a:ext uri="{FF2B5EF4-FFF2-40B4-BE49-F238E27FC236}">
                    <a16:creationId xmlns:a16="http://schemas.microsoft.com/office/drawing/2014/main" id="{0C05B12F-71E6-C310-71D0-AADEF4D9F673}"/>
                  </a:ext>
                </a:extLst>
              </p:cNvPr>
              <p:cNvSpPr/>
              <p:nvPr/>
            </p:nvSpPr>
            <p:spPr>
              <a:xfrm>
                <a:off x="6494849" y="1683435"/>
                <a:ext cx="79300" cy="166924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2423" extrusionOk="0">
                    <a:moveTo>
                      <a:pt x="1151" y="0"/>
                    </a:moveTo>
                    <a:lnTo>
                      <a:pt x="1" y="582"/>
                    </a:lnTo>
                    <a:lnTo>
                      <a:pt x="1" y="2422"/>
                    </a:lnTo>
                    <a:lnTo>
                      <a:pt x="1151" y="1840"/>
                    </a:lnTo>
                    <a:lnTo>
                      <a:pt x="1151" y="0"/>
                    </a:lnTo>
                    <a:close/>
                  </a:path>
                </a:pathLst>
              </a:custGeom>
              <a:solidFill>
                <a:srgbClr val="6B31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" name="Google Shape;4763;p63">
              <a:extLst>
                <a:ext uri="{FF2B5EF4-FFF2-40B4-BE49-F238E27FC236}">
                  <a16:creationId xmlns:a16="http://schemas.microsoft.com/office/drawing/2014/main" id="{2BC64BFF-0AEA-6A2C-FB4C-331F01183252}"/>
                </a:ext>
              </a:extLst>
            </p:cNvPr>
            <p:cNvSpPr/>
            <p:nvPr/>
          </p:nvSpPr>
          <p:spPr>
            <a:xfrm>
              <a:off x="6557297" y="1663073"/>
              <a:ext cx="152397" cy="121040"/>
            </a:xfrm>
            <a:custGeom>
              <a:avLst/>
              <a:gdLst/>
              <a:ahLst/>
              <a:cxnLst/>
              <a:rect l="l" t="t" r="r" b="b"/>
              <a:pathLst>
                <a:path w="2707" h="2150" extrusionOk="0">
                  <a:moveTo>
                    <a:pt x="1367" y="0"/>
                  </a:moveTo>
                  <a:lnTo>
                    <a:pt x="1367" y="488"/>
                  </a:lnTo>
                  <a:cubicBezTo>
                    <a:pt x="1408" y="555"/>
                    <a:pt x="1381" y="609"/>
                    <a:pt x="1313" y="690"/>
                  </a:cubicBezTo>
                  <a:cubicBezTo>
                    <a:pt x="1151" y="853"/>
                    <a:pt x="812" y="988"/>
                    <a:pt x="434" y="1096"/>
                  </a:cubicBezTo>
                  <a:cubicBezTo>
                    <a:pt x="298" y="1123"/>
                    <a:pt x="1" y="1245"/>
                    <a:pt x="82" y="1435"/>
                  </a:cubicBezTo>
                  <a:cubicBezTo>
                    <a:pt x="122" y="1502"/>
                    <a:pt x="258" y="1502"/>
                    <a:pt x="258" y="1502"/>
                  </a:cubicBezTo>
                  <a:cubicBezTo>
                    <a:pt x="52" y="1667"/>
                    <a:pt x="128" y="1824"/>
                    <a:pt x="295" y="1824"/>
                  </a:cubicBezTo>
                  <a:cubicBezTo>
                    <a:pt x="348" y="1824"/>
                    <a:pt x="409" y="1809"/>
                    <a:pt x="474" y="1773"/>
                  </a:cubicBezTo>
                  <a:lnTo>
                    <a:pt x="474" y="1773"/>
                  </a:lnTo>
                  <a:cubicBezTo>
                    <a:pt x="474" y="1773"/>
                    <a:pt x="298" y="1922"/>
                    <a:pt x="406" y="2030"/>
                  </a:cubicBezTo>
                  <a:cubicBezTo>
                    <a:pt x="436" y="2052"/>
                    <a:pt x="499" y="2062"/>
                    <a:pt x="560" y="2062"/>
                  </a:cubicBezTo>
                  <a:cubicBezTo>
                    <a:pt x="611" y="2062"/>
                    <a:pt x="660" y="2056"/>
                    <a:pt x="691" y="2044"/>
                  </a:cubicBezTo>
                  <a:lnTo>
                    <a:pt x="691" y="2044"/>
                  </a:lnTo>
                  <a:cubicBezTo>
                    <a:pt x="677" y="2071"/>
                    <a:pt x="772" y="2125"/>
                    <a:pt x="812" y="2138"/>
                  </a:cubicBezTo>
                  <a:cubicBezTo>
                    <a:pt x="834" y="2146"/>
                    <a:pt x="860" y="2150"/>
                    <a:pt x="889" y="2150"/>
                  </a:cubicBezTo>
                  <a:cubicBezTo>
                    <a:pt x="1110" y="2150"/>
                    <a:pt x="1518" y="1934"/>
                    <a:pt x="1841" y="1719"/>
                  </a:cubicBezTo>
                  <a:cubicBezTo>
                    <a:pt x="2125" y="1529"/>
                    <a:pt x="2355" y="1299"/>
                    <a:pt x="2517" y="1015"/>
                  </a:cubicBezTo>
                  <a:lnTo>
                    <a:pt x="2707" y="677"/>
                  </a:lnTo>
                  <a:cubicBezTo>
                    <a:pt x="2666" y="474"/>
                    <a:pt x="2504" y="230"/>
                    <a:pt x="2287" y="203"/>
                  </a:cubicBezTo>
                  <a:cubicBezTo>
                    <a:pt x="2193" y="176"/>
                    <a:pt x="1895" y="136"/>
                    <a:pt x="1827" y="95"/>
                  </a:cubicBezTo>
                  <a:cubicBezTo>
                    <a:pt x="1719" y="41"/>
                    <a:pt x="1543" y="27"/>
                    <a:pt x="1367" y="0"/>
                  </a:cubicBezTo>
                  <a:close/>
                </a:path>
              </a:pathLst>
            </a:custGeom>
            <a:solidFill>
              <a:srgbClr val="A96D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764;p63">
              <a:extLst>
                <a:ext uri="{FF2B5EF4-FFF2-40B4-BE49-F238E27FC236}">
                  <a16:creationId xmlns:a16="http://schemas.microsoft.com/office/drawing/2014/main" id="{FBB9F305-1A09-3A67-C2C0-98351A314FC5}"/>
                </a:ext>
              </a:extLst>
            </p:cNvPr>
            <p:cNvSpPr/>
            <p:nvPr/>
          </p:nvSpPr>
          <p:spPr>
            <a:xfrm>
              <a:off x="6042344" y="1561062"/>
              <a:ext cx="307047" cy="311719"/>
            </a:xfrm>
            <a:custGeom>
              <a:avLst/>
              <a:gdLst/>
              <a:ahLst/>
              <a:cxnLst/>
              <a:rect l="l" t="t" r="r" b="b"/>
              <a:pathLst>
                <a:path w="5454" h="5537" extrusionOk="0">
                  <a:moveTo>
                    <a:pt x="1358" y="0"/>
                  </a:moveTo>
                  <a:cubicBezTo>
                    <a:pt x="1116" y="0"/>
                    <a:pt x="886" y="162"/>
                    <a:pt x="826" y="473"/>
                  </a:cubicBezTo>
                  <a:cubicBezTo>
                    <a:pt x="582" y="1691"/>
                    <a:pt x="163" y="2990"/>
                    <a:pt x="14" y="4383"/>
                  </a:cubicBezTo>
                  <a:cubicBezTo>
                    <a:pt x="0" y="4519"/>
                    <a:pt x="41" y="4667"/>
                    <a:pt x="163" y="4776"/>
                  </a:cubicBezTo>
                  <a:cubicBezTo>
                    <a:pt x="772" y="5276"/>
                    <a:pt x="2612" y="5452"/>
                    <a:pt x="3113" y="5466"/>
                  </a:cubicBezTo>
                  <a:cubicBezTo>
                    <a:pt x="3113" y="5466"/>
                    <a:pt x="3471" y="5536"/>
                    <a:pt x="3835" y="5536"/>
                  </a:cubicBezTo>
                  <a:cubicBezTo>
                    <a:pt x="4001" y="5536"/>
                    <a:pt x="4168" y="5522"/>
                    <a:pt x="4303" y="5479"/>
                  </a:cubicBezTo>
                  <a:cubicBezTo>
                    <a:pt x="4493" y="5425"/>
                    <a:pt x="5169" y="5182"/>
                    <a:pt x="5007" y="5046"/>
                  </a:cubicBezTo>
                  <a:cubicBezTo>
                    <a:pt x="5088" y="5006"/>
                    <a:pt x="5305" y="4979"/>
                    <a:pt x="5345" y="4884"/>
                  </a:cubicBezTo>
                  <a:cubicBezTo>
                    <a:pt x="5372" y="4843"/>
                    <a:pt x="5345" y="4749"/>
                    <a:pt x="5291" y="4749"/>
                  </a:cubicBezTo>
                  <a:cubicBezTo>
                    <a:pt x="5440" y="4681"/>
                    <a:pt x="5454" y="4600"/>
                    <a:pt x="5413" y="4546"/>
                  </a:cubicBezTo>
                  <a:cubicBezTo>
                    <a:pt x="5389" y="4516"/>
                    <a:pt x="5355" y="4510"/>
                    <a:pt x="5318" y="4510"/>
                  </a:cubicBezTo>
                  <a:cubicBezTo>
                    <a:pt x="5290" y="4510"/>
                    <a:pt x="5260" y="4513"/>
                    <a:pt x="5231" y="4513"/>
                  </a:cubicBezTo>
                  <a:cubicBezTo>
                    <a:pt x="5209" y="4513"/>
                    <a:pt x="5189" y="4511"/>
                    <a:pt x="5169" y="4505"/>
                  </a:cubicBezTo>
                  <a:cubicBezTo>
                    <a:pt x="5237" y="4478"/>
                    <a:pt x="5237" y="4383"/>
                    <a:pt x="5183" y="4343"/>
                  </a:cubicBezTo>
                  <a:cubicBezTo>
                    <a:pt x="5151" y="4327"/>
                    <a:pt x="5119" y="4320"/>
                    <a:pt x="5082" y="4320"/>
                  </a:cubicBezTo>
                  <a:cubicBezTo>
                    <a:pt x="5056" y="4320"/>
                    <a:pt x="5027" y="4324"/>
                    <a:pt x="4993" y="4329"/>
                  </a:cubicBezTo>
                  <a:cubicBezTo>
                    <a:pt x="4736" y="4370"/>
                    <a:pt x="4506" y="4343"/>
                    <a:pt x="4222" y="4370"/>
                  </a:cubicBezTo>
                  <a:cubicBezTo>
                    <a:pt x="3965" y="4383"/>
                    <a:pt x="4127" y="4383"/>
                    <a:pt x="3870" y="4410"/>
                  </a:cubicBezTo>
                  <a:cubicBezTo>
                    <a:pt x="3789" y="4437"/>
                    <a:pt x="3343" y="4722"/>
                    <a:pt x="3126" y="4843"/>
                  </a:cubicBezTo>
                  <a:cubicBezTo>
                    <a:pt x="3119" y="4848"/>
                    <a:pt x="3107" y="4850"/>
                    <a:pt x="3090" y="4850"/>
                  </a:cubicBezTo>
                  <a:cubicBezTo>
                    <a:pt x="2800" y="4850"/>
                    <a:pt x="1110" y="4234"/>
                    <a:pt x="1110" y="4234"/>
                  </a:cubicBezTo>
                  <a:cubicBezTo>
                    <a:pt x="1110" y="4234"/>
                    <a:pt x="1935" y="1609"/>
                    <a:pt x="2003" y="1095"/>
                  </a:cubicBezTo>
                  <a:cubicBezTo>
                    <a:pt x="2100" y="353"/>
                    <a:pt x="1715" y="0"/>
                    <a:pt x="1358" y="0"/>
                  </a:cubicBez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PoljeZBesedilom 39">
            <a:extLst>
              <a:ext uri="{FF2B5EF4-FFF2-40B4-BE49-F238E27FC236}">
                <a16:creationId xmlns:a16="http://schemas.microsoft.com/office/drawing/2014/main" id="{43942957-61EB-E2ED-C821-E39715DEF2AD}"/>
              </a:ext>
            </a:extLst>
          </p:cNvPr>
          <p:cNvSpPr txBox="1"/>
          <p:nvPr/>
        </p:nvSpPr>
        <p:spPr>
          <a:xfrm>
            <a:off x="384201" y="4049486"/>
            <a:ext cx="40879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l-SI" b="1" i="0" u="sng" dirty="0">
                <a:solidFill>
                  <a:schemeClr val="bg2"/>
                </a:solidFill>
                <a:effectLst/>
                <a:latin typeface="Roboto Condensed" panose="02000000000000000000" pitchFamily="2" charset="0"/>
              </a:rPr>
              <a:t>Študenti s posebnimi potrebami, katerim bo odobrena </a:t>
            </a:r>
            <a:r>
              <a:rPr lang="sl-SI" b="1" i="0" u="sng" dirty="0" err="1">
                <a:solidFill>
                  <a:schemeClr val="bg2"/>
                </a:solidFill>
                <a:effectLst/>
                <a:latin typeface="Roboto Condensed" panose="02000000000000000000" pitchFamily="2" charset="0"/>
              </a:rPr>
              <a:t>Erasmus</a:t>
            </a:r>
            <a:r>
              <a:rPr lang="sl-SI" b="1" i="0" u="sng" dirty="0">
                <a:solidFill>
                  <a:schemeClr val="bg2"/>
                </a:solidFill>
                <a:effectLst/>
                <a:latin typeface="Roboto Condensed" panose="02000000000000000000" pitchFamily="2" charset="0"/>
              </a:rPr>
              <a:t> dotacija, lahko zaprosijo za dodatna finančna sredstva programa </a:t>
            </a:r>
            <a:r>
              <a:rPr lang="sl-SI" b="1" i="0" u="sng" dirty="0" err="1">
                <a:solidFill>
                  <a:schemeClr val="bg2"/>
                </a:solidFill>
                <a:effectLst/>
                <a:latin typeface="Roboto Condensed" panose="02000000000000000000" pitchFamily="2" charset="0"/>
              </a:rPr>
              <a:t>Erasmus</a:t>
            </a:r>
            <a:r>
              <a:rPr lang="sl-SI" b="1" i="0" u="sng" dirty="0">
                <a:solidFill>
                  <a:schemeClr val="bg2"/>
                </a:solidFill>
                <a:effectLst/>
                <a:latin typeface="Roboto Condensed" panose="02000000000000000000" pitchFamily="2" charset="0"/>
              </a:rPr>
              <a:t>+.</a:t>
            </a:r>
          </a:p>
          <a:p>
            <a:br>
              <a:rPr lang="sl-SI" dirty="0"/>
            </a:br>
            <a:endParaRPr 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solidFill>
                  <a:schemeClr val="dk2"/>
                </a:solidFill>
              </a:rPr>
              <a:t>KAJ JE ERASMUS + ?</a:t>
            </a:r>
            <a:endParaRPr dirty="0">
              <a:solidFill>
                <a:schemeClr val="dk2"/>
              </a:solidFill>
            </a:endParaRPr>
          </a:p>
        </p:txBody>
      </p:sp>
      <p:pic>
        <p:nvPicPr>
          <p:cNvPr id="2" name="Predstavnost v spletu 1" title="What is Erasmus+?">
            <a:hlinkClick r:id="" action="ppaction://media"/>
            <a:extLst>
              <a:ext uri="{FF2B5EF4-FFF2-40B4-BE49-F238E27FC236}">
                <a16:creationId xmlns:a16="http://schemas.microsoft.com/office/drawing/2014/main" id="{85B08FA1-BA48-C007-1F1C-7C893D9C270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94492" y="1148442"/>
            <a:ext cx="6481643" cy="3661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42"/>
          <p:cNvSpPr txBox="1">
            <a:spLocks noGrp="1"/>
          </p:cNvSpPr>
          <p:nvPr>
            <p:ph type="title"/>
          </p:nvPr>
        </p:nvSpPr>
        <p:spPr>
          <a:xfrm>
            <a:off x="424326" y="-525652"/>
            <a:ext cx="8408044" cy="2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4400" dirty="0">
                <a:solidFill>
                  <a:schemeClr val="bg2"/>
                </a:solidFill>
              </a:rPr>
              <a:t>Dodatek za </a:t>
            </a:r>
            <a:r>
              <a:rPr lang="sl-SI" sz="4400" dirty="0">
                <a:solidFill>
                  <a:srgbClr val="00B050"/>
                </a:solidFill>
              </a:rPr>
              <a:t>zeleno</a:t>
            </a:r>
            <a:r>
              <a:rPr lang="sl-SI" sz="4400" dirty="0">
                <a:solidFill>
                  <a:schemeClr val="bg2"/>
                </a:solidFill>
              </a:rPr>
              <a:t> potovanje </a:t>
            </a:r>
            <a:endParaRPr sz="4400" dirty="0">
              <a:solidFill>
                <a:schemeClr val="bg2"/>
              </a:solidFill>
            </a:endParaRPr>
          </a:p>
        </p:txBody>
      </p:sp>
      <p:grpSp>
        <p:nvGrpSpPr>
          <p:cNvPr id="1543" name="Google Shape;1543;p42"/>
          <p:cNvGrpSpPr/>
          <p:nvPr/>
        </p:nvGrpSpPr>
        <p:grpSpPr>
          <a:xfrm>
            <a:off x="6186267" y="1234486"/>
            <a:ext cx="2679757" cy="2713094"/>
            <a:chOff x="2757500" y="4130825"/>
            <a:chExt cx="811900" cy="822025"/>
          </a:xfrm>
        </p:grpSpPr>
        <p:sp>
          <p:nvSpPr>
            <p:cNvPr id="1544" name="Google Shape;1544;p42"/>
            <p:cNvSpPr/>
            <p:nvPr/>
          </p:nvSpPr>
          <p:spPr>
            <a:xfrm>
              <a:off x="2757500" y="4618275"/>
              <a:ext cx="386000" cy="334575"/>
            </a:xfrm>
            <a:custGeom>
              <a:avLst/>
              <a:gdLst/>
              <a:ahLst/>
              <a:cxnLst/>
              <a:rect l="l" t="t" r="r" b="b"/>
              <a:pathLst>
                <a:path w="15440" h="13383" extrusionOk="0">
                  <a:moveTo>
                    <a:pt x="11556" y="0"/>
                  </a:moveTo>
                  <a:lnTo>
                    <a:pt x="285" y="6509"/>
                  </a:lnTo>
                  <a:cubicBezTo>
                    <a:pt x="1" y="6685"/>
                    <a:pt x="1" y="7091"/>
                    <a:pt x="285" y="7253"/>
                  </a:cubicBezTo>
                  <a:lnTo>
                    <a:pt x="10244" y="13004"/>
                  </a:lnTo>
                  <a:cubicBezTo>
                    <a:pt x="10677" y="13247"/>
                    <a:pt x="11123" y="13383"/>
                    <a:pt x="11624" y="13383"/>
                  </a:cubicBezTo>
                  <a:lnTo>
                    <a:pt x="15440" y="13383"/>
                  </a:lnTo>
                  <a:lnTo>
                    <a:pt x="115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2"/>
            <p:cNvSpPr/>
            <p:nvPr/>
          </p:nvSpPr>
          <p:spPr>
            <a:xfrm>
              <a:off x="2843750" y="4641275"/>
              <a:ext cx="720225" cy="311325"/>
            </a:xfrm>
            <a:custGeom>
              <a:avLst/>
              <a:gdLst/>
              <a:ahLst/>
              <a:cxnLst/>
              <a:rect l="l" t="t" r="r" b="b"/>
              <a:pathLst>
                <a:path w="28809" h="12453" extrusionOk="0">
                  <a:moveTo>
                    <a:pt x="1" y="2937"/>
                  </a:moveTo>
                  <a:lnTo>
                    <a:pt x="1" y="2937"/>
                  </a:lnTo>
                  <a:cubicBezTo>
                    <a:pt x="0" y="2956"/>
                    <a:pt x="0" y="2976"/>
                    <a:pt x="1" y="2995"/>
                  </a:cubicBezTo>
                  <a:lnTo>
                    <a:pt x="1" y="2995"/>
                  </a:lnTo>
                  <a:lnTo>
                    <a:pt x="1" y="2937"/>
                  </a:lnTo>
                  <a:close/>
                  <a:moveTo>
                    <a:pt x="28809" y="1"/>
                  </a:moveTo>
                  <a:cubicBezTo>
                    <a:pt x="28809" y="339"/>
                    <a:pt x="28565" y="691"/>
                    <a:pt x="28105" y="961"/>
                  </a:cubicBezTo>
                  <a:lnTo>
                    <a:pt x="13478" y="9405"/>
                  </a:lnTo>
                  <a:cubicBezTo>
                    <a:pt x="13011" y="9662"/>
                    <a:pt x="12406" y="9790"/>
                    <a:pt x="11804" y="9790"/>
                  </a:cubicBezTo>
                  <a:cubicBezTo>
                    <a:pt x="11201" y="9790"/>
                    <a:pt x="10603" y="9662"/>
                    <a:pt x="10149" y="9405"/>
                  </a:cubicBezTo>
                  <a:lnTo>
                    <a:pt x="678" y="3898"/>
                  </a:lnTo>
                  <a:cubicBezTo>
                    <a:pt x="243" y="3642"/>
                    <a:pt x="14" y="3326"/>
                    <a:pt x="1" y="2995"/>
                  </a:cubicBezTo>
                  <a:lnTo>
                    <a:pt x="1" y="2995"/>
                  </a:lnTo>
                  <a:lnTo>
                    <a:pt x="1" y="5589"/>
                  </a:lnTo>
                  <a:cubicBezTo>
                    <a:pt x="1" y="5954"/>
                    <a:pt x="218" y="6293"/>
                    <a:pt x="678" y="6563"/>
                  </a:cubicBezTo>
                  <a:lnTo>
                    <a:pt x="10149" y="12057"/>
                  </a:lnTo>
                  <a:cubicBezTo>
                    <a:pt x="10616" y="12321"/>
                    <a:pt x="11222" y="12453"/>
                    <a:pt x="11824" y="12453"/>
                  </a:cubicBezTo>
                  <a:cubicBezTo>
                    <a:pt x="12426" y="12453"/>
                    <a:pt x="13025" y="12321"/>
                    <a:pt x="13478" y="12057"/>
                  </a:cubicBezTo>
                  <a:lnTo>
                    <a:pt x="28105" y="3613"/>
                  </a:lnTo>
                  <a:cubicBezTo>
                    <a:pt x="28565" y="3356"/>
                    <a:pt x="28809" y="3004"/>
                    <a:pt x="28809" y="2653"/>
                  </a:cubicBezTo>
                  <a:lnTo>
                    <a:pt x="28809" y="1"/>
                  </a:lnTo>
                  <a:close/>
                </a:path>
              </a:pathLst>
            </a:custGeom>
            <a:solidFill>
              <a:srgbClr val="8F5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2"/>
            <p:cNvSpPr/>
            <p:nvPr/>
          </p:nvSpPr>
          <p:spPr>
            <a:xfrm>
              <a:off x="2837325" y="4469675"/>
              <a:ext cx="732075" cy="416375"/>
            </a:xfrm>
            <a:custGeom>
              <a:avLst/>
              <a:gdLst/>
              <a:ahLst/>
              <a:cxnLst/>
              <a:rect l="l" t="t" r="r" b="b"/>
              <a:pathLst>
                <a:path w="29283" h="16655" extrusionOk="0">
                  <a:moveTo>
                    <a:pt x="17226" y="1"/>
                  </a:moveTo>
                  <a:cubicBezTo>
                    <a:pt x="16624" y="1"/>
                    <a:pt x="16022" y="133"/>
                    <a:pt x="15562" y="397"/>
                  </a:cubicBezTo>
                  <a:lnTo>
                    <a:pt x="935" y="8840"/>
                  </a:lnTo>
                  <a:cubicBezTo>
                    <a:pt x="14" y="9368"/>
                    <a:pt x="1" y="10220"/>
                    <a:pt x="921" y="10762"/>
                  </a:cubicBezTo>
                  <a:lnTo>
                    <a:pt x="10393" y="16269"/>
                  </a:lnTo>
                  <a:cubicBezTo>
                    <a:pt x="10853" y="16526"/>
                    <a:pt x="11455" y="16654"/>
                    <a:pt x="12057" y="16654"/>
                  </a:cubicBezTo>
                  <a:cubicBezTo>
                    <a:pt x="12659" y="16654"/>
                    <a:pt x="13261" y="16526"/>
                    <a:pt x="13721" y="16269"/>
                  </a:cubicBezTo>
                  <a:lnTo>
                    <a:pt x="28349" y="7825"/>
                  </a:lnTo>
                  <a:cubicBezTo>
                    <a:pt x="29282" y="7284"/>
                    <a:pt x="29282" y="6418"/>
                    <a:pt x="28362" y="5890"/>
                  </a:cubicBezTo>
                  <a:lnTo>
                    <a:pt x="18890" y="397"/>
                  </a:lnTo>
                  <a:cubicBezTo>
                    <a:pt x="18430" y="133"/>
                    <a:pt x="17828" y="1"/>
                    <a:pt x="17226" y="1"/>
                  </a:cubicBezTo>
                  <a:close/>
                </a:path>
              </a:pathLst>
            </a:custGeom>
            <a:solidFill>
              <a:srgbClr val="4B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2"/>
            <p:cNvSpPr/>
            <p:nvPr/>
          </p:nvSpPr>
          <p:spPr>
            <a:xfrm>
              <a:off x="3292650" y="4828000"/>
              <a:ext cx="6125" cy="40275"/>
            </a:xfrm>
            <a:custGeom>
              <a:avLst/>
              <a:gdLst/>
              <a:ahLst/>
              <a:cxnLst/>
              <a:rect l="l" t="t" r="r" b="b"/>
              <a:pathLst>
                <a:path w="245" h="1611" extrusionOk="0">
                  <a:moveTo>
                    <a:pt x="1" y="1"/>
                  </a:moveTo>
                  <a:lnTo>
                    <a:pt x="28" y="1476"/>
                  </a:lnTo>
                  <a:lnTo>
                    <a:pt x="244" y="1611"/>
                  </a:lnTo>
                  <a:lnTo>
                    <a:pt x="244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2"/>
            <p:cNvSpPr/>
            <p:nvPr/>
          </p:nvSpPr>
          <p:spPr>
            <a:xfrm>
              <a:off x="3292650" y="4736675"/>
              <a:ext cx="163750" cy="94750"/>
            </a:xfrm>
            <a:custGeom>
              <a:avLst/>
              <a:gdLst/>
              <a:ahLst/>
              <a:cxnLst/>
              <a:rect l="l" t="t" r="r" b="b"/>
              <a:pathLst>
                <a:path w="6550" h="3790" extrusionOk="0">
                  <a:moveTo>
                    <a:pt x="6320" y="0"/>
                  </a:moveTo>
                  <a:lnTo>
                    <a:pt x="1" y="3654"/>
                  </a:lnTo>
                  <a:lnTo>
                    <a:pt x="244" y="3789"/>
                  </a:lnTo>
                  <a:lnTo>
                    <a:pt x="6550" y="136"/>
                  </a:lnTo>
                  <a:lnTo>
                    <a:pt x="6320" y="0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2"/>
            <p:cNvSpPr/>
            <p:nvPr/>
          </p:nvSpPr>
          <p:spPr>
            <a:xfrm>
              <a:off x="3298750" y="4740050"/>
              <a:ext cx="157650" cy="128225"/>
            </a:xfrm>
            <a:custGeom>
              <a:avLst/>
              <a:gdLst/>
              <a:ahLst/>
              <a:cxnLst/>
              <a:rect l="l" t="t" r="r" b="b"/>
              <a:pathLst>
                <a:path w="6306" h="5129" extrusionOk="0">
                  <a:moveTo>
                    <a:pt x="6306" y="1"/>
                  </a:moveTo>
                  <a:lnTo>
                    <a:pt x="0" y="3654"/>
                  </a:lnTo>
                  <a:lnTo>
                    <a:pt x="0" y="5129"/>
                  </a:lnTo>
                  <a:lnTo>
                    <a:pt x="6306" y="1476"/>
                  </a:lnTo>
                  <a:lnTo>
                    <a:pt x="63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2"/>
            <p:cNvSpPr/>
            <p:nvPr/>
          </p:nvSpPr>
          <p:spPr>
            <a:xfrm>
              <a:off x="3420525" y="4768800"/>
              <a:ext cx="12200" cy="26425"/>
            </a:xfrm>
            <a:custGeom>
              <a:avLst/>
              <a:gdLst/>
              <a:ahLst/>
              <a:cxnLst/>
              <a:rect l="l" t="t" r="r" b="b"/>
              <a:pathLst>
                <a:path w="488" h="1057" extrusionOk="0">
                  <a:moveTo>
                    <a:pt x="1" y="1"/>
                  </a:moveTo>
                  <a:lnTo>
                    <a:pt x="1" y="759"/>
                  </a:lnTo>
                  <a:lnTo>
                    <a:pt x="488" y="1056"/>
                  </a:lnTo>
                  <a:lnTo>
                    <a:pt x="488" y="2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2"/>
            <p:cNvSpPr/>
            <p:nvPr/>
          </p:nvSpPr>
          <p:spPr>
            <a:xfrm>
              <a:off x="3432700" y="4769150"/>
              <a:ext cx="11525" cy="26075"/>
            </a:xfrm>
            <a:custGeom>
              <a:avLst/>
              <a:gdLst/>
              <a:ahLst/>
              <a:cxnLst/>
              <a:rect l="l" t="t" r="r" b="b"/>
              <a:pathLst>
                <a:path w="461" h="1043" extrusionOk="0">
                  <a:moveTo>
                    <a:pt x="461" y="0"/>
                  </a:moveTo>
                  <a:lnTo>
                    <a:pt x="1" y="271"/>
                  </a:lnTo>
                  <a:lnTo>
                    <a:pt x="1" y="1042"/>
                  </a:lnTo>
                  <a:lnTo>
                    <a:pt x="461" y="785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717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2"/>
            <p:cNvSpPr/>
            <p:nvPr/>
          </p:nvSpPr>
          <p:spPr>
            <a:xfrm>
              <a:off x="3420525" y="4762050"/>
              <a:ext cx="23700" cy="13875"/>
            </a:xfrm>
            <a:custGeom>
              <a:avLst/>
              <a:gdLst/>
              <a:ahLst/>
              <a:cxnLst/>
              <a:rect l="l" t="t" r="r" b="b"/>
              <a:pathLst>
                <a:path w="948" h="555" extrusionOk="0">
                  <a:moveTo>
                    <a:pt x="461" y="0"/>
                  </a:moveTo>
                  <a:lnTo>
                    <a:pt x="1" y="271"/>
                  </a:lnTo>
                  <a:lnTo>
                    <a:pt x="488" y="555"/>
                  </a:lnTo>
                  <a:lnTo>
                    <a:pt x="948" y="284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2"/>
            <p:cNvSpPr/>
            <p:nvPr/>
          </p:nvSpPr>
          <p:spPr>
            <a:xfrm>
              <a:off x="3318025" y="4827675"/>
              <a:ext cx="12875" cy="26750"/>
            </a:xfrm>
            <a:custGeom>
              <a:avLst/>
              <a:gdLst/>
              <a:ahLst/>
              <a:cxnLst/>
              <a:rect l="l" t="t" r="r" b="b"/>
              <a:pathLst>
                <a:path w="515" h="1070" extrusionOk="0">
                  <a:moveTo>
                    <a:pt x="1" y="0"/>
                  </a:moveTo>
                  <a:lnTo>
                    <a:pt x="28" y="771"/>
                  </a:lnTo>
                  <a:lnTo>
                    <a:pt x="515" y="1069"/>
                  </a:lnTo>
                  <a:lnTo>
                    <a:pt x="515" y="2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2"/>
            <p:cNvSpPr/>
            <p:nvPr/>
          </p:nvSpPr>
          <p:spPr>
            <a:xfrm>
              <a:off x="3318025" y="4820900"/>
              <a:ext cx="24375" cy="13900"/>
            </a:xfrm>
            <a:custGeom>
              <a:avLst/>
              <a:gdLst/>
              <a:ahLst/>
              <a:cxnLst/>
              <a:rect l="l" t="t" r="r" b="b"/>
              <a:pathLst>
                <a:path w="975" h="556" extrusionOk="0">
                  <a:moveTo>
                    <a:pt x="461" y="1"/>
                  </a:moveTo>
                  <a:lnTo>
                    <a:pt x="1" y="271"/>
                  </a:lnTo>
                  <a:lnTo>
                    <a:pt x="515" y="555"/>
                  </a:lnTo>
                  <a:lnTo>
                    <a:pt x="975" y="285"/>
                  </a:lnTo>
                  <a:lnTo>
                    <a:pt x="461" y="1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2"/>
            <p:cNvSpPr/>
            <p:nvPr/>
          </p:nvSpPr>
          <p:spPr>
            <a:xfrm>
              <a:off x="3329200" y="4790450"/>
              <a:ext cx="120100" cy="66675"/>
            </a:xfrm>
            <a:custGeom>
              <a:avLst/>
              <a:gdLst/>
              <a:ahLst/>
              <a:cxnLst/>
              <a:rect l="l" t="t" r="r" b="b"/>
              <a:pathLst>
                <a:path w="4804" h="2667" extrusionOk="0">
                  <a:moveTo>
                    <a:pt x="4804" y="1"/>
                  </a:moveTo>
                  <a:cubicBezTo>
                    <a:pt x="4804" y="271"/>
                    <a:pt x="4614" y="528"/>
                    <a:pt x="4290" y="704"/>
                  </a:cubicBezTo>
                  <a:lnTo>
                    <a:pt x="2747" y="1611"/>
                  </a:lnTo>
                  <a:cubicBezTo>
                    <a:pt x="2409" y="1787"/>
                    <a:pt x="1976" y="1895"/>
                    <a:pt x="1516" y="1895"/>
                  </a:cubicBezTo>
                  <a:lnTo>
                    <a:pt x="95" y="1895"/>
                  </a:lnTo>
                  <a:cubicBezTo>
                    <a:pt x="27" y="1895"/>
                    <a:pt x="0" y="1855"/>
                    <a:pt x="0" y="1841"/>
                  </a:cubicBezTo>
                  <a:lnTo>
                    <a:pt x="0" y="2626"/>
                  </a:lnTo>
                  <a:cubicBezTo>
                    <a:pt x="0" y="2639"/>
                    <a:pt x="27" y="2666"/>
                    <a:pt x="95" y="2666"/>
                  </a:cubicBezTo>
                  <a:lnTo>
                    <a:pt x="1516" y="2666"/>
                  </a:lnTo>
                  <a:cubicBezTo>
                    <a:pt x="1976" y="2666"/>
                    <a:pt x="2436" y="2572"/>
                    <a:pt x="2747" y="2382"/>
                  </a:cubicBezTo>
                  <a:lnTo>
                    <a:pt x="4290" y="1489"/>
                  </a:lnTo>
                  <a:cubicBezTo>
                    <a:pt x="4614" y="1300"/>
                    <a:pt x="4804" y="1043"/>
                    <a:pt x="4804" y="772"/>
                  </a:cubicBezTo>
                  <a:lnTo>
                    <a:pt x="4804" y="1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2"/>
            <p:cNvSpPr/>
            <p:nvPr/>
          </p:nvSpPr>
          <p:spPr>
            <a:xfrm>
              <a:off x="3328450" y="4767875"/>
              <a:ext cx="120850" cy="69450"/>
            </a:xfrm>
            <a:custGeom>
              <a:avLst/>
              <a:gdLst/>
              <a:ahLst/>
              <a:cxnLst/>
              <a:rect l="l" t="t" r="r" b="b"/>
              <a:pathLst>
                <a:path w="4834" h="2778" extrusionOk="0">
                  <a:moveTo>
                    <a:pt x="4748" y="1"/>
                  </a:moveTo>
                  <a:cubicBezTo>
                    <a:pt x="4718" y="1"/>
                    <a:pt x="4685" y="8"/>
                    <a:pt x="4658" y="24"/>
                  </a:cubicBezTo>
                  <a:lnTo>
                    <a:pt x="4631" y="38"/>
                  </a:lnTo>
                  <a:lnTo>
                    <a:pt x="4171" y="308"/>
                  </a:lnTo>
                  <a:lnTo>
                    <a:pt x="4117" y="335"/>
                  </a:lnTo>
                  <a:cubicBezTo>
                    <a:pt x="4103" y="335"/>
                    <a:pt x="4090" y="363"/>
                    <a:pt x="4090" y="376"/>
                  </a:cubicBezTo>
                  <a:lnTo>
                    <a:pt x="4090" y="714"/>
                  </a:lnTo>
                  <a:cubicBezTo>
                    <a:pt x="4090" y="985"/>
                    <a:pt x="3900" y="1242"/>
                    <a:pt x="3575" y="1418"/>
                  </a:cubicBezTo>
                  <a:lnTo>
                    <a:pt x="2479" y="2067"/>
                  </a:lnTo>
                  <a:cubicBezTo>
                    <a:pt x="2155" y="2257"/>
                    <a:pt x="1708" y="2352"/>
                    <a:pt x="1248" y="2352"/>
                  </a:cubicBezTo>
                  <a:lnTo>
                    <a:pt x="666" y="2352"/>
                  </a:lnTo>
                  <a:cubicBezTo>
                    <a:pt x="653" y="2352"/>
                    <a:pt x="626" y="2352"/>
                    <a:pt x="598" y="2379"/>
                  </a:cubicBezTo>
                  <a:lnTo>
                    <a:pt x="558" y="2406"/>
                  </a:lnTo>
                  <a:lnTo>
                    <a:pt x="98" y="2676"/>
                  </a:lnTo>
                  <a:lnTo>
                    <a:pt x="57" y="2690"/>
                  </a:lnTo>
                  <a:cubicBezTo>
                    <a:pt x="0" y="2724"/>
                    <a:pt x="20" y="2777"/>
                    <a:pt x="84" y="2777"/>
                  </a:cubicBezTo>
                  <a:cubicBezTo>
                    <a:pt x="96" y="2777"/>
                    <a:pt x="110" y="2775"/>
                    <a:pt x="125" y="2771"/>
                  </a:cubicBezTo>
                  <a:lnTo>
                    <a:pt x="1546" y="2771"/>
                  </a:lnTo>
                  <a:cubicBezTo>
                    <a:pt x="2006" y="2771"/>
                    <a:pt x="2466" y="2676"/>
                    <a:pt x="2791" y="2487"/>
                  </a:cubicBezTo>
                  <a:lnTo>
                    <a:pt x="4320" y="1594"/>
                  </a:lnTo>
                  <a:cubicBezTo>
                    <a:pt x="4644" y="1404"/>
                    <a:pt x="4834" y="1147"/>
                    <a:pt x="4834" y="877"/>
                  </a:cubicBezTo>
                  <a:lnTo>
                    <a:pt x="4834" y="51"/>
                  </a:lnTo>
                  <a:cubicBezTo>
                    <a:pt x="4834" y="19"/>
                    <a:pt x="4794" y="1"/>
                    <a:pt x="4748" y="1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2"/>
            <p:cNvSpPr/>
            <p:nvPr/>
          </p:nvSpPr>
          <p:spPr>
            <a:xfrm>
              <a:off x="3212150" y="4857775"/>
              <a:ext cx="3750" cy="56850"/>
            </a:xfrm>
            <a:custGeom>
              <a:avLst/>
              <a:gdLst/>
              <a:ahLst/>
              <a:cxnLst/>
              <a:rect l="l" t="t" r="r" b="b"/>
              <a:pathLst>
                <a:path w="150" h="2274" extrusionOk="0">
                  <a:moveTo>
                    <a:pt x="0" y="0"/>
                  </a:moveTo>
                  <a:lnTo>
                    <a:pt x="0" y="2179"/>
                  </a:lnTo>
                  <a:lnTo>
                    <a:pt x="149" y="2274"/>
                  </a:lnTo>
                  <a:lnTo>
                    <a:pt x="149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2"/>
            <p:cNvSpPr/>
            <p:nvPr/>
          </p:nvSpPr>
          <p:spPr>
            <a:xfrm>
              <a:off x="3212150" y="4832400"/>
              <a:ext cx="47725" cy="27775"/>
            </a:xfrm>
            <a:custGeom>
              <a:avLst/>
              <a:gdLst/>
              <a:ahLst/>
              <a:cxnLst/>
              <a:rect l="l" t="t" r="r" b="b"/>
              <a:pathLst>
                <a:path w="1909" h="1111" extrusionOk="0">
                  <a:moveTo>
                    <a:pt x="1759" y="1"/>
                  </a:moveTo>
                  <a:lnTo>
                    <a:pt x="0" y="1015"/>
                  </a:lnTo>
                  <a:lnTo>
                    <a:pt x="149" y="1110"/>
                  </a:lnTo>
                  <a:lnTo>
                    <a:pt x="1908" y="82"/>
                  </a:lnTo>
                  <a:lnTo>
                    <a:pt x="1759" y="1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2"/>
            <p:cNvSpPr/>
            <p:nvPr/>
          </p:nvSpPr>
          <p:spPr>
            <a:xfrm>
              <a:off x="3215875" y="4834425"/>
              <a:ext cx="44000" cy="80200"/>
            </a:xfrm>
            <a:custGeom>
              <a:avLst/>
              <a:gdLst/>
              <a:ahLst/>
              <a:cxnLst/>
              <a:rect l="l" t="t" r="r" b="b"/>
              <a:pathLst>
                <a:path w="1760" h="3208" extrusionOk="0">
                  <a:moveTo>
                    <a:pt x="1759" y="1"/>
                  </a:moveTo>
                  <a:lnTo>
                    <a:pt x="0" y="1029"/>
                  </a:lnTo>
                  <a:lnTo>
                    <a:pt x="0" y="3208"/>
                  </a:lnTo>
                  <a:lnTo>
                    <a:pt x="1759" y="2193"/>
                  </a:lnTo>
                  <a:lnTo>
                    <a:pt x="1759" y="1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2"/>
            <p:cNvSpPr/>
            <p:nvPr/>
          </p:nvSpPr>
          <p:spPr>
            <a:xfrm>
              <a:off x="3225675" y="4869625"/>
              <a:ext cx="7475" cy="25725"/>
            </a:xfrm>
            <a:custGeom>
              <a:avLst/>
              <a:gdLst/>
              <a:ahLst/>
              <a:cxnLst/>
              <a:rect l="l" t="t" r="r" b="b"/>
              <a:pathLst>
                <a:path w="299" h="1029" extrusionOk="0">
                  <a:moveTo>
                    <a:pt x="1" y="0"/>
                  </a:moveTo>
                  <a:lnTo>
                    <a:pt x="1" y="622"/>
                  </a:lnTo>
                  <a:cubicBezTo>
                    <a:pt x="1" y="771"/>
                    <a:pt x="68" y="893"/>
                    <a:pt x="150" y="947"/>
                  </a:cubicBezTo>
                  <a:lnTo>
                    <a:pt x="298" y="1028"/>
                  </a:lnTo>
                  <a:cubicBezTo>
                    <a:pt x="204" y="974"/>
                    <a:pt x="150" y="853"/>
                    <a:pt x="150" y="704"/>
                  </a:cubicBezTo>
                  <a:lnTo>
                    <a:pt x="150" y="8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2"/>
            <p:cNvSpPr/>
            <p:nvPr/>
          </p:nvSpPr>
          <p:spPr>
            <a:xfrm>
              <a:off x="3225675" y="4854725"/>
              <a:ext cx="28775" cy="16950"/>
            </a:xfrm>
            <a:custGeom>
              <a:avLst/>
              <a:gdLst/>
              <a:ahLst/>
              <a:cxnLst/>
              <a:rect l="l" t="t" r="r" b="b"/>
              <a:pathLst>
                <a:path w="1151" h="678" extrusionOk="0">
                  <a:moveTo>
                    <a:pt x="988" y="1"/>
                  </a:moveTo>
                  <a:lnTo>
                    <a:pt x="1" y="596"/>
                  </a:lnTo>
                  <a:lnTo>
                    <a:pt x="150" y="677"/>
                  </a:lnTo>
                  <a:lnTo>
                    <a:pt x="1151" y="82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2"/>
            <p:cNvSpPr/>
            <p:nvPr/>
          </p:nvSpPr>
          <p:spPr>
            <a:xfrm>
              <a:off x="3229400" y="4856750"/>
              <a:ext cx="25400" cy="39525"/>
            </a:xfrm>
            <a:custGeom>
              <a:avLst/>
              <a:gdLst/>
              <a:ahLst/>
              <a:cxnLst/>
              <a:rect l="l" t="t" r="r" b="b"/>
              <a:pathLst>
                <a:path w="1016" h="1581" extrusionOk="0">
                  <a:moveTo>
                    <a:pt x="1015" y="1"/>
                  </a:moveTo>
                  <a:lnTo>
                    <a:pt x="1" y="596"/>
                  </a:lnTo>
                  <a:lnTo>
                    <a:pt x="1" y="1219"/>
                  </a:lnTo>
                  <a:cubicBezTo>
                    <a:pt x="1" y="1446"/>
                    <a:pt x="107" y="1580"/>
                    <a:pt x="268" y="1580"/>
                  </a:cubicBezTo>
                  <a:cubicBezTo>
                    <a:pt x="337" y="1580"/>
                    <a:pt x="416" y="1556"/>
                    <a:pt x="501" y="1503"/>
                  </a:cubicBezTo>
                  <a:cubicBezTo>
                    <a:pt x="799" y="1340"/>
                    <a:pt x="1015" y="948"/>
                    <a:pt x="1015" y="623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2"/>
            <p:cNvSpPr/>
            <p:nvPr/>
          </p:nvSpPr>
          <p:spPr>
            <a:xfrm>
              <a:off x="3239200" y="4869575"/>
              <a:ext cx="6800" cy="19000"/>
            </a:xfrm>
            <a:custGeom>
              <a:avLst/>
              <a:gdLst/>
              <a:ahLst/>
              <a:cxnLst/>
              <a:rect l="l" t="t" r="r" b="b"/>
              <a:pathLst>
                <a:path w="272" h="760" extrusionOk="0">
                  <a:moveTo>
                    <a:pt x="198" y="1"/>
                  </a:moveTo>
                  <a:cubicBezTo>
                    <a:pt x="173" y="1"/>
                    <a:pt x="143" y="10"/>
                    <a:pt x="109" y="29"/>
                  </a:cubicBezTo>
                  <a:cubicBezTo>
                    <a:pt x="42" y="70"/>
                    <a:pt x="1" y="137"/>
                    <a:pt x="1" y="205"/>
                  </a:cubicBezTo>
                  <a:cubicBezTo>
                    <a:pt x="1" y="273"/>
                    <a:pt x="14" y="300"/>
                    <a:pt x="42" y="300"/>
                  </a:cubicBezTo>
                  <a:lnTo>
                    <a:pt x="1" y="719"/>
                  </a:lnTo>
                  <a:cubicBezTo>
                    <a:pt x="1" y="746"/>
                    <a:pt x="1" y="746"/>
                    <a:pt x="14" y="760"/>
                  </a:cubicBezTo>
                  <a:lnTo>
                    <a:pt x="244" y="624"/>
                  </a:lnTo>
                  <a:cubicBezTo>
                    <a:pt x="272" y="611"/>
                    <a:pt x="272" y="611"/>
                    <a:pt x="272" y="584"/>
                  </a:cubicBezTo>
                  <a:lnTo>
                    <a:pt x="217" y="219"/>
                  </a:lnTo>
                  <a:cubicBezTo>
                    <a:pt x="244" y="164"/>
                    <a:pt x="272" y="110"/>
                    <a:pt x="272" y="83"/>
                  </a:cubicBezTo>
                  <a:cubicBezTo>
                    <a:pt x="272" y="31"/>
                    <a:pt x="243" y="1"/>
                    <a:pt x="198" y="1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2"/>
            <p:cNvSpPr/>
            <p:nvPr/>
          </p:nvSpPr>
          <p:spPr>
            <a:xfrm>
              <a:off x="3478025" y="4704525"/>
              <a:ext cx="4100" cy="56875"/>
            </a:xfrm>
            <a:custGeom>
              <a:avLst/>
              <a:gdLst/>
              <a:ahLst/>
              <a:cxnLst/>
              <a:rect l="l" t="t" r="r" b="b"/>
              <a:pathLst>
                <a:path w="164" h="2275" extrusionOk="0">
                  <a:moveTo>
                    <a:pt x="1" y="1"/>
                  </a:moveTo>
                  <a:lnTo>
                    <a:pt x="14" y="2179"/>
                  </a:lnTo>
                  <a:lnTo>
                    <a:pt x="163" y="2274"/>
                  </a:lnTo>
                  <a:lnTo>
                    <a:pt x="150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2"/>
            <p:cNvSpPr/>
            <p:nvPr/>
          </p:nvSpPr>
          <p:spPr>
            <a:xfrm>
              <a:off x="3478025" y="4679175"/>
              <a:ext cx="47725" cy="27425"/>
            </a:xfrm>
            <a:custGeom>
              <a:avLst/>
              <a:gdLst/>
              <a:ahLst/>
              <a:cxnLst/>
              <a:rect l="l" t="t" r="r" b="b"/>
              <a:pathLst>
                <a:path w="1909" h="1097" extrusionOk="0">
                  <a:moveTo>
                    <a:pt x="1760" y="0"/>
                  </a:moveTo>
                  <a:lnTo>
                    <a:pt x="1" y="1015"/>
                  </a:lnTo>
                  <a:lnTo>
                    <a:pt x="150" y="1096"/>
                  </a:lnTo>
                  <a:lnTo>
                    <a:pt x="1909" y="81"/>
                  </a:lnTo>
                  <a:lnTo>
                    <a:pt x="1760" y="0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2"/>
            <p:cNvSpPr/>
            <p:nvPr/>
          </p:nvSpPr>
          <p:spPr>
            <a:xfrm>
              <a:off x="3481750" y="4681200"/>
              <a:ext cx="44350" cy="80200"/>
            </a:xfrm>
            <a:custGeom>
              <a:avLst/>
              <a:gdLst/>
              <a:ahLst/>
              <a:cxnLst/>
              <a:rect l="l" t="t" r="r" b="b"/>
              <a:pathLst>
                <a:path w="1774" h="3208" extrusionOk="0">
                  <a:moveTo>
                    <a:pt x="1760" y="0"/>
                  </a:moveTo>
                  <a:lnTo>
                    <a:pt x="1" y="1015"/>
                  </a:lnTo>
                  <a:lnTo>
                    <a:pt x="14" y="3207"/>
                  </a:lnTo>
                  <a:lnTo>
                    <a:pt x="1773" y="2192"/>
                  </a:lnTo>
                  <a:lnTo>
                    <a:pt x="1760" y="0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2"/>
            <p:cNvSpPr/>
            <p:nvPr/>
          </p:nvSpPr>
          <p:spPr>
            <a:xfrm>
              <a:off x="3491575" y="4716025"/>
              <a:ext cx="7450" cy="25750"/>
            </a:xfrm>
            <a:custGeom>
              <a:avLst/>
              <a:gdLst/>
              <a:ahLst/>
              <a:cxnLst/>
              <a:rect l="l" t="t" r="r" b="b"/>
              <a:pathLst>
                <a:path w="298" h="1030" extrusionOk="0">
                  <a:moveTo>
                    <a:pt x="0" y="1"/>
                  </a:moveTo>
                  <a:lnTo>
                    <a:pt x="0" y="623"/>
                  </a:lnTo>
                  <a:cubicBezTo>
                    <a:pt x="0" y="772"/>
                    <a:pt x="68" y="894"/>
                    <a:pt x="149" y="948"/>
                  </a:cubicBezTo>
                  <a:lnTo>
                    <a:pt x="298" y="1029"/>
                  </a:lnTo>
                  <a:cubicBezTo>
                    <a:pt x="203" y="975"/>
                    <a:pt x="149" y="867"/>
                    <a:pt x="149" y="705"/>
                  </a:cubicBezTo>
                  <a:lnTo>
                    <a:pt x="149" y="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2"/>
            <p:cNvSpPr/>
            <p:nvPr/>
          </p:nvSpPr>
          <p:spPr>
            <a:xfrm>
              <a:off x="3491575" y="4701500"/>
              <a:ext cx="29100" cy="16600"/>
            </a:xfrm>
            <a:custGeom>
              <a:avLst/>
              <a:gdLst/>
              <a:ahLst/>
              <a:cxnLst/>
              <a:rect l="l" t="t" r="r" b="b"/>
              <a:pathLst>
                <a:path w="1164" h="664" extrusionOk="0">
                  <a:moveTo>
                    <a:pt x="1015" y="0"/>
                  </a:moveTo>
                  <a:lnTo>
                    <a:pt x="0" y="582"/>
                  </a:lnTo>
                  <a:lnTo>
                    <a:pt x="149" y="663"/>
                  </a:lnTo>
                  <a:lnTo>
                    <a:pt x="1164" y="95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2"/>
            <p:cNvSpPr/>
            <p:nvPr/>
          </p:nvSpPr>
          <p:spPr>
            <a:xfrm>
              <a:off x="3495275" y="4703175"/>
              <a:ext cx="25400" cy="39650"/>
            </a:xfrm>
            <a:custGeom>
              <a:avLst/>
              <a:gdLst/>
              <a:ahLst/>
              <a:cxnLst/>
              <a:rect l="l" t="t" r="r" b="b"/>
              <a:pathLst>
                <a:path w="1016" h="1586" extrusionOk="0">
                  <a:moveTo>
                    <a:pt x="1016" y="1"/>
                  </a:moveTo>
                  <a:lnTo>
                    <a:pt x="1" y="596"/>
                  </a:lnTo>
                  <a:lnTo>
                    <a:pt x="1" y="1219"/>
                  </a:lnTo>
                  <a:cubicBezTo>
                    <a:pt x="1" y="1450"/>
                    <a:pt x="111" y="1585"/>
                    <a:pt x="282" y="1585"/>
                  </a:cubicBezTo>
                  <a:cubicBezTo>
                    <a:pt x="351" y="1585"/>
                    <a:pt x="429" y="1563"/>
                    <a:pt x="515" y="1516"/>
                  </a:cubicBezTo>
                  <a:cubicBezTo>
                    <a:pt x="799" y="1340"/>
                    <a:pt x="1016" y="948"/>
                    <a:pt x="1016" y="637"/>
                  </a:cubicBezTo>
                  <a:lnTo>
                    <a:pt x="10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2"/>
            <p:cNvSpPr/>
            <p:nvPr/>
          </p:nvSpPr>
          <p:spPr>
            <a:xfrm>
              <a:off x="3505100" y="4716575"/>
              <a:ext cx="6775" cy="18775"/>
            </a:xfrm>
            <a:custGeom>
              <a:avLst/>
              <a:gdLst/>
              <a:ahLst/>
              <a:cxnLst/>
              <a:rect l="l" t="t" r="r" b="b"/>
              <a:pathLst>
                <a:path w="271" h="751" extrusionOk="0">
                  <a:moveTo>
                    <a:pt x="210" y="1"/>
                  </a:moveTo>
                  <a:cubicBezTo>
                    <a:pt x="185" y="1"/>
                    <a:pt x="155" y="11"/>
                    <a:pt x="122" y="33"/>
                  </a:cubicBezTo>
                  <a:cubicBezTo>
                    <a:pt x="54" y="60"/>
                    <a:pt x="0" y="128"/>
                    <a:pt x="0" y="195"/>
                  </a:cubicBezTo>
                  <a:cubicBezTo>
                    <a:pt x="0" y="263"/>
                    <a:pt x="14" y="304"/>
                    <a:pt x="54" y="304"/>
                  </a:cubicBezTo>
                  <a:lnTo>
                    <a:pt x="0" y="723"/>
                  </a:lnTo>
                  <a:cubicBezTo>
                    <a:pt x="0" y="737"/>
                    <a:pt x="14" y="737"/>
                    <a:pt x="14" y="750"/>
                  </a:cubicBezTo>
                  <a:lnTo>
                    <a:pt x="257" y="615"/>
                  </a:lnTo>
                  <a:cubicBezTo>
                    <a:pt x="271" y="601"/>
                    <a:pt x="271" y="601"/>
                    <a:pt x="271" y="588"/>
                  </a:cubicBezTo>
                  <a:lnTo>
                    <a:pt x="217" y="209"/>
                  </a:lnTo>
                  <a:cubicBezTo>
                    <a:pt x="257" y="155"/>
                    <a:pt x="271" y="114"/>
                    <a:pt x="271" y="74"/>
                  </a:cubicBezTo>
                  <a:cubicBezTo>
                    <a:pt x="271" y="25"/>
                    <a:pt x="247" y="1"/>
                    <a:pt x="210" y="1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2"/>
            <p:cNvSpPr/>
            <p:nvPr/>
          </p:nvSpPr>
          <p:spPr>
            <a:xfrm>
              <a:off x="2837675" y="4558725"/>
              <a:ext cx="723250" cy="283275"/>
            </a:xfrm>
            <a:custGeom>
              <a:avLst/>
              <a:gdLst/>
              <a:ahLst/>
              <a:cxnLst/>
              <a:rect l="l" t="t" r="r" b="b"/>
              <a:pathLst>
                <a:path w="28930" h="11331" extrusionOk="0">
                  <a:moveTo>
                    <a:pt x="28741" y="1"/>
                  </a:moveTo>
                  <a:lnTo>
                    <a:pt x="28744" y="33"/>
                  </a:lnTo>
                  <a:lnTo>
                    <a:pt x="28744" y="33"/>
                  </a:lnTo>
                  <a:cubicBezTo>
                    <a:pt x="28743" y="22"/>
                    <a:pt x="28742" y="11"/>
                    <a:pt x="28741" y="1"/>
                  </a:cubicBezTo>
                  <a:close/>
                  <a:moveTo>
                    <a:pt x="0" y="4994"/>
                  </a:moveTo>
                  <a:cubicBezTo>
                    <a:pt x="1" y="4999"/>
                    <a:pt x="2" y="5004"/>
                    <a:pt x="2" y="5009"/>
                  </a:cubicBezTo>
                  <a:lnTo>
                    <a:pt x="2" y="5009"/>
                  </a:lnTo>
                  <a:lnTo>
                    <a:pt x="0" y="4994"/>
                  </a:lnTo>
                  <a:close/>
                  <a:moveTo>
                    <a:pt x="28744" y="33"/>
                  </a:moveTo>
                  <a:lnTo>
                    <a:pt x="28744" y="33"/>
                  </a:lnTo>
                  <a:cubicBezTo>
                    <a:pt x="28765" y="323"/>
                    <a:pt x="28534" y="647"/>
                    <a:pt x="28064" y="935"/>
                  </a:cubicBezTo>
                  <a:lnTo>
                    <a:pt x="13464" y="9405"/>
                  </a:lnTo>
                  <a:cubicBezTo>
                    <a:pt x="12923" y="9725"/>
                    <a:pt x="12179" y="9890"/>
                    <a:pt x="11475" y="9890"/>
                  </a:cubicBezTo>
                  <a:cubicBezTo>
                    <a:pt x="11016" y="9890"/>
                    <a:pt x="10574" y="9820"/>
                    <a:pt x="10216" y="9676"/>
                  </a:cubicBezTo>
                  <a:lnTo>
                    <a:pt x="664" y="5684"/>
                  </a:lnTo>
                  <a:cubicBezTo>
                    <a:pt x="252" y="5511"/>
                    <a:pt x="36" y="5274"/>
                    <a:pt x="2" y="5009"/>
                  </a:cubicBezTo>
                  <a:lnTo>
                    <a:pt x="2" y="5009"/>
                  </a:lnTo>
                  <a:lnTo>
                    <a:pt x="163" y="6428"/>
                  </a:lnTo>
                  <a:cubicBezTo>
                    <a:pt x="190" y="6699"/>
                    <a:pt x="406" y="6956"/>
                    <a:pt x="812" y="7118"/>
                  </a:cubicBezTo>
                  <a:lnTo>
                    <a:pt x="10379" y="11110"/>
                  </a:lnTo>
                  <a:cubicBezTo>
                    <a:pt x="10730" y="11259"/>
                    <a:pt x="11166" y="11330"/>
                    <a:pt x="11622" y="11330"/>
                  </a:cubicBezTo>
                  <a:cubicBezTo>
                    <a:pt x="12326" y="11330"/>
                    <a:pt x="13076" y="11160"/>
                    <a:pt x="13626" y="10839"/>
                  </a:cubicBezTo>
                  <a:lnTo>
                    <a:pt x="28213" y="2369"/>
                  </a:lnTo>
                  <a:cubicBezTo>
                    <a:pt x="28713" y="2098"/>
                    <a:pt x="28930" y="1760"/>
                    <a:pt x="28889" y="1435"/>
                  </a:cubicBezTo>
                  <a:lnTo>
                    <a:pt x="28744" y="33"/>
                  </a:lnTo>
                  <a:close/>
                </a:path>
              </a:pathLst>
            </a:custGeom>
            <a:solidFill>
              <a:srgbClr val="4B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2"/>
            <p:cNvSpPr/>
            <p:nvPr/>
          </p:nvSpPr>
          <p:spPr>
            <a:xfrm>
              <a:off x="2832250" y="4436525"/>
              <a:ext cx="730050" cy="369950"/>
            </a:xfrm>
            <a:custGeom>
              <a:avLst/>
              <a:gdLst/>
              <a:ahLst/>
              <a:cxnLst/>
              <a:rect l="l" t="t" r="r" b="b"/>
              <a:pathLst>
                <a:path w="29202" h="14798" extrusionOk="0">
                  <a:moveTo>
                    <a:pt x="17494" y="0"/>
                  </a:moveTo>
                  <a:cubicBezTo>
                    <a:pt x="16788" y="0"/>
                    <a:pt x="16036" y="171"/>
                    <a:pt x="15494" y="491"/>
                  </a:cubicBezTo>
                  <a:lnTo>
                    <a:pt x="894" y="8962"/>
                  </a:lnTo>
                  <a:cubicBezTo>
                    <a:pt x="1" y="9490"/>
                    <a:pt x="1" y="10220"/>
                    <a:pt x="894" y="10586"/>
                  </a:cubicBezTo>
                  <a:lnTo>
                    <a:pt x="10461" y="14577"/>
                  </a:lnTo>
                  <a:cubicBezTo>
                    <a:pt x="10811" y="14726"/>
                    <a:pt x="11248" y="14798"/>
                    <a:pt x="11704" y="14798"/>
                  </a:cubicBezTo>
                  <a:cubicBezTo>
                    <a:pt x="12408" y="14798"/>
                    <a:pt x="13158" y="14627"/>
                    <a:pt x="13708" y="14307"/>
                  </a:cubicBezTo>
                  <a:lnTo>
                    <a:pt x="28295" y="5836"/>
                  </a:lnTo>
                  <a:cubicBezTo>
                    <a:pt x="29201" y="5308"/>
                    <a:pt x="29201" y="4578"/>
                    <a:pt x="28295" y="4212"/>
                  </a:cubicBezTo>
                  <a:lnTo>
                    <a:pt x="18742" y="221"/>
                  </a:lnTo>
                  <a:cubicBezTo>
                    <a:pt x="18391" y="72"/>
                    <a:pt x="17952" y="0"/>
                    <a:pt x="17494" y="0"/>
                  </a:cubicBezTo>
                  <a:close/>
                </a:path>
              </a:pathLst>
            </a:custGeom>
            <a:solidFill>
              <a:srgbClr val="8F5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2"/>
            <p:cNvSpPr/>
            <p:nvPr/>
          </p:nvSpPr>
          <p:spPr>
            <a:xfrm>
              <a:off x="2832250" y="4599000"/>
              <a:ext cx="637350" cy="183025"/>
            </a:xfrm>
            <a:custGeom>
              <a:avLst/>
              <a:gdLst/>
              <a:ahLst/>
              <a:cxnLst/>
              <a:rect l="l" t="t" r="r" b="b"/>
              <a:pathLst>
                <a:path w="25494" h="7321" extrusionOk="0">
                  <a:moveTo>
                    <a:pt x="5143" y="0"/>
                  </a:moveTo>
                  <a:lnTo>
                    <a:pt x="894" y="2463"/>
                  </a:lnTo>
                  <a:cubicBezTo>
                    <a:pt x="1" y="2991"/>
                    <a:pt x="1" y="3721"/>
                    <a:pt x="894" y="4087"/>
                  </a:cubicBezTo>
                  <a:lnTo>
                    <a:pt x="8647" y="7320"/>
                  </a:lnTo>
                  <a:lnTo>
                    <a:pt x="14547" y="7320"/>
                  </a:lnTo>
                  <a:lnTo>
                    <a:pt x="17240" y="5764"/>
                  </a:lnTo>
                  <a:lnTo>
                    <a:pt x="25494" y="0"/>
                  </a:lnTo>
                  <a:close/>
                </a:path>
              </a:pathLst>
            </a:custGeom>
            <a:solidFill>
              <a:srgbClr val="302529">
                <a:alpha val="20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2"/>
            <p:cNvSpPr/>
            <p:nvPr/>
          </p:nvSpPr>
          <p:spPr>
            <a:xfrm>
              <a:off x="3169175" y="4130825"/>
              <a:ext cx="300425" cy="173900"/>
            </a:xfrm>
            <a:custGeom>
              <a:avLst/>
              <a:gdLst/>
              <a:ahLst/>
              <a:cxnLst/>
              <a:rect l="l" t="t" r="r" b="b"/>
              <a:pathLst>
                <a:path w="12017" h="6956" extrusionOk="0">
                  <a:moveTo>
                    <a:pt x="11962" y="0"/>
                  </a:moveTo>
                  <a:lnTo>
                    <a:pt x="1" y="6901"/>
                  </a:lnTo>
                  <a:lnTo>
                    <a:pt x="96" y="6955"/>
                  </a:lnTo>
                  <a:lnTo>
                    <a:pt x="12017" y="27"/>
                  </a:lnTo>
                  <a:lnTo>
                    <a:pt x="119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2"/>
            <p:cNvSpPr/>
            <p:nvPr/>
          </p:nvSpPr>
          <p:spPr>
            <a:xfrm>
              <a:off x="3195575" y="4647375"/>
              <a:ext cx="344725" cy="194625"/>
            </a:xfrm>
            <a:custGeom>
              <a:avLst/>
              <a:gdLst/>
              <a:ahLst/>
              <a:cxnLst/>
              <a:rect l="l" t="t" r="r" b="b"/>
              <a:pathLst>
                <a:path w="13789" h="7785" extrusionOk="0">
                  <a:moveTo>
                    <a:pt x="11921" y="0"/>
                  </a:moveTo>
                  <a:lnTo>
                    <a:pt x="0" y="6942"/>
                  </a:lnTo>
                  <a:lnTo>
                    <a:pt x="1272" y="7672"/>
                  </a:lnTo>
                  <a:cubicBezTo>
                    <a:pt x="1400" y="7747"/>
                    <a:pt x="1520" y="7785"/>
                    <a:pt x="1626" y="7785"/>
                  </a:cubicBezTo>
                  <a:cubicBezTo>
                    <a:pt x="1711" y="7785"/>
                    <a:pt x="1788" y="7761"/>
                    <a:pt x="1854" y="7713"/>
                  </a:cubicBezTo>
                  <a:lnTo>
                    <a:pt x="13789" y="785"/>
                  </a:lnTo>
                  <a:lnTo>
                    <a:pt x="13789" y="785"/>
                  </a:lnTo>
                  <a:cubicBezTo>
                    <a:pt x="13718" y="820"/>
                    <a:pt x="13637" y="840"/>
                    <a:pt x="13550" y="840"/>
                  </a:cubicBezTo>
                  <a:cubicBezTo>
                    <a:pt x="13437" y="840"/>
                    <a:pt x="13315" y="807"/>
                    <a:pt x="13193" y="731"/>
                  </a:cubicBezTo>
                  <a:lnTo>
                    <a:pt x="11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2"/>
            <p:cNvSpPr/>
            <p:nvPr/>
          </p:nvSpPr>
          <p:spPr>
            <a:xfrm>
              <a:off x="3170550" y="4131500"/>
              <a:ext cx="378200" cy="711750"/>
            </a:xfrm>
            <a:custGeom>
              <a:avLst/>
              <a:gdLst/>
              <a:ahLst/>
              <a:cxnLst/>
              <a:rect l="l" t="t" r="r" b="b"/>
              <a:pathLst>
                <a:path w="15128" h="28470" extrusionOk="0">
                  <a:moveTo>
                    <a:pt x="11962" y="0"/>
                  </a:moveTo>
                  <a:lnTo>
                    <a:pt x="41" y="6942"/>
                  </a:lnTo>
                  <a:lnTo>
                    <a:pt x="0" y="22624"/>
                  </a:lnTo>
                  <a:cubicBezTo>
                    <a:pt x="0" y="23111"/>
                    <a:pt x="135" y="23653"/>
                    <a:pt x="352" y="24153"/>
                  </a:cubicBezTo>
                  <a:cubicBezTo>
                    <a:pt x="555" y="24613"/>
                    <a:pt x="825" y="25033"/>
                    <a:pt x="1150" y="25412"/>
                  </a:cubicBezTo>
                  <a:cubicBezTo>
                    <a:pt x="1421" y="25709"/>
                    <a:pt x="1732" y="25980"/>
                    <a:pt x="2043" y="26156"/>
                  </a:cubicBezTo>
                  <a:lnTo>
                    <a:pt x="2273" y="26291"/>
                  </a:lnTo>
                  <a:cubicBezTo>
                    <a:pt x="2422" y="26372"/>
                    <a:pt x="2557" y="26494"/>
                    <a:pt x="2679" y="26629"/>
                  </a:cubicBezTo>
                  <a:cubicBezTo>
                    <a:pt x="2828" y="26792"/>
                    <a:pt x="2950" y="26981"/>
                    <a:pt x="3031" y="27184"/>
                  </a:cubicBezTo>
                  <a:cubicBezTo>
                    <a:pt x="3126" y="27428"/>
                    <a:pt x="3180" y="27658"/>
                    <a:pt x="3180" y="27874"/>
                  </a:cubicBezTo>
                  <a:cubicBezTo>
                    <a:pt x="3180" y="28158"/>
                    <a:pt x="3094" y="28355"/>
                    <a:pt x="2934" y="28455"/>
                  </a:cubicBezTo>
                  <a:lnTo>
                    <a:pt x="2934" y="28455"/>
                  </a:lnTo>
                  <a:lnTo>
                    <a:pt x="14830" y="21542"/>
                  </a:lnTo>
                  <a:cubicBezTo>
                    <a:pt x="15006" y="21433"/>
                    <a:pt x="15101" y="21230"/>
                    <a:pt x="15101" y="20946"/>
                  </a:cubicBezTo>
                  <a:cubicBezTo>
                    <a:pt x="15128" y="20730"/>
                    <a:pt x="15060" y="20473"/>
                    <a:pt x="14952" y="20256"/>
                  </a:cubicBezTo>
                  <a:cubicBezTo>
                    <a:pt x="14871" y="20053"/>
                    <a:pt x="14735" y="19850"/>
                    <a:pt x="14600" y="19688"/>
                  </a:cubicBezTo>
                  <a:cubicBezTo>
                    <a:pt x="14478" y="19553"/>
                    <a:pt x="14343" y="19444"/>
                    <a:pt x="14194" y="19350"/>
                  </a:cubicBezTo>
                  <a:lnTo>
                    <a:pt x="13978" y="19214"/>
                  </a:lnTo>
                  <a:cubicBezTo>
                    <a:pt x="13653" y="19038"/>
                    <a:pt x="13342" y="18781"/>
                    <a:pt x="13071" y="18470"/>
                  </a:cubicBezTo>
                  <a:cubicBezTo>
                    <a:pt x="12760" y="18105"/>
                    <a:pt x="12489" y="17685"/>
                    <a:pt x="12286" y="17225"/>
                  </a:cubicBezTo>
                  <a:cubicBezTo>
                    <a:pt x="12056" y="16711"/>
                    <a:pt x="11921" y="16170"/>
                    <a:pt x="11921" y="15683"/>
                  </a:cubicBezTo>
                  <a:lnTo>
                    <a:pt x="11962" y="0"/>
                  </a:lnTo>
                  <a:close/>
                  <a:moveTo>
                    <a:pt x="2934" y="28455"/>
                  </a:moveTo>
                  <a:lnTo>
                    <a:pt x="2909" y="28470"/>
                  </a:lnTo>
                  <a:cubicBezTo>
                    <a:pt x="2918" y="28465"/>
                    <a:pt x="2926" y="28460"/>
                    <a:pt x="2934" y="284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2"/>
            <p:cNvSpPr/>
            <p:nvPr/>
          </p:nvSpPr>
          <p:spPr>
            <a:xfrm>
              <a:off x="3168500" y="4303325"/>
              <a:ext cx="82575" cy="541775"/>
            </a:xfrm>
            <a:custGeom>
              <a:avLst/>
              <a:gdLst/>
              <a:ahLst/>
              <a:cxnLst/>
              <a:rect l="l" t="t" r="r" b="b"/>
              <a:pathLst>
                <a:path w="3303" h="21671" extrusionOk="0">
                  <a:moveTo>
                    <a:pt x="28" y="1"/>
                  </a:moveTo>
                  <a:lnTo>
                    <a:pt x="1" y="15684"/>
                  </a:lnTo>
                  <a:cubicBezTo>
                    <a:pt x="1" y="17037"/>
                    <a:pt x="948" y="18687"/>
                    <a:pt x="2125" y="19378"/>
                  </a:cubicBezTo>
                  <a:lnTo>
                    <a:pt x="2355" y="19513"/>
                  </a:lnTo>
                  <a:cubicBezTo>
                    <a:pt x="2802" y="19783"/>
                    <a:pt x="3181" y="20433"/>
                    <a:pt x="3181" y="20961"/>
                  </a:cubicBezTo>
                  <a:cubicBezTo>
                    <a:pt x="3181" y="21327"/>
                    <a:pt x="2989" y="21549"/>
                    <a:pt x="2717" y="21549"/>
                  </a:cubicBezTo>
                  <a:cubicBezTo>
                    <a:pt x="2607" y="21549"/>
                    <a:pt x="2484" y="21512"/>
                    <a:pt x="2355" y="21434"/>
                  </a:cubicBezTo>
                  <a:lnTo>
                    <a:pt x="1083" y="20704"/>
                  </a:lnTo>
                  <a:lnTo>
                    <a:pt x="1002" y="20758"/>
                  </a:lnTo>
                  <a:lnTo>
                    <a:pt x="2369" y="21542"/>
                  </a:lnTo>
                  <a:cubicBezTo>
                    <a:pt x="2515" y="21629"/>
                    <a:pt x="2656" y="21670"/>
                    <a:pt x="2781" y="21670"/>
                  </a:cubicBezTo>
                  <a:cubicBezTo>
                    <a:pt x="3085" y="21670"/>
                    <a:pt x="3302" y="21431"/>
                    <a:pt x="3302" y="21028"/>
                  </a:cubicBezTo>
                  <a:cubicBezTo>
                    <a:pt x="3275" y="20419"/>
                    <a:pt x="2856" y="19689"/>
                    <a:pt x="2355" y="19405"/>
                  </a:cubicBezTo>
                  <a:lnTo>
                    <a:pt x="2125" y="19269"/>
                  </a:lnTo>
                  <a:cubicBezTo>
                    <a:pt x="1002" y="18606"/>
                    <a:pt x="82" y="17010"/>
                    <a:pt x="82" y="15724"/>
                  </a:cubicBezTo>
                  <a:lnTo>
                    <a:pt x="123" y="5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2"/>
            <p:cNvSpPr/>
            <p:nvPr/>
          </p:nvSpPr>
          <p:spPr>
            <a:xfrm>
              <a:off x="3185075" y="4237700"/>
              <a:ext cx="273375" cy="158700"/>
            </a:xfrm>
            <a:custGeom>
              <a:avLst/>
              <a:gdLst/>
              <a:ahLst/>
              <a:cxnLst/>
              <a:rect l="l" t="t" r="r" b="b"/>
              <a:pathLst>
                <a:path w="10935" h="6348" extrusionOk="0">
                  <a:moveTo>
                    <a:pt x="10934" y="1"/>
                  </a:moveTo>
                  <a:lnTo>
                    <a:pt x="1" y="6306"/>
                  </a:lnTo>
                  <a:lnTo>
                    <a:pt x="1" y="6347"/>
                  </a:lnTo>
                  <a:lnTo>
                    <a:pt x="10934" y="14"/>
                  </a:lnTo>
                  <a:lnTo>
                    <a:pt x="10934" y="1"/>
                  </a:lnTo>
                  <a:close/>
                </a:path>
              </a:pathLst>
            </a:custGeom>
            <a:solidFill>
              <a:srgbClr val="DDD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2"/>
            <p:cNvSpPr/>
            <p:nvPr/>
          </p:nvSpPr>
          <p:spPr>
            <a:xfrm>
              <a:off x="3185075" y="4364225"/>
              <a:ext cx="273375" cy="159025"/>
            </a:xfrm>
            <a:custGeom>
              <a:avLst/>
              <a:gdLst/>
              <a:ahLst/>
              <a:cxnLst/>
              <a:rect l="l" t="t" r="r" b="b"/>
              <a:pathLst>
                <a:path w="10935" h="6361" extrusionOk="0">
                  <a:moveTo>
                    <a:pt x="10934" y="1"/>
                  </a:moveTo>
                  <a:lnTo>
                    <a:pt x="1" y="6320"/>
                  </a:lnTo>
                  <a:lnTo>
                    <a:pt x="1" y="6360"/>
                  </a:lnTo>
                  <a:lnTo>
                    <a:pt x="10934" y="28"/>
                  </a:lnTo>
                  <a:lnTo>
                    <a:pt x="10934" y="1"/>
                  </a:lnTo>
                  <a:close/>
                </a:path>
              </a:pathLst>
            </a:custGeom>
            <a:solidFill>
              <a:srgbClr val="DDD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2"/>
            <p:cNvSpPr/>
            <p:nvPr/>
          </p:nvSpPr>
          <p:spPr>
            <a:xfrm>
              <a:off x="3202675" y="4599000"/>
              <a:ext cx="74450" cy="43325"/>
            </a:xfrm>
            <a:custGeom>
              <a:avLst/>
              <a:gdLst/>
              <a:ahLst/>
              <a:cxnLst/>
              <a:rect l="l" t="t" r="r" b="b"/>
              <a:pathLst>
                <a:path w="2978" h="1733" extrusionOk="0">
                  <a:moveTo>
                    <a:pt x="2977" y="0"/>
                  </a:moveTo>
                  <a:lnTo>
                    <a:pt x="1" y="1705"/>
                  </a:lnTo>
                  <a:lnTo>
                    <a:pt x="1" y="1732"/>
                  </a:lnTo>
                  <a:lnTo>
                    <a:pt x="2977" y="27"/>
                  </a:lnTo>
                  <a:lnTo>
                    <a:pt x="2977" y="0"/>
                  </a:lnTo>
                  <a:close/>
                </a:path>
              </a:pathLst>
            </a:custGeom>
            <a:solidFill>
              <a:srgbClr val="DDD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2"/>
            <p:cNvSpPr/>
            <p:nvPr/>
          </p:nvSpPr>
          <p:spPr>
            <a:xfrm>
              <a:off x="3295375" y="4545550"/>
              <a:ext cx="74100" cy="43650"/>
            </a:xfrm>
            <a:custGeom>
              <a:avLst/>
              <a:gdLst/>
              <a:ahLst/>
              <a:cxnLst/>
              <a:rect l="l" t="t" r="r" b="b"/>
              <a:pathLst>
                <a:path w="2964" h="1746" extrusionOk="0">
                  <a:moveTo>
                    <a:pt x="2963" y="0"/>
                  </a:moveTo>
                  <a:lnTo>
                    <a:pt x="0" y="1705"/>
                  </a:lnTo>
                  <a:lnTo>
                    <a:pt x="0" y="1746"/>
                  </a:lnTo>
                  <a:lnTo>
                    <a:pt x="2963" y="41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rgbClr val="DDD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2"/>
            <p:cNvSpPr/>
            <p:nvPr/>
          </p:nvSpPr>
          <p:spPr>
            <a:xfrm>
              <a:off x="3378925" y="4492375"/>
              <a:ext cx="60225" cy="68750"/>
            </a:xfrm>
            <a:custGeom>
              <a:avLst/>
              <a:gdLst/>
              <a:ahLst/>
              <a:cxnLst/>
              <a:rect l="l" t="t" r="r" b="b"/>
              <a:pathLst>
                <a:path w="2409" h="2750" extrusionOk="0">
                  <a:moveTo>
                    <a:pt x="1759" y="98"/>
                  </a:moveTo>
                  <a:cubicBezTo>
                    <a:pt x="1868" y="98"/>
                    <a:pt x="1962" y="111"/>
                    <a:pt x="2030" y="165"/>
                  </a:cubicBezTo>
                  <a:cubicBezTo>
                    <a:pt x="2206" y="273"/>
                    <a:pt x="2301" y="476"/>
                    <a:pt x="2301" y="720"/>
                  </a:cubicBezTo>
                  <a:cubicBezTo>
                    <a:pt x="2341" y="1356"/>
                    <a:pt x="1827" y="2141"/>
                    <a:pt x="1191" y="2520"/>
                  </a:cubicBezTo>
                  <a:cubicBezTo>
                    <a:pt x="997" y="2633"/>
                    <a:pt x="812" y="2688"/>
                    <a:pt x="646" y="2688"/>
                  </a:cubicBezTo>
                  <a:cubicBezTo>
                    <a:pt x="534" y="2688"/>
                    <a:pt x="431" y="2663"/>
                    <a:pt x="339" y="2614"/>
                  </a:cubicBezTo>
                  <a:cubicBezTo>
                    <a:pt x="176" y="2520"/>
                    <a:pt x="68" y="2317"/>
                    <a:pt x="68" y="2060"/>
                  </a:cubicBezTo>
                  <a:cubicBezTo>
                    <a:pt x="68" y="1437"/>
                    <a:pt x="582" y="625"/>
                    <a:pt x="1205" y="273"/>
                  </a:cubicBezTo>
                  <a:cubicBezTo>
                    <a:pt x="1407" y="152"/>
                    <a:pt x="1597" y="98"/>
                    <a:pt x="1759" y="98"/>
                  </a:cubicBezTo>
                  <a:close/>
                  <a:moveTo>
                    <a:pt x="1772" y="0"/>
                  </a:moveTo>
                  <a:cubicBezTo>
                    <a:pt x="1597" y="0"/>
                    <a:pt x="1399" y="59"/>
                    <a:pt x="1191" y="179"/>
                  </a:cubicBezTo>
                  <a:cubicBezTo>
                    <a:pt x="542" y="558"/>
                    <a:pt x="0" y="1397"/>
                    <a:pt x="0" y="2046"/>
                  </a:cubicBezTo>
                  <a:cubicBezTo>
                    <a:pt x="0" y="2330"/>
                    <a:pt x="109" y="2547"/>
                    <a:pt x="311" y="2668"/>
                  </a:cubicBezTo>
                  <a:cubicBezTo>
                    <a:pt x="393" y="2723"/>
                    <a:pt x="514" y="2750"/>
                    <a:pt x="636" y="2750"/>
                  </a:cubicBezTo>
                  <a:cubicBezTo>
                    <a:pt x="812" y="2750"/>
                    <a:pt x="1015" y="2682"/>
                    <a:pt x="1218" y="2574"/>
                  </a:cubicBezTo>
                  <a:cubicBezTo>
                    <a:pt x="1868" y="2195"/>
                    <a:pt x="2409" y="1356"/>
                    <a:pt x="2409" y="706"/>
                  </a:cubicBezTo>
                  <a:cubicBezTo>
                    <a:pt x="2409" y="422"/>
                    <a:pt x="2301" y="206"/>
                    <a:pt x="2098" y="84"/>
                  </a:cubicBezTo>
                  <a:cubicBezTo>
                    <a:pt x="2003" y="29"/>
                    <a:pt x="1893" y="0"/>
                    <a:pt x="1772" y="0"/>
                  </a:cubicBez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2"/>
            <p:cNvSpPr/>
            <p:nvPr/>
          </p:nvSpPr>
          <p:spPr>
            <a:xfrm>
              <a:off x="3389075" y="4503425"/>
              <a:ext cx="40600" cy="46975"/>
            </a:xfrm>
            <a:custGeom>
              <a:avLst/>
              <a:gdLst/>
              <a:ahLst/>
              <a:cxnLst/>
              <a:rect l="l" t="t" r="r" b="b"/>
              <a:pathLst>
                <a:path w="1624" h="1879" extrusionOk="0">
                  <a:moveTo>
                    <a:pt x="1225" y="0"/>
                  </a:moveTo>
                  <a:cubicBezTo>
                    <a:pt x="1104" y="0"/>
                    <a:pt x="963" y="42"/>
                    <a:pt x="812" y="129"/>
                  </a:cubicBezTo>
                  <a:cubicBezTo>
                    <a:pt x="379" y="386"/>
                    <a:pt x="0" y="955"/>
                    <a:pt x="0" y="1415"/>
                  </a:cubicBezTo>
                  <a:cubicBezTo>
                    <a:pt x="0" y="1713"/>
                    <a:pt x="164" y="1879"/>
                    <a:pt x="405" y="1879"/>
                  </a:cubicBezTo>
                  <a:cubicBezTo>
                    <a:pt x="525" y="1879"/>
                    <a:pt x="664" y="1838"/>
                    <a:pt x="812" y="1753"/>
                  </a:cubicBezTo>
                  <a:cubicBezTo>
                    <a:pt x="1259" y="1496"/>
                    <a:pt x="1624" y="928"/>
                    <a:pt x="1624" y="467"/>
                  </a:cubicBezTo>
                  <a:cubicBezTo>
                    <a:pt x="1624" y="163"/>
                    <a:pt x="1464" y="0"/>
                    <a:pt x="1225" y="0"/>
                  </a:cubicBez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2"/>
            <p:cNvSpPr/>
            <p:nvPr/>
          </p:nvSpPr>
          <p:spPr>
            <a:xfrm>
              <a:off x="3211475" y="4499550"/>
              <a:ext cx="31475" cy="20650"/>
            </a:xfrm>
            <a:custGeom>
              <a:avLst/>
              <a:gdLst/>
              <a:ahLst/>
              <a:cxnLst/>
              <a:rect l="l" t="t" r="r" b="b"/>
              <a:pathLst>
                <a:path w="1259" h="826" extrusionOk="0">
                  <a:moveTo>
                    <a:pt x="1259" y="0"/>
                  </a:moveTo>
                  <a:lnTo>
                    <a:pt x="0" y="731"/>
                  </a:lnTo>
                  <a:lnTo>
                    <a:pt x="0" y="825"/>
                  </a:lnTo>
                  <a:lnTo>
                    <a:pt x="1259" y="122"/>
                  </a:lnTo>
                  <a:lnTo>
                    <a:pt x="1259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2"/>
            <p:cNvSpPr/>
            <p:nvPr/>
          </p:nvSpPr>
          <p:spPr>
            <a:xfrm>
              <a:off x="3246650" y="4492775"/>
              <a:ext cx="8475" cy="7475"/>
            </a:xfrm>
            <a:custGeom>
              <a:avLst/>
              <a:gdLst/>
              <a:ahLst/>
              <a:cxnLst/>
              <a:rect l="l" t="t" r="r" b="b"/>
              <a:pathLst>
                <a:path w="339" h="299" extrusionOk="0">
                  <a:moveTo>
                    <a:pt x="339" y="0"/>
                  </a:moveTo>
                  <a:lnTo>
                    <a:pt x="1" y="190"/>
                  </a:lnTo>
                  <a:lnTo>
                    <a:pt x="1" y="298"/>
                  </a:lnTo>
                  <a:lnTo>
                    <a:pt x="339" y="95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2"/>
            <p:cNvSpPr/>
            <p:nvPr/>
          </p:nvSpPr>
          <p:spPr>
            <a:xfrm>
              <a:off x="3258500" y="4477200"/>
              <a:ext cx="23350" cy="15925"/>
            </a:xfrm>
            <a:custGeom>
              <a:avLst/>
              <a:gdLst/>
              <a:ahLst/>
              <a:cxnLst/>
              <a:rect l="l" t="t" r="r" b="b"/>
              <a:pathLst>
                <a:path w="934" h="637" extrusionOk="0">
                  <a:moveTo>
                    <a:pt x="934" y="1"/>
                  </a:moveTo>
                  <a:lnTo>
                    <a:pt x="0" y="542"/>
                  </a:lnTo>
                  <a:lnTo>
                    <a:pt x="0" y="637"/>
                  </a:lnTo>
                  <a:lnTo>
                    <a:pt x="934" y="109"/>
                  </a:lnTo>
                  <a:lnTo>
                    <a:pt x="934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2"/>
            <p:cNvSpPr/>
            <p:nvPr/>
          </p:nvSpPr>
          <p:spPr>
            <a:xfrm>
              <a:off x="3285550" y="4469775"/>
              <a:ext cx="8825" cy="8150"/>
            </a:xfrm>
            <a:custGeom>
              <a:avLst/>
              <a:gdLst/>
              <a:ahLst/>
              <a:cxnLst/>
              <a:rect l="l" t="t" r="r" b="b"/>
              <a:pathLst>
                <a:path w="353" h="326" extrusionOk="0">
                  <a:moveTo>
                    <a:pt x="352" y="0"/>
                  </a:moveTo>
                  <a:lnTo>
                    <a:pt x="1" y="203"/>
                  </a:lnTo>
                  <a:lnTo>
                    <a:pt x="1" y="325"/>
                  </a:lnTo>
                  <a:lnTo>
                    <a:pt x="352" y="109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2"/>
            <p:cNvSpPr/>
            <p:nvPr/>
          </p:nvSpPr>
          <p:spPr>
            <a:xfrm>
              <a:off x="3298400" y="4458950"/>
              <a:ext cx="14575" cy="11525"/>
            </a:xfrm>
            <a:custGeom>
              <a:avLst/>
              <a:gdLst/>
              <a:ahLst/>
              <a:cxnLst/>
              <a:rect l="l" t="t" r="r" b="b"/>
              <a:pathLst>
                <a:path w="583" h="461" extrusionOk="0">
                  <a:moveTo>
                    <a:pt x="583" y="0"/>
                  </a:moveTo>
                  <a:lnTo>
                    <a:pt x="1" y="352"/>
                  </a:lnTo>
                  <a:lnTo>
                    <a:pt x="1" y="460"/>
                  </a:lnTo>
                  <a:lnTo>
                    <a:pt x="583" y="122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2"/>
            <p:cNvSpPr/>
            <p:nvPr/>
          </p:nvSpPr>
          <p:spPr>
            <a:xfrm>
              <a:off x="3317025" y="4452175"/>
              <a:ext cx="8475" cy="7475"/>
            </a:xfrm>
            <a:custGeom>
              <a:avLst/>
              <a:gdLst/>
              <a:ahLst/>
              <a:cxnLst/>
              <a:rect l="l" t="t" r="r" b="b"/>
              <a:pathLst>
                <a:path w="339" h="299" extrusionOk="0">
                  <a:moveTo>
                    <a:pt x="338" y="1"/>
                  </a:moveTo>
                  <a:lnTo>
                    <a:pt x="0" y="190"/>
                  </a:lnTo>
                  <a:lnTo>
                    <a:pt x="0" y="298"/>
                  </a:lnTo>
                  <a:lnTo>
                    <a:pt x="338" y="122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2"/>
            <p:cNvSpPr/>
            <p:nvPr/>
          </p:nvSpPr>
          <p:spPr>
            <a:xfrm>
              <a:off x="3328850" y="4445750"/>
              <a:ext cx="7125" cy="7125"/>
            </a:xfrm>
            <a:custGeom>
              <a:avLst/>
              <a:gdLst/>
              <a:ahLst/>
              <a:cxnLst/>
              <a:rect l="l" t="t" r="r" b="b"/>
              <a:pathLst>
                <a:path w="285" h="285" extrusionOk="0">
                  <a:moveTo>
                    <a:pt x="285" y="1"/>
                  </a:moveTo>
                  <a:lnTo>
                    <a:pt x="1" y="176"/>
                  </a:lnTo>
                  <a:lnTo>
                    <a:pt x="1" y="285"/>
                  </a:lnTo>
                  <a:lnTo>
                    <a:pt x="285" y="12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2"/>
            <p:cNvSpPr/>
            <p:nvPr/>
          </p:nvSpPr>
          <p:spPr>
            <a:xfrm>
              <a:off x="3211475" y="4502925"/>
              <a:ext cx="38575" cy="25050"/>
            </a:xfrm>
            <a:custGeom>
              <a:avLst/>
              <a:gdLst/>
              <a:ahLst/>
              <a:cxnLst/>
              <a:rect l="l" t="t" r="r" b="b"/>
              <a:pathLst>
                <a:path w="1543" h="1002" extrusionOk="0">
                  <a:moveTo>
                    <a:pt x="1543" y="0"/>
                  </a:moveTo>
                  <a:lnTo>
                    <a:pt x="0" y="893"/>
                  </a:lnTo>
                  <a:lnTo>
                    <a:pt x="0" y="1002"/>
                  </a:lnTo>
                  <a:lnTo>
                    <a:pt x="1543" y="122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2"/>
            <p:cNvSpPr/>
            <p:nvPr/>
          </p:nvSpPr>
          <p:spPr>
            <a:xfrm>
              <a:off x="3253750" y="4496150"/>
              <a:ext cx="8150" cy="7475"/>
            </a:xfrm>
            <a:custGeom>
              <a:avLst/>
              <a:gdLst/>
              <a:ahLst/>
              <a:cxnLst/>
              <a:rect l="l" t="t" r="r" b="b"/>
              <a:pathLst>
                <a:path w="326" h="299" extrusionOk="0">
                  <a:moveTo>
                    <a:pt x="325" y="1"/>
                  </a:moveTo>
                  <a:lnTo>
                    <a:pt x="1" y="190"/>
                  </a:lnTo>
                  <a:lnTo>
                    <a:pt x="1" y="298"/>
                  </a:lnTo>
                  <a:lnTo>
                    <a:pt x="325" y="95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2"/>
            <p:cNvSpPr/>
            <p:nvPr/>
          </p:nvSpPr>
          <p:spPr>
            <a:xfrm>
              <a:off x="3265600" y="4488025"/>
              <a:ext cx="10175" cy="8500"/>
            </a:xfrm>
            <a:custGeom>
              <a:avLst/>
              <a:gdLst/>
              <a:ahLst/>
              <a:cxnLst/>
              <a:rect l="l" t="t" r="r" b="b"/>
              <a:pathLst>
                <a:path w="407" h="340" extrusionOk="0">
                  <a:moveTo>
                    <a:pt x="406" y="1"/>
                  </a:moveTo>
                  <a:lnTo>
                    <a:pt x="0" y="245"/>
                  </a:lnTo>
                  <a:lnTo>
                    <a:pt x="0" y="339"/>
                  </a:lnTo>
                  <a:lnTo>
                    <a:pt x="406" y="109"/>
                  </a:lnTo>
                  <a:lnTo>
                    <a:pt x="406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2"/>
            <p:cNvSpPr/>
            <p:nvPr/>
          </p:nvSpPr>
          <p:spPr>
            <a:xfrm>
              <a:off x="3279800" y="4482275"/>
              <a:ext cx="6125" cy="6125"/>
            </a:xfrm>
            <a:custGeom>
              <a:avLst/>
              <a:gdLst/>
              <a:ahLst/>
              <a:cxnLst/>
              <a:rect l="l" t="t" r="r" b="b"/>
              <a:pathLst>
                <a:path w="245" h="245" extrusionOk="0">
                  <a:moveTo>
                    <a:pt x="244" y="1"/>
                  </a:moveTo>
                  <a:lnTo>
                    <a:pt x="1" y="150"/>
                  </a:lnTo>
                  <a:lnTo>
                    <a:pt x="1" y="245"/>
                  </a:lnTo>
                  <a:lnTo>
                    <a:pt x="244" y="109"/>
                  </a:lnTo>
                  <a:lnTo>
                    <a:pt x="244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2"/>
            <p:cNvSpPr/>
            <p:nvPr/>
          </p:nvSpPr>
          <p:spPr>
            <a:xfrm>
              <a:off x="3289950" y="4469425"/>
              <a:ext cx="17950" cy="13550"/>
            </a:xfrm>
            <a:custGeom>
              <a:avLst/>
              <a:gdLst/>
              <a:ahLst/>
              <a:cxnLst/>
              <a:rect l="l" t="t" r="r" b="b"/>
              <a:pathLst>
                <a:path w="718" h="542" extrusionOk="0">
                  <a:moveTo>
                    <a:pt x="718" y="1"/>
                  </a:moveTo>
                  <a:lnTo>
                    <a:pt x="1" y="420"/>
                  </a:lnTo>
                  <a:lnTo>
                    <a:pt x="1" y="542"/>
                  </a:lnTo>
                  <a:lnTo>
                    <a:pt x="718" y="123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2"/>
            <p:cNvSpPr/>
            <p:nvPr/>
          </p:nvSpPr>
          <p:spPr>
            <a:xfrm>
              <a:off x="3311950" y="4463000"/>
              <a:ext cx="7125" cy="6800"/>
            </a:xfrm>
            <a:custGeom>
              <a:avLst/>
              <a:gdLst/>
              <a:ahLst/>
              <a:cxnLst/>
              <a:rect l="l" t="t" r="r" b="b"/>
              <a:pathLst>
                <a:path w="285" h="272" extrusionOk="0">
                  <a:moveTo>
                    <a:pt x="284" y="1"/>
                  </a:moveTo>
                  <a:lnTo>
                    <a:pt x="0" y="177"/>
                  </a:lnTo>
                  <a:lnTo>
                    <a:pt x="0" y="271"/>
                  </a:lnTo>
                  <a:lnTo>
                    <a:pt x="284" y="122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2"/>
            <p:cNvSpPr/>
            <p:nvPr/>
          </p:nvSpPr>
          <p:spPr>
            <a:xfrm>
              <a:off x="3322775" y="4449475"/>
              <a:ext cx="19625" cy="14225"/>
            </a:xfrm>
            <a:custGeom>
              <a:avLst/>
              <a:gdLst/>
              <a:ahLst/>
              <a:cxnLst/>
              <a:rect l="l" t="t" r="r" b="b"/>
              <a:pathLst>
                <a:path w="785" h="569" extrusionOk="0">
                  <a:moveTo>
                    <a:pt x="785" y="0"/>
                  </a:moveTo>
                  <a:lnTo>
                    <a:pt x="0" y="460"/>
                  </a:lnTo>
                  <a:lnTo>
                    <a:pt x="0" y="569"/>
                  </a:lnTo>
                  <a:lnTo>
                    <a:pt x="785" y="122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2"/>
            <p:cNvSpPr/>
            <p:nvPr/>
          </p:nvSpPr>
          <p:spPr>
            <a:xfrm>
              <a:off x="3211475" y="4514750"/>
              <a:ext cx="31475" cy="20675"/>
            </a:xfrm>
            <a:custGeom>
              <a:avLst/>
              <a:gdLst/>
              <a:ahLst/>
              <a:cxnLst/>
              <a:rect l="l" t="t" r="r" b="b"/>
              <a:pathLst>
                <a:path w="1259" h="827" extrusionOk="0">
                  <a:moveTo>
                    <a:pt x="1259" y="1"/>
                  </a:moveTo>
                  <a:lnTo>
                    <a:pt x="0" y="705"/>
                  </a:lnTo>
                  <a:lnTo>
                    <a:pt x="0" y="826"/>
                  </a:lnTo>
                  <a:lnTo>
                    <a:pt x="1259" y="96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2"/>
            <p:cNvSpPr/>
            <p:nvPr/>
          </p:nvSpPr>
          <p:spPr>
            <a:xfrm>
              <a:off x="3246650" y="4507650"/>
              <a:ext cx="8475" cy="7475"/>
            </a:xfrm>
            <a:custGeom>
              <a:avLst/>
              <a:gdLst/>
              <a:ahLst/>
              <a:cxnLst/>
              <a:rect l="l" t="t" r="r" b="b"/>
              <a:pathLst>
                <a:path w="339" h="299" extrusionOk="0">
                  <a:moveTo>
                    <a:pt x="339" y="1"/>
                  </a:moveTo>
                  <a:lnTo>
                    <a:pt x="1" y="204"/>
                  </a:lnTo>
                  <a:lnTo>
                    <a:pt x="1" y="298"/>
                  </a:lnTo>
                  <a:lnTo>
                    <a:pt x="339" y="109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2"/>
            <p:cNvSpPr/>
            <p:nvPr/>
          </p:nvSpPr>
          <p:spPr>
            <a:xfrm>
              <a:off x="3258500" y="4500225"/>
              <a:ext cx="8800" cy="8125"/>
            </a:xfrm>
            <a:custGeom>
              <a:avLst/>
              <a:gdLst/>
              <a:ahLst/>
              <a:cxnLst/>
              <a:rect l="l" t="t" r="r" b="b"/>
              <a:pathLst>
                <a:path w="352" h="325" extrusionOk="0">
                  <a:moveTo>
                    <a:pt x="352" y="0"/>
                  </a:moveTo>
                  <a:lnTo>
                    <a:pt x="0" y="203"/>
                  </a:lnTo>
                  <a:lnTo>
                    <a:pt x="0" y="325"/>
                  </a:lnTo>
                  <a:lnTo>
                    <a:pt x="352" y="122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2"/>
            <p:cNvSpPr/>
            <p:nvPr/>
          </p:nvSpPr>
          <p:spPr>
            <a:xfrm>
              <a:off x="3271350" y="4484650"/>
              <a:ext cx="23025" cy="16600"/>
            </a:xfrm>
            <a:custGeom>
              <a:avLst/>
              <a:gdLst/>
              <a:ahLst/>
              <a:cxnLst/>
              <a:rect l="l" t="t" r="r" b="b"/>
              <a:pathLst>
                <a:path w="921" h="664" extrusionOk="0">
                  <a:moveTo>
                    <a:pt x="920" y="1"/>
                  </a:moveTo>
                  <a:lnTo>
                    <a:pt x="0" y="542"/>
                  </a:lnTo>
                  <a:lnTo>
                    <a:pt x="0" y="664"/>
                  </a:lnTo>
                  <a:lnTo>
                    <a:pt x="920" y="122"/>
                  </a:lnTo>
                  <a:lnTo>
                    <a:pt x="920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2"/>
            <p:cNvSpPr/>
            <p:nvPr/>
          </p:nvSpPr>
          <p:spPr>
            <a:xfrm>
              <a:off x="3298400" y="4474175"/>
              <a:ext cx="14575" cy="11525"/>
            </a:xfrm>
            <a:custGeom>
              <a:avLst/>
              <a:gdLst/>
              <a:ahLst/>
              <a:cxnLst/>
              <a:rect l="l" t="t" r="r" b="b"/>
              <a:pathLst>
                <a:path w="583" h="461" extrusionOk="0">
                  <a:moveTo>
                    <a:pt x="583" y="0"/>
                  </a:moveTo>
                  <a:lnTo>
                    <a:pt x="1" y="338"/>
                  </a:lnTo>
                  <a:lnTo>
                    <a:pt x="1" y="460"/>
                  </a:lnTo>
                  <a:lnTo>
                    <a:pt x="583" y="122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2"/>
            <p:cNvSpPr/>
            <p:nvPr/>
          </p:nvSpPr>
          <p:spPr>
            <a:xfrm>
              <a:off x="3317025" y="4467400"/>
              <a:ext cx="8475" cy="7125"/>
            </a:xfrm>
            <a:custGeom>
              <a:avLst/>
              <a:gdLst/>
              <a:ahLst/>
              <a:cxnLst/>
              <a:rect l="l" t="t" r="r" b="b"/>
              <a:pathLst>
                <a:path w="339" h="285" extrusionOk="0">
                  <a:moveTo>
                    <a:pt x="338" y="1"/>
                  </a:moveTo>
                  <a:lnTo>
                    <a:pt x="0" y="190"/>
                  </a:lnTo>
                  <a:lnTo>
                    <a:pt x="0" y="285"/>
                  </a:lnTo>
                  <a:lnTo>
                    <a:pt x="338" y="9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2"/>
            <p:cNvSpPr/>
            <p:nvPr/>
          </p:nvSpPr>
          <p:spPr>
            <a:xfrm>
              <a:off x="3328850" y="4460975"/>
              <a:ext cx="7125" cy="6800"/>
            </a:xfrm>
            <a:custGeom>
              <a:avLst/>
              <a:gdLst/>
              <a:ahLst/>
              <a:cxnLst/>
              <a:rect l="l" t="t" r="r" b="b"/>
              <a:pathLst>
                <a:path w="285" h="272" extrusionOk="0">
                  <a:moveTo>
                    <a:pt x="285" y="0"/>
                  </a:moveTo>
                  <a:lnTo>
                    <a:pt x="1" y="176"/>
                  </a:lnTo>
                  <a:lnTo>
                    <a:pt x="1" y="271"/>
                  </a:lnTo>
                  <a:lnTo>
                    <a:pt x="285" y="109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2"/>
            <p:cNvSpPr/>
            <p:nvPr/>
          </p:nvSpPr>
          <p:spPr>
            <a:xfrm>
              <a:off x="3211475" y="4518150"/>
              <a:ext cx="38575" cy="25050"/>
            </a:xfrm>
            <a:custGeom>
              <a:avLst/>
              <a:gdLst/>
              <a:ahLst/>
              <a:cxnLst/>
              <a:rect l="l" t="t" r="r" b="b"/>
              <a:pathLst>
                <a:path w="1543" h="1002" extrusionOk="0">
                  <a:moveTo>
                    <a:pt x="1543" y="0"/>
                  </a:moveTo>
                  <a:lnTo>
                    <a:pt x="0" y="880"/>
                  </a:lnTo>
                  <a:lnTo>
                    <a:pt x="0" y="1002"/>
                  </a:lnTo>
                  <a:lnTo>
                    <a:pt x="1543" y="122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2"/>
            <p:cNvSpPr/>
            <p:nvPr/>
          </p:nvSpPr>
          <p:spPr>
            <a:xfrm>
              <a:off x="3253750" y="4511050"/>
              <a:ext cx="8150" cy="7450"/>
            </a:xfrm>
            <a:custGeom>
              <a:avLst/>
              <a:gdLst/>
              <a:ahLst/>
              <a:cxnLst/>
              <a:rect l="l" t="t" r="r" b="b"/>
              <a:pathLst>
                <a:path w="326" h="298" extrusionOk="0">
                  <a:moveTo>
                    <a:pt x="325" y="0"/>
                  </a:moveTo>
                  <a:lnTo>
                    <a:pt x="1" y="203"/>
                  </a:lnTo>
                  <a:lnTo>
                    <a:pt x="1" y="298"/>
                  </a:lnTo>
                  <a:lnTo>
                    <a:pt x="325" y="108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2"/>
            <p:cNvSpPr/>
            <p:nvPr/>
          </p:nvSpPr>
          <p:spPr>
            <a:xfrm>
              <a:off x="3265600" y="4502925"/>
              <a:ext cx="10175" cy="8825"/>
            </a:xfrm>
            <a:custGeom>
              <a:avLst/>
              <a:gdLst/>
              <a:ahLst/>
              <a:cxnLst/>
              <a:rect l="l" t="t" r="r" b="b"/>
              <a:pathLst>
                <a:path w="407" h="353" extrusionOk="0">
                  <a:moveTo>
                    <a:pt x="406" y="0"/>
                  </a:moveTo>
                  <a:lnTo>
                    <a:pt x="0" y="230"/>
                  </a:lnTo>
                  <a:lnTo>
                    <a:pt x="0" y="352"/>
                  </a:lnTo>
                  <a:lnTo>
                    <a:pt x="406" y="122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2"/>
            <p:cNvSpPr/>
            <p:nvPr/>
          </p:nvSpPr>
          <p:spPr>
            <a:xfrm>
              <a:off x="3279800" y="4497500"/>
              <a:ext cx="6125" cy="6125"/>
            </a:xfrm>
            <a:custGeom>
              <a:avLst/>
              <a:gdLst/>
              <a:ahLst/>
              <a:cxnLst/>
              <a:rect l="l" t="t" r="r" b="b"/>
              <a:pathLst>
                <a:path w="245" h="245" extrusionOk="0">
                  <a:moveTo>
                    <a:pt x="244" y="1"/>
                  </a:moveTo>
                  <a:lnTo>
                    <a:pt x="1" y="136"/>
                  </a:lnTo>
                  <a:lnTo>
                    <a:pt x="1" y="244"/>
                  </a:lnTo>
                  <a:lnTo>
                    <a:pt x="244" y="96"/>
                  </a:lnTo>
                  <a:lnTo>
                    <a:pt x="244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2"/>
            <p:cNvSpPr/>
            <p:nvPr/>
          </p:nvSpPr>
          <p:spPr>
            <a:xfrm>
              <a:off x="3289950" y="4484650"/>
              <a:ext cx="17950" cy="13225"/>
            </a:xfrm>
            <a:custGeom>
              <a:avLst/>
              <a:gdLst/>
              <a:ahLst/>
              <a:cxnLst/>
              <a:rect l="l" t="t" r="r" b="b"/>
              <a:pathLst>
                <a:path w="718" h="529" extrusionOk="0">
                  <a:moveTo>
                    <a:pt x="718" y="1"/>
                  </a:moveTo>
                  <a:lnTo>
                    <a:pt x="1" y="420"/>
                  </a:lnTo>
                  <a:lnTo>
                    <a:pt x="1" y="528"/>
                  </a:lnTo>
                  <a:lnTo>
                    <a:pt x="718" y="109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2"/>
            <p:cNvSpPr/>
            <p:nvPr/>
          </p:nvSpPr>
          <p:spPr>
            <a:xfrm>
              <a:off x="3311950" y="4478225"/>
              <a:ext cx="7125" cy="6800"/>
            </a:xfrm>
            <a:custGeom>
              <a:avLst/>
              <a:gdLst/>
              <a:ahLst/>
              <a:cxnLst/>
              <a:rect l="l" t="t" r="r" b="b"/>
              <a:pathLst>
                <a:path w="285" h="272" extrusionOk="0">
                  <a:moveTo>
                    <a:pt x="284" y="1"/>
                  </a:moveTo>
                  <a:lnTo>
                    <a:pt x="0" y="176"/>
                  </a:lnTo>
                  <a:lnTo>
                    <a:pt x="0" y="271"/>
                  </a:lnTo>
                  <a:lnTo>
                    <a:pt x="284" y="109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2"/>
            <p:cNvSpPr/>
            <p:nvPr/>
          </p:nvSpPr>
          <p:spPr>
            <a:xfrm>
              <a:off x="3322775" y="4463675"/>
              <a:ext cx="21675" cy="15250"/>
            </a:xfrm>
            <a:custGeom>
              <a:avLst/>
              <a:gdLst/>
              <a:ahLst/>
              <a:cxnLst/>
              <a:rect l="l" t="t" r="r" b="b"/>
              <a:pathLst>
                <a:path w="867" h="610" extrusionOk="0">
                  <a:moveTo>
                    <a:pt x="866" y="1"/>
                  </a:moveTo>
                  <a:lnTo>
                    <a:pt x="0" y="488"/>
                  </a:lnTo>
                  <a:lnTo>
                    <a:pt x="0" y="610"/>
                  </a:lnTo>
                  <a:lnTo>
                    <a:pt x="866" y="109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2"/>
            <p:cNvSpPr/>
            <p:nvPr/>
          </p:nvSpPr>
          <p:spPr>
            <a:xfrm>
              <a:off x="3226700" y="4529975"/>
              <a:ext cx="16250" cy="11875"/>
            </a:xfrm>
            <a:custGeom>
              <a:avLst/>
              <a:gdLst/>
              <a:ahLst/>
              <a:cxnLst/>
              <a:rect l="l" t="t" r="r" b="b"/>
              <a:pathLst>
                <a:path w="650" h="475" extrusionOk="0">
                  <a:moveTo>
                    <a:pt x="650" y="1"/>
                  </a:moveTo>
                  <a:lnTo>
                    <a:pt x="0" y="353"/>
                  </a:lnTo>
                  <a:lnTo>
                    <a:pt x="0" y="474"/>
                  </a:lnTo>
                  <a:lnTo>
                    <a:pt x="650" y="96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2"/>
            <p:cNvSpPr/>
            <p:nvPr/>
          </p:nvSpPr>
          <p:spPr>
            <a:xfrm>
              <a:off x="3246650" y="4522875"/>
              <a:ext cx="8475" cy="7475"/>
            </a:xfrm>
            <a:custGeom>
              <a:avLst/>
              <a:gdLst/>
              <a:ahLst/>
              <a:cxnLst/>
              <a:rect l="l" t="t" r="r" b="b"/>
              <a:pathLst>
                <a:path w="339" h="299" extrusionOk="0">
                  <a:moveTo>
                    <a:pt x="339" y="1"/>
                  </a:moveTo>
                  <a:lnTo>
                    <a:pt x="1" y="177"/>
                  </a:lnTo>
                  <a:lnTo>
                    <a:pt x="1" y="298"/>
                  </a:lnTo>
                  <a:lnTo>
                    <a:pt x="339" y="109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2"/>
            <p:cNvSpPr/>
            <p:nvPr/>
          </p:nvSpPr>
          <p:spPr>
            <a:xfrm>
              <a:off x="3258500" y="4506300"/>
              <a:ext cx="25050" cy="16950"/>
            </a:xfrm>
            <a:custGeom>
              <a:avLst/>
              <a:gdLst/>
              <a:ahLst/>
              <a:cxnLst/>
              <a:rect l="l" t="t" r="r" b="b"/>
              <a:pathLst>
                <a:path w="1002" h="678" extrusionOk="0">
                  <a:moveTo>
                    <a:pt x="1001" y="1"/>
                  </a:moveTo>
                  <a:lnTo>
                    <a:pt x="0" y="569"/>
                  </a:lnTo>
                  <a:lnTo>
                    <a:pt x="0" y="677"/>
                  </a:lnTo>
                  <a:lnTo>
                    <a:pt x="1001" y="122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2"/>
            <p:cNvSpPr/>
            <p:nvPr/>
          </p:nvSpPr>
          <p:spPr>
            <a:xfrm>
              <a:off x="3282175" y="4499875"/>
              <a:ext cx="12200" cy="9825"/>
            </a:xfrm>
            <a:custGeom>
              <a:avLst/>
              <a:gdLst/>
              <a:ahLst/>
              <a:cxnLst/>
              <a:rect l="l" t="t" r="r" b="b"/>
              <a:pathLst>
                <a:path w="488" h="393" extrusionOk="0">
                  <a:moveTo>
                    <a:pt x="487" y="1"/>
                  </a:moveTo>
                  <a:lnTo>
                    <a:pt x="0" y="285"/>
                  </a:lnTo>
                  <a:lnTo>
                    <a:pt x="0" y="393"/>
                  </a:lnTo>
                  <a:lnTo>
                    <a:pt x="487" y="109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2"/>
            <p:cNvSpPr/>
            <p:nvPr/>
          </p:nvSpPr>
          <p:spPr>
            <a:xfrm>
              <a:off x="3298400" y="4489400"/>
              <a:ext cx="14575" cy="10850"/>
            </a:xfrm>
            <a:custGeom>
              <a:avLst/>
              <a:gdLst/>
              <a:ahLst/>
              <a:cxnLst/>
              <a:rect l="l" t="t" r="r" b="b"/>
              <a:pathLst>
                <a:path w="583" h="434" extrusionOk="0">
                  <a:moveTo>
                    <a:pt x="583" y="0"/>
                  </a:moveTo>
                  <a:lnTo>
                    <a:pt x="1" y="338"/>
                  </a:lnTo>
                  <a:lnTo>
                    <a:pt x="1" y="433"/>
                  </a:lnTo>
                  <a:lnTo>
                    <a:pt x="583" y="95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2"/>
            <p:cNvSpPr/>
            <p:nvPr/>
          </p:nvSpPr>
          <p:spPr>
            <a:xfrm>
              <a:off x="3317025" y="4482275"/>
              <a:ext cx="8475" cy="7475"/>
            </a:xfrm>
            <a:custGeom>
              <a:avLst/>
              <a:gdLst/>
              <a:ahLst/>
              <a:cxnLst/>
              <a:rect l="l" t="t" r="r" b="b"/>
              <a:pathLst>
                <a:path w="339" h="299" extrusionOk="0">
                  <a:moveTo>
                    <a:pt x="338" y="1"/>
                  </a:moveTo>
                  <a:lnTo>
                    <a:pt x="0" y="177"/>
                  </a:lnTo>
                  <a:lnTo>
                    <a:pt x="0" y="299"/>
                  </a:lnTo>
                  <a:lnTo>
                    <a:pt x="338" y="109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2"/>
            <p:cNvSpPr/>
            <p:nvPr/>
          </p:nvSpPr>
          <p:spPr>
            <a:xfrm>
              <a:off x="3328850" y="4475850"/>
              <a:ext cx="7125" cy="7125"/>
            </a:xfrm>
            <a:custGeom>
              <a:avLst/>
              <a:gdLst/>
              <a:ahLst/>
              <a:cxnLst/>
              <a:rect l="l" t="t" r="r" b="b"/>
              <a:pathLst>
                <a:path w="285" h="285" extrusionOk="0">
                  <a:moveTo>
                    <a:pt x="285" y="1"/>
                  </a:moveTo>
                  <a:lnTo>
                    <a:pt x="1" y="163"/>
                  </a:lnTo>
                  <a:lnTo>
                    <a:pt x="1" y="285"/>
                  </a:lnTo>
                  <a:lnTo>
                    <a:pt x="285" y="123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2"/>
            <p:cNvSpPr/>
            <p:nvPr/>
          </p:nvSpPr>
          <p:spPr>
            <a:xfrm>
              <a:off x="3236850" y="4533375"/>
              <a:ext cx="13200" cy="10175"/>
            </a:xfrm>
            <a:custGeom>
              <a:avLst/>
              <a:gdLst/>
              <a:ahLst/>
              <a:cxnLst/>
              <a:rect l="l" t="t" r="r" b="b"/>
              <a:pathLst>
                <a:path w="528" h="407" extrusionOk="0">
                  <a:moveTo>
                    <a:pt x="528" y="0"/>
                  </a:moveTo>
                  <a:lnTo>
                    <a:pt x="0" y="284"/>
                  </a:lnTo>
                  <a:lnTo>
                    <a:pt x="0" y="406"/>
                  </a:lnTo>
                  <a:lnTo>
                    <a:pt x="528" y="95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2"/>
            <p:cNvSpPr/>
            <p:nvPr/>
          </p:nvSpPr>
          <p:spPr>
            <a:xfrm>
              <a:off x="3253750" y="4526250"/>
              <a:ext cx="8150" cy="7475"/>
            </a:xfrm>
            <a:custGeom>
              <a:avLst/>
              <a:gdLst/>
              <a:ahLst/>
              <a:cxnLst/>
              <a:rect l="l" t="t" r="r" b="b"/>
              <a:pathLst>
                <a:path w="326" h="299" extrusionOk="0">
                  <a:moveTo>
                    <a:pt x="325" y="1"/>
                  </a:moveTo>
                  <a:lnTo>
                    <a:pt x="1" y="177"/>
                  </a:lnTo>
                  <a:lnTo>
                    <a:pt x="1" y="299"/>
                  </a:lnTo>
                  <a:lnTo>
                    <a:pt x="325" y="109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2"/>
            <p:cNvSpPr/>
            <p:nvPr/>
          </p:nvSpPr>
          <p:spPr>
            <a:xfrm>
              <a:off x="3265600" y="4521525"/>
              <a:ext cx="4750" cy="5100"/>
            </a:xfrm>
            <a:custGeom>
              <a:avLst/>
              <a:gdLst/>
              <a:ahLst/>
              <a:cxnLst/>
              <a:rect l="l" t="t" r="r" b="b"/>
              <a:pathLst>
                <a:path w="190" h="204" extrusionOk="0">
                  <a:moveTo>
                    <a:pt x="190" y="1"/>
                  </a:moveTo>
                  <a:lnTo>
                    <a:pt x="0" y="95"/>
                  </a:lnTo>
                  <a:lnTo>
                    <a:pt x="0" y="204"/>
                  </a:lnTo>
                  <a:lnTo>
                    <a:pt x="190" y="95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2"/>
            <p:cNvSpPr/>
            <p:nvPr/>
          </p:nvSpPr>
          <p:spPr>
            <a:xfrm>
              <a:off x="3273725" y="4512050"/>
              <a:ext cx="12200" cy="9850"/>
            </a:xfrm>
            <a:custGeom>
              <a:avLst/>
              <a:gdLst/>
              <a:ahLst/>
              <a:cxnLst/>
              <a:rect l="l" t="t" r="r" b="b"/>
              <a:pathLst>
                <a:path w="488" h="394" extrusionOk="0">
                  <a:moveTo>
                    <a:pt x="487" y="1"/>
                  </a:moveTo>
                  <a:lnTo>
                    <a:pt x="0" y="298"/>
                  </a:lnTo>
                  <a:lnTo>
                    <a:pt x="0" y="393"/>
                  </a:lnTo>
                  <a:lnTo>
                    <a:pt x="487" y="122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2"/>
            <p:cNvSpPr/>
            <p:nvPr/>
          </p:nvSpPr>
          <p:spPr>
            <a:xfrm>
              <a:off x="3289950" y="4499550"/>
              <a:ext cx="17950" cy="13550"/>
            </a:xfrm>
            <a:custGeom>
              <a:avLst/>
              <a:gdLst/>
              <a:ahLst/>
              <a:cxnLst/>
              <a:rect l="l" t="t" r="r" b="b"/>
              <a:pathLst>
                <a:path w="718" h="542" extrusionOk="0">
                  <a:moveTo>
                    <a:pt x="718" y="0"/>
                  </a:moveTo>
                  <a:lnTo>
                    <a:pt x="1" y="419"/>
                  </a:lnTo>
                  <a:lnTo>
                    <a:pt x="1" y="541"/>
                  </a:lnTo>
                  <a:lnTo>
                    <a:pt x="718" y="122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2"/>
            <p:cNvSpPr/>
            <p:nvPr/>
          </p:nvSpPr>
          <p:spPr>
            <a:xfrm>
              <a:off x="3311950" y="4493100"/>
              <a:ext cx="7125" cy="7150"/>
            </a:xfrm>
            <a:custGeom>
              <a:avLst/>
              <a:gdLst/>
              <a:ahLst/>
              <a:cxnLst/>
              <a:rect l="l" t="t" r="r" b="b"/>
              <a:pathLst>
                <a:path w="285" h="286" extrusionOk="0">
                  <a:moveTo>
                    <a:pt x="284" y="1"/>
                  </a:moveTo>
                  <a:lnTo>
                    <a:pt x="0" y="177"/>
                  </a:lnTo>
                  <a:lnTo>
                    <a:pt x="0" y="285"/>
                  </a:lnTo>
                  <a:lnTo>
                    <a:pt x="284" y="123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2"/>
            <p:cNvSpPr/>
            <p:nvPr/>
          </p:nvSpPr>
          <p:spPr>
            <a:xfrm>
              <a:off x="3322775" y="4477550"/>
              <a:ext cx="23350" cy="16600"/>
            </a:xfrm>
            <a:custGeom>
              <a:avLst/>
              <a:gdLst/>
              <a:ahLst/>
              <a:cxnLst/>
              <a:rect l="l" t="t" r="r" b="b"/>
              <a:pathLst>
                <a:path w="934" h="664" extrusionOk="0">
                  <a:moveTo>
                    <a:pt x="934" y="1"/>
                  </a:moveTo>
                  <a:lnTo>
                    <a:pt x="0" y="542"/>
                  </a:lnTo>
                  <a:lnTo>
                    <a:pt x="0" y="664"/>
                  </a:lnTo>
                  <a:lnTo>
                    <a:pt x="934" y="122"/>
                  </a:lnTo>
                  <a:lnTo>
                    <a:pt x="934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2"/>
            <p:cNvSpPr/>
            <p:nvPr/>
          </p:nvSpPr>
          <p:spPr>
            <a:xfrm>
              <a:off x="3339675" y="4436625"/>
              <a:ext cx="12875" cy="10175"/>
            </a:xfrm>
            <a:custGeom>
              <a:avLst/>
              <a:gdLst/>
              <a:ahLst/>
              <a:cxnLst/>
              <a:rect l="l" t="t" r="r" b="b"/>
              <a:pathLst>
                <a:path w="515" h="407" extrusionOk="0">
                  <a:moveTo>
                    <a:pt x="515" y="0"/>
                  </a:moveTo>
                  <a:lnTo>
                    <a:pt x="1" y="284"/>
                  </a:lnTo>
                  <a:lnTo>
                    <a:pt x="1" y="406"/>
                  </a:lnTo>
                  <a:lnTo>
                    <a:pt x="515" y="95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2"/>
            <p:cNvSpPr/>
            <p:nvPr/>
          </p:nvSpPr>
          <p:spPr>
            <a:xfrm>
              <a:off x="3356250" y="4429175"/>
              <a:ext cx="8475" cy="7800"/>
            </a:xfrm>
            <a:custGeom>
              <a:avLst/>
              <a:gdLst/>
              <a:ahLst/>
              <a:cxnLst/>
              <a:rect l="l" t="t" r="r" b="b"/>
              <a:pathLst>
                <a:path w="339" h="312" extrusionOk="0">
                  <a:moveTo>
                    <a:pt x="339" y="1"/>
                  </a:moveTo>
                  <a:lnTo>
                    <a:pt x="1" y="204"/>
                  </a:lnTo>
                  <a:lnTo>
                    <a:pt x="1" y="312"/>
                  </a:lnTo>
                  <a:lnTo>
                    <a:pt x="339" y="122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2"/>
            <p:cNvSpPr/>
            <p:nvPr/>
          </p:nvSpPr>
          <p:spPr>
            <a:xfrm>
              <a:off x="3368425" y="4413625"/>
              <a:ext cx="23375" cy="16600"/>
            </a:xfrm>
            <a:custGeom>
              <a:avLst/>
              <a:gdLst/>
              <a:ahLst/>
              <a:cxnLst/>
              <a:rect l="l" t="t" r="r" b="b"/>
              <a:pathLst>
                <a:path w="935" h="664" extrusionOk="0">
                  <a:moveTo>
                    <a:pt x="934" y="0"/>
                  </a:moveTo>
                  <a:lnTo>
                    <a:pt x="1" y="541"/>
                  </a:lnTo>
                  <a:lnTo>
                    <a:pt x="1" y="663"/>
                  </a:lnTo>
                  <a:lnTo>
                    <a:pt x="934" y="122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2"/>
            <p:cNvSpPr/>
            <p:nvPr/>
          </p:nvSpPr>
          <p:spPr>
            <a:xfrm>
              <a:off x="3395500" y="4403475"/>
              <a:ext cx="13550" cy="11175"/>
            </a:xfrm>
            <a:custGeom>
              <a:avLst/>
              <a:gdLst/>
              <a:ahLst/>
              <a:cxnLst/>
              <a:rect l="l" t="t" r="r" b="b"/>
              <a:pathLst>
                <a:path w="542" h="447" extrusionOk="0">
                  <a:moveTo>
                    <a:pt x="542" y="0"/>
                  </a:moveTo>
                  <a:lnTo>
                    <a:pt x="0" y="325"/>
                  </a:lnTo>
                  <a:lnTo>
                    <a:pt x="0" y="447"/>
                  </a:lnTo>
                  <a:lnTo>
                    <a:pt x="542" y="122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2"/>
            <p:cNvSpPr/>
            <p:nvPr/>
          </p:nvSpPr>
          <p:spPr>
            <a:xfrm>
              <a:off x="3412750" y="4393650"/>
              <a:ext cx="13225" cy="10850"/>
            </a:xfrm>
            <a:custGeom>
              <a:avLst/>
              <a:gdLst/>
              <a:ahLst/>
              <a:cxnLst/>
              <a:rect l="l" t="t" r="r" b="b"/>
              <a:pathLst>
                <a:path w="529" h="434" extrusionOk="0">
                  <a:moveTo>
                    <a:pt x="528" y="1"/>
                  </a:moveTo>
                  <a:lnTo>
                    <a:pt x="0" y="312"/>
                  </a:lnTo>
                  <a:lnTo>
                    <a:pt x="0" y="434"/>
                  </a:lnTo>
                  <a:lnTo>
                    <a:pt x="528" y="123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2"/>
            <p:cNvSpPr/>
            <p:nvPr/>
          </p:nvSpPr>
          <p:spPr>
            <a:xfrm>
              <a:off x="3346100" y="4440000"/>
              <a:ext cx="13550" cy="10525"/>
            </a:xfrm>
            <a:custGeom>
              <a:avLst/>
              <a:gdLst/>
              <a:ahLst/>
              <a:cxnLst/>
              <a:rect l="l" t="t" r="r" b="b"/>
              <a:pathLst>
                <a:path w="542" h="421" extrusionOk="0">
                  <a:moveTo>
                    <a:pt x="542" y="1"/>
                  </a:moveTo>
                  <a:lnTo>
                    <a:pt x="1" y="298"/>
                  </a:lnTo>
                  <a:lnTo>
                    <a:pt x="1" y="420"/>
                  </a:lnTo>
                  <a:lnTo>
                    <a:pt x="542" y="95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2"/>
            <p:cNvSpPr/>
            <p:nvPr/>
          </p:nvSpPr>
          <p:spPr>
            <a:xfrm>
              <a:off x="3363350" y="4432550"/>
              <a:ext cx="8500" cy="7825"/>
            </a:xfrm>
            <a:custGeom>
              <a:avLst/>
              <a:gdLst/>
              <a:ahLst/>
              <a:cxnLst/>
              <a:rect l="l" t="t" r="r" b="b"/>
              <a:pathLst>
                <a:path w="340" h="313" extrusionOk="0">
                  <a:moveTo>
                    <a:pt x="339" y="1"/>
                  </a:moveTo>
                  <a:lnTo>
                    <a:pt x="1" y="204"/>
                  </a:lnTo>
                  <a:lnTo>
                    <a:pt x="1" y="312"/>
                  </a:lnTo>
                  <a:lnTo>
                    <a:pt x="339" y="123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2"/>
            <p:cNvSpPr/>
            <p:nvPr/>
          </p:nvSpPr>
          <p:spPr>
            <a:xfrm>
              <a:off x="3375200" y="4424775"/>
              <a:ext cx="10500" cy="8825"/>
            </a:xfrm>
            <a:custGeom>
              <a:avLst/>
              <a:gdLst/>
              <a:ahLst/>
              <a:cxnLst/>
              <a:rect l="l" t="t" r="r" b="b"/>
              <a:pathLst>
                <a:path w="420" h="353" extrusionOk="0">
                  <a:moveTo>
                    <a:pt x="420" y="1"/>
                  </a:moveTo>
                  <a:lnTo>
                    <a:pt x="0" y="231"/>
                  </a:lnTo>
                  <a:lnTo>
                    <a:pt x="0" y="352"/>
                  </a:lnTo>
                  <a:lnTo>
                    <a:pt x="420" y="109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2"/>
            <p:cNvSpPr/>
            <p:nvPr/>
          </p:nvSpPr>
          <p:spPr>
            <a:xfrm>
              <a:off x="3389075" y="4416325"/>
              <a:ext cx="11525" cy="9150"/>
            </a:xfrm>
            <a:custGeom>
              <a:avLst/>
              <a:gdLst/>
              <a:ahLst/>
              <a:cxnLst/>
              <a:rect l="l" t="t" r="r" b="b"/>
              <a:pathLst>
                <a:path w="461" h="366" extrusionOk="0">
                  <a:moveTo>
                    <a:pt x="460" y="0"/>
                  </a:moveTo>
                  <a:lnTo>
                    <a:pt x="0" y="244"/>
                  </a:lnTo>
                  <a:lnTo>
                    <a:pt x="0" y="366"/>
                  </a:lnTo>
                  <a:lnTo>
                    <a:pt x="460" y="95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2"/>
            <p:cNvSpPr/>
            <p:nvPr/>
          </p:nvSpPr>
          <p:spPr>
            <a:xfrm>
              <a:off x="3404300" y="4401450"/>
              <a:ext cx="21675" cy="15225"/>
            </a:xfrm>
            <a:custGeom>
              <a:avLst/>
              <a:gdLst/>
              <a:ahLst/>
              <a:cxnLst/>
              <a:rect l="l" t="t" r="r" b="b"/>
              <a:pathLst>
                <a:path w="867" h="609" extrusionOk="0">
                  <a:moveTo>
                    <a:pt x="866" y="0"/>
                  </a:moveTo>
                  <a:lnTo>
                    <a:pt x="0" y="487"/>
                  </a:lnTo>
                  <a:lnTo>
                    <a:pt x="0" y="609"/>
                  </a:lnTo>
                  <a:lnTo>
                    <a:pt x="866" y="122"/>
                  </a:lnTo>
                  <a:lnTo>
                    <a:pt x="866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2"/>
            <p:cNvSpPr/>
            <p:nvPr/>
          </p:nvSpPr>
          <p:spPr>
            <a:xfrm>
              <a:off x="3339675" y="4451175"/>
              <a:ext cx="12875" cy="10150"/>
            </a:xfrm>
            <a:custGeom>
              <a:avLst/>
              <a:gdLst/>
              <a:ahLst/>
              <a:cxnLst/>
              <a:rect l="l" t="t" r="r" b="b"/>
              <a:pathLst>
                <a:path w="515" h="406" extrusionOk="0">
                  <a:moveTo>
                    <a:pt x="515" y="0"/>
                  </a:moveTo>
                  <a:lnTo>
                    <a:pt x="1" y="311"/>
                  </a:lnTo>
                  <a:lnTo>
                    <a:pt x="1" y="406"/>
                  </a:lnTo>
                  <a:lnTo>
                    <a:pt x="515" y="122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2"/>
            <p:cNvSpPr/>
            <p:nvPr/>
          </p:nvSpPr>
          <p:spPr>
            <a:xfrm>
              <a:off x="3356250" y="4444400"/>
              <a:ext cx="8475" cy="7800"/>
            </a:xfrm>
            <a:custGeom>
              <a:avLst/>
              <a:gdLst/>
              <a:ahLst/>
              <a:cxnLst/>
              <a:rect l="l" t="t" r="r" b="b"/>
              <a:pathLst>
                <a:path w="339" h="312" extrusionOk="0">
                  <a:moveTo>
                    <a:pt x="339" y="0"/>
                  </a:moveTo>
                  <a:lnTo>
                    <a:pt x="1" y="190"/>
                  </a:lnTo>
                  <a:lnTo>
                    <a:pt x="1" y="312"/>
                  </a:lnTo>
                  <a:lnTo>
                    <a:pt x="339" y="109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2"/>
            <p:cNvSpPr/>
            <p:nvPr/>
          </p:nvSpPr>
          <p:spPr>
            <a:xfrm>
              <a:off x="3368425" y="4434250"/>
              <a:ext cx="13225" cy="10850"/>
            </a:xfrm>
            <a:custGeom>
              <a:avLst/>
              <a:gdLst/>
              <a:ahLst/>
              <a:cxnLst/>
              <a:rect l="l" t="t" r="r" b="b"/>
              <a:pathLst>
                <a:path w="529" h="434" extrusionOk="0">
                  <a:moveTo>
                    <a:pt x="529" y="1"/>
                  </a:moveTo>
                  <a:lnTo>
                    <a:pt x="1" y="325"/>
                  </a:lnTo>
                  <a:lnTo>
                    <a:pt x="1" y="434"/>
                  </a:lnTo>
                  <a:lnTo>
                    <a:pt x="529" y="122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2"/>
            <p:cNvSpPr/>
            <p:nvPr/>
          </p:nvSpPr>
          <p:spPr>
            <a:xfrm>
              <a:off x="3385350" y="4418700"/>
              <a:ext cx="23700" cy="16600"/>
            </a:xfrm>
            <a:custGeom>
              <a:avLst/>
              <a:gdLst/>
              <a:ahLst/>
              <a:cxnLst/>
              <a:rect l="l" t="t" r="r" b="b"/>
              <a:pathLst>
                <a:path w="948" h="664" extrusionOk="0">
                  <a:moveTo>
                    <a:pt x="948" y="0"/>
                  </a:moveTo>
                  <a:lnTo>
                    <a:pt x="0" y="541"/>
                  </a:lnTo>
                  <a:lnTo>
                    <a:pt x="0" y="663"/>
                  </a:lnTo>
                  <a:lnTo>
                    <a:pt x="948" y="108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2"/>
            <p:cNvSpPr/>
            <p:nvPr/>
          </p:nvSpPr>
          <p:spPr>
            <a:xfrm>
              <a:off x="3412750" y="4408875"/>
              <a:ext cx="13225" cy="10175"/>
            </a:xfrm>
            <a:custGeom>
              <a:avLst/>
              <a:gdLst/>
              <a:ahLst/>
              <a:cxnLst/>
              <a:rect l="l" t="t" r="r" b="b"/>
              <a:pathLst>
                <a:path w="529" h="407" extrusionOk="0">
                  <a:moveTo>
                    <a:pt x="528" y="1"/>
                  </a:moveTo>
                  <a:lnTo>
                    <a:pt x="0" y="312"/>
                  </a:lnTo>
                  <a:lnTo>
                    <a:pt x="0" y="407"/>
                  </a:lnTo>
                  <a:lnTo>
                    <a:pt x="528" y="122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2"/>
            <p:cNvSpPr/>
            <p:nvPr/>
          </p:nvSpPr>
          <p:spPr>
            <a:xfrm>
              <a:off x="3347800" y="4454550"/>
              <a:ext cx="11850" cy="9825"/>
            </a:xfrm>
            <a:custGeom>
              <a:avLst/>
              <a:gdLst/>
              <a:ahLst/>
              <a:cxnLst/>
              <a:rect l="l" t="t" r="r" b="b"/>
              <a:pathLst>
                <a:path w="474" h="393" extrusionOk="0">
                  <a:moveTo>
                    <a:pt x="474" y="0"/>
                  </a:moveTo>
                  <a:lnTo>
                    <a:pt x="0" y="271"/>
                  </a:lnTo>
                  <a:lnTo>
                    <a:pt x="0" y="393"/>
                  </a:lnTo>
                  <a:lnTo>
                    <a:pt x="474" y="12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2"/>
            <p:cNvSpPr/>
            <p:nvPr/>
          </p:nvSpPr>
          <p:spPr>
            <a:xfrm>
              <a:off x="3363350" y="4447775"/>
              <a:ext cx="8500" cy="7800"/>
            </a:xfrm>
            <a:custGeom>
              <a:avLst/>
              <a:gdLst/>
              <a:ahLst/>
              <a:cxnLst/>
              <a:rect l="l" t="t" r="r" b="b"/>
              <a:pathLst>
                <a:path w="340" h="312" extrusionOk="0">
                  <a:moveTo>
                    <a:pt x="339" y="1"/>
                  </a:moveTo>
                  <a:lnTo>
                    <a:pt x="1" y="190"/>
                  </a:lnTo>
                  <a:lnTo>
                    <a:pt x="1" y="312"/>
                  </a:lnTo>
                  <a:lnTo>
                    <a:pt x="339" y="109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2"/>
            <p:cNvSpPr/>
            <p:nvPr/>
          </p:nvSpPr>
          <p:spPr>
            <a:xfrm>
              <a:off x="3375200" y="4437625"/>
              <a:ext cx="13550" cy="10850"/>
            </a:xfrm>
            <a:custGeom>
              <a:avLst/>
              <a:gdLst/>
              <a:ahLst/>
              <a:cxnLst/>
              <a:rect l="l" t="t" r="r" b="b"/>
              <a:pathLst>
                <a:path w="542" h="434" extrusionOk="0">
                  <a:moveTo>
                    <a:pt x="542" y="1"/>
                  </a:moveTo>
                  <a:lnTo>
                    <a:pt x="0" y="326"/>
                  </a:lnTo>
                  <a:lnTo>
                    <a:pt x="0" y="434"/>
                  </a:lnTo>
                  <a:lnTo>
                    <a:pt x="542" y="123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2"/>
            <p:cNvSpPr/>
            <p:nvPr/>
          </p:nvSpPr>
          <p:spPr>
            <a:xfrm>
              <a:off x="3392450" y="4430875"/>
              <a:ext cx="8150" cy="7800"/>
            </a:xfrm>
            <a:custGeom>
              <a:avLst/>
              <a:gdLst/>
              <a:ahLst/>
              <a:cxnLst/>
              <a:rect l="l" t="t" r="r" b="b"/>
              <a:pathLst>
                <a:path w="326" h="312" extrusionOk="0">
                  <a:moveTo>
                    <a:pt x="325" y="0"/>
                  </a:moveTo>
                  <a:lnTo>
                    <a:pt x="1" y="190"/>
                  </a:lnTo>
                  <a:lnTo>
                    <a:pt x="1" y="311"/>
                  </a:lnTo>
                  <a:lnTo>
                    <a:pt x="325" y="12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2"/>
            <p:cNvSpPr/>
            <p:nvPr/>
          </p:nvSpPr>
          <p:spPr>
            <a:xfrm>
              <a:off x="3404300" y="4416650"/>
              <a:ext cx="21675" cy="15250"/>
            </a:xfrm>
            <a:custGeom>
              <a:avLst/>
              <a:gdLst/>
              <a:ahLst/>
              <a:cxnLst/>
              <a:rect l="l" t="t" r="r" b="b"/>
              <a:pathLst>
                <a:path w="867" h="610" extrusionOk="0">
                  <a:moveTo>
                    <a:pt x="866" y="1"/>
                  </a:moveTo>
                  <a:lnTo>
                    <a:pt x="0" y="488"/>
                  </a:lnTo>
                  <a:lnTo>
                    <a:pt x="0" y="610"/>
                  </a:lnTo>
                  <a:lnTo>
                    <a:pt x="866" y="96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2"/>
            <p:cNvSpPr/>
            <p:nvPr/>
          </p:nvSpPr>
          <p:spPr>
            <a:xfrm>
              <a:off x="3339675" y="4466375"/>
              <a:ext cx="12875" cy="10175"/>
            </a:xfrm>
            <a:custGeom>
              <a:avLst/>
              <a:gdLst/>
              <a:ahLst/>
              <a:cxnLst/>
              <a:rect l="l" t="t" r="r" b="b"/>
              <a:pathLst>
                <a:path w="515" h="407" extrusionOk="0">
                  <a:moveTo>
                    <a:pt x="515" y="1"/>
                  </a:moveTo>
                  <a:lnTo>
                    <a:pt x="1" y="299"/>
                  </a:lnTo>
                  <a:lnTo>
                    <a:pt x="1" y="407"/>
                  </a:lnTo>
                  <a:lnTo>
                    <a:pt x="515" y="109"/>
                  </a:lnTo>
                  <a:lnTo>
                    <a:pt x="515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2"/>
            <p:cNvSpPr/>
            <p:nvPr/>
          </p:nvSpPr>
          <p:spPr>
            <a:xfrm>
              <a:off x="3356250" y="4459275"/>
              <a:ext cx="8475" cy="7825"/>
            </a:xfrm>
            <a:custGeom>
              <a:avLst/>
              <a:gdLst/>
              <a:ahLst/>
              <a:cxnLst/>
              <a:rect l="l" t="t" r="r" b="b"/>
              <a:pathLst>
                <a:path w="339" h="313" extrusionOk="0">
                  <a:moveTo>
                    <a:pt x="339" y="1"/>
                  </a:moveTo>
                  <a:lnTo>
                    <a:pt x="1" y="204"/>
                  </a:lnTo>
                  <a:lnTo>
                    <a:pt x="1" y="312"/>
                  </a:lnTo>
                  <a:lnTo>
                    <a:pt x="339" y="123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2"/>
            <p:cNvSpPr/>
            <p:nvPr/>
          </p:nvSpPr>
          <p:spPr>
            <a:xfrm>
              <a:off x="3368425" y="4433575"/>
              <a:ext cx="40625" cy="26750"/>
            </a:xfrm>
            <a:custGeom>
              <a:avLst/>
              <a:gdLst/>
              <a:ahLst/>
              <a:cxnLst/>
              <a:rect l="l" t="t" r="r" b="b"/>
              <a:pathLst>
                <a:path w="1625" h="1070" extrusionOk="0">
                  <a:moveTo>
                    <a:pt x="1625" y="0"/>
                  </a:moveTo>
                  <a:lnTo>
                    <a:pt x="1" y="948"/>
                  </a:lnTo>
                  <a:lnTo>
                    <a:pt x="1" y="1069"/>
                  </a:lnTo>
                  <a:lnTo>
                    <a:pt x="1625" y="122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2"/>
            <p:cNvSpPr/>
            <p:nvPr/>
          </p:nvSpPr>
          <p:spPr>
            <a:xfrm>
              <a:off x="3349825" y="4469775"/>
              <a:ext cx="9825" cy="8475"/>
            </a:xfrm>
            <a:custGeom>
              <a:avLst/>
              <a:gdLst/>
              <a:ahLst/>
              <a:cxnLst/>
              <a:rect l="l" t="t" r="r" b="b"/>
              <a:pathLst>
                <a:path w="393" h="339" extrusionOk="0">
                  <a:moveTo>
                    <a:pt x="393" y="0"/>
                  </a:moveTo>
                  <a:lnTo>
                    <a:pt x="1" y="230"/>
                  </a:lnTo>
                  <a:lnTo>
                    <a:pt x="1" y="339"/>
                  </a:lnTo>
                  <a:lnTo>
                    <a:pt x="393" y="10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2"/>
            <p:cNvSpPr/>
            <p:nvPr/>
          </p:nvSpPr>
          <p:spPr>
            <a:xfrm>
              <a:off x="3363350" y="4462675"/>
              <a:ext cx="8500" cy="7800"/>
            </a:xfrm>
            <a:custGeom>
              <a:avLst/>
              <a:gdLst/>
              <a:ahLst/>
              <a:cxnLst/>
              <a:rect l="l" t="t" r="r" b="b"/>
              <a:pathLst>
                <a:path w="340" h="312" extrusionOk="0">
                  <a:moveTo>
                    <a:pt x="339" y="0"/>
                  </a:moveTo>
                  <a:lnTo>
                    <a:pt x="1" y="203"/>
                  </a:lnTo>
                  <a:lnTo>
                    <a:pt x="1" y="311"/>
                  </a:lnTo>
                  <a:lnTo>
                    <a:pt x="339" y="122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2"/>
            <p:cNvSpPr/>
            <p:nvPr/>
          </p:nvSpPr>
          <p:spPr>
            <a:xfrm>
              <a:off x="3375200" y="4447775"/>
              <a:ext cx="22000" cy="15925"/>
            </a:xfrm>
            <a:custGeom>
              <a:avLst/>
              <a:gdLst/>
              <a:ahLst/>
              <a:cxnLst/>
              <a:rect l="l" t="t" r="r" b="b"/>
              <a:pathLst>
                <a:path w="880" h="637" extrusionOk="0">
                  <a:moveTo>
                    <a:pt x="880" y="1"/>
                  </a:moveTo>
                  <a:lnTo>
                    <a:pt x="0" y="515"/>
                  </a:lnTo>
                  <a:lnTo>
                    <a:pt x="0" y="637"/>
                  </a:lnTo>
                  <a:lnTo>
                    <a:pt x="880" y="123"/>
                  </a:lnTo>
                  <a:lnTo>
                    <a:pt x="880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2"/>
            <p:cNvSpPr/>
            <p:nvPr/>
          </p:nvSpPr>
          <p:spPr>
            <a:xfrm>
              <a:off x="3227700" y="4364575"/>
              <a:ext cx="37250" cy="25375"/>
            </a:xfrm>
            <a:custGeom>
              <a:avLst/>
              <a:gdLst/>
              <a:ahLst/>
              <a:cxnLst/>
              <a:rect l="l" t="t" r="r" b="b"/>
              <a:pathLst>
                <a:path w="1490" h="1015" extrusionOk="0">
                  <a:moveTo>
                    <a:pt x="1489" y="0"/>
                  </a:moveTo>
                  <a:lnTo>
                    <a:pt x="1" y="853"/>
                  </a:lnTo>
                  <a:lnTo>
                    <a:pt x="1" y="1015"/>
                  </a:lnTo>
                  <a:lnTo>
                    <a:pt x="1489" y="149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2"/>
            <p:cNvSpPr/>
            <p:nvPr/>
          </p:nvSpPr>
          <p:spPr>
            <a:xfrm>
              <a:off x="3270325" y="4354075"/>
              <a:ext cx="12200" cy="11525"/>
            </a:xfrm>
            <a:custGeom>
              <a:avLst/>
              <a:gdLst/>
              <a:ahLst/>
              <a:cxnLst/>
              <a:rect l="l" t="t" r="r" b="b"/>
              <a:pathLst>
                <a:path w="488" h="461" extrusionOk="0">
                  <a:moveTo>
                    <a:pt x="488" y="1"/>
                  </a:moveTo>
                  <a:lnTo>
                    <a:pt x="1" y="285"/>
                  </a:lnTo>
                  <a:lnTo>
                    <a:pt x="1" y="461"/>
                  </a:lnTo>
                  <a:lnTo>
                    <a:pt x="488" y="163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2"/>
            <p:cNvSpPr/>
            <p:nvPr/>
          </p:nvSpPr>
          <p:spPr>
            <a:xfrm>
              <a:off x="3288250" y="4330750"/>
              <a:ext cx="34550" cy="24025"/>
            </a:xfrm>
            <a:custGeom>
              <a:avLst/>
              <a:gdLst/>
              <a:ahLst/>
              <a:cxnLst/>
              <a:rect l="l" t="t" r="r" b="b"/>
              <a:pathLst>
                <a:path w="1382" h="961" extrusionOk="0">
                  <a:moveTo>
                    <a:pt x="1381" y="0"/>
                  </a:moveTo>
                  <a:lnTo>
                    <a:pt x="1" y="798"/>
                  </a:lnTo>
                  <a:lnTo>
                    <a:pt x="1" y="961"/>
                  </a:lnTo>
                  <a:lnTo>
                    <a:pt x="1381" y="176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2"/>
            <p:cNvSpPr/>
            <p:nvPr/>
          </p:nvSpPr>
          <p:spPr>
            <a:xfrm>
              <a:off x="3328175" y="4319925"/>
              <a:ext cx="13550" cy="12200"/>
            </a:xfrm>
            <a:custGeom>
              <a:avLst/>
              <a:gdLst/>
              <a:ahLst/>
              <a:cxnLst/>
              <a:rect l="l" t="t" r="r" b="b"/>
              <a:pathLst>
                <a:path w="542" h="488" extrusionOk="0">
                  <a:moveTo>
                    <a:pt x="542" y="0"/>
                  </a:moveTo>
                  <a:lnTo>
                    <a:pt x="1" y="311"/>
                  </a:lnTo>
                  <a:lnTo>
                    <a:pt x="1" y="487"/>
                  </a:lnTo>
                  <a:lnTo>
                    <a:pt x="542" y="162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2"/>
            <p:cNvSpPr/>
            <p:nvPr/>
          </p:nvSpPr>
          <p:spPr>
            <a:xfrm>
              <a:off x="3347450" y="4304025"/>
              <a:ext cx="22025" cy="16600"/>
            </a:xfrm>
            <a:custGeom>
              <a:avLst/>
              <a:gdLst/>
              <a:ahLst/>
              <a:cxnLst/>
              <a:rect l="l" t="t" r="r" b="b"/>
              <a:pathLst>
                <a:path w="881" h="664" extrusionOk="0">
                  <a:moveTo>
                    <a:pt x="880" y="0"/>
                  </a:moveTo>
                  <a:lnTo>
                    <a:pt x="1" y="514"/>
                  </a:lnTo>
                  <a:lnTo>
                    <a:pt x="1" y="663"/>
                  </a:lnTo>
                  <a:lnTo>
                    <a:pt x="880" y="162"/>
                  </a:lnTo>
                  <a:lnTo>
                    <a:pt x="880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2"/>
            <p:cNvSpPr/>
            <p:nvPr/>
          </p:nvSpPr>
          <p:spPr>
            <a:xfrm>
              <a:off x="3374850" y="4293525"/>
              <a:ext cx="12200" cy="11525"/>
            </a:xfrm>
            <a:custGeom>
              <a:avLst/>
              <a:gdLst/>
              <a:ahLst/>
              <a:cxnLst/>
              <a:rect l="l" t="t" r="r" b="b"/>
              <a:pathLst>
                <a:path w="488" h="461" extrusionOk="0">
                  <a:moveTo>
                    <a:pt x="488" y="1"/>
                  </a:moveTo>
                  <a:lnTo>
                    <a:pt x="1" y="285"/>
                  </a:lnTo>
                  <a:lnTo>
                    <a:pt x="1" y="461"/>
                  </a:lnTo>
                  <a:lnTo>
                    <a:pt x="488" y="176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2"/>
            <p:cNvSpPr/>
            <p:nvPr/>
          </p:nvSpPr>
          <p:spPr>
            <a:xfrm>
              <a:off x="3393125" y="4284400"/>
              <a:ext cx="10175" cy="10175"/>
            </a:xfrm>
            <a:custGeom>
              <a:avLst/>
              <a:gdLst/>
              <a:ahLst/>
              <a:cxnLst/>
              <a:rect l="l" t="t" r="r" b="b"/>
              <a:pathLst>
                <a:path w="407" h="407" extrusionOk="0">
                  <a:moveTo>
                    <a:pt x="406" y="0"/>
                  </a:moveTo>
                  <a:lnTo>
                    <a:pt x="1" y="244"/>
                  </a:lnTo>
                  <a:lnTo>
                    <a:pt x="1" y="406"/>
                  </a:lnTo>
                  <a:lnTo>
                    <a:pt x="406" y="163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2"/>
            <p:cNvSpPr/>
            <p:nvPr/>
          </p:nvSpPr>
          <p:spPr>
            <a:xfrm>
              <a:off x="3207075" y="4613550"/>
              <a:ext cx="24375" cy="18275"/>
            </a:xfrm>
            <a:custGeom>
              <a:avLst/>
              <a:gdLst/>
              <a:ahLst/>
              <a:cxnLst/>
              <a:rect l="l" t="t" r="r" b="b"/>
              <a:pathLst>
                <a:path w="975" h="731" extrusionOk="0">
                  <a:moveTo>
                    <a:pt x="975" y="0"/>
                  </a:moveTo>
                  <a:lnTo>
                    <a:pt x="0" y="568"/>
                  </a:lnTo>
                  <a:lnTo>
                    <a:pt x="0" y="731"/>
                  </a:lnTo>
                  <a:lnTo>
                    <a:pt x="975" y="176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2"/>
            <p:cNvSpPr/>
            <p:nvPr/>
          </p:nvSpPr>
          <p:spPr>
            <a:xfrm>
              <a:off x="3236850" y="4603050"/>
              <a:ext cx="12875" cy="11525"/>
            </a:xfrm>
            <a:custGeom>
              <a:avLst/>
              <a:gdLst/>
              <a:ahLst/>
              <a:cxnLst/>
              <a:rect l="l" t="t" r="r" b="b"/>
              <a:pathLst>
                <a:path w="515" h="461" extrusionOk="0">
                  <a:moveTo>
                    <a:pt x="514" y="1"/>
                  </a:moveTo>
                  <a:lnTo>
                    <a:pt x="0" y="285"/>
                  </a:lnTo>
                  <a:lnTo>
                    <a:pt x="0" y="461"/>
                  </a:lnTo>
                  <a:lnTo>
                    <a:pt x="514" y="176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2"/>
            <p:cNvSpPr/>
            <p:nvPr/>
          </p:nvSpPr>
          <p:spPr>
            <a:xfrm>
              <a:off x="3255100" y="4589850"/>
              <a:ext cx="16950" cy="14250"/>
            </a:xfrm>
            <a:custGeom>
              <a:avLst/>
              <a:gdLst/>
              <a:ahLst/>
              <a:cxnLst/>
              <a:rect l="l" t="t" r="r" b="b"/>
              <a:pathLst>
                <a:path w="678" h="570" extrusionOk="0">
                  <a:moveTo>
                    <a:pt x="677" y="1"/>
                  </a:moveTo>
                  <a:lnTo>
                    <a:pt x="1" y="407"/>
                  </a:lnTo>
                  <a:lnTo>
                    <a:pt x="1" y="569"/>
                  </a:lnTo>
                  <a:lnTo>
                    <a:pt x="677" y="177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2"/>
            <p:cNvSpPr/>
            <p:nvPr/>
          </p:nvSpPr>
          <p:spPr>
            <a:xfrm>
              <a:off x="3303475" y="4583775"/>
              <a:ext cx="13900" cy="10850"/>
            </a:xfrm>
            <a:custGeom>
              <a:avLst/>
              <a:gdLst/>
              <a:ahLst/>
              <a:cxnLst/>
              <a:rect l="l" t="t" r="r" b="b"/>
              <a:pathLst>
                <a:path w="556" h="434" extrusionOk="0">
                  <a:moveTo>
                    <a:pt x="556" y="0"/>
                  </a:moveTo>
                  <a:lnTo>
                    <a:pt x="1" y="311"/>
                  </a:lnTo>
                  <a:lnTo>
                    <a:pt x="1" y="433"/>
                  </a:lnTo>
                  <a:lnTo>
                    <a:pt x="556" y="109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2"/>
            <p:cNvSpPr/>
            <p:nvPr/>
          </p:nvSpPr>
          <p:spPr>
            <a:xfrm>
              <a:off x="3321075" y="4564475"/>
              <a:ext cx="29125" cy="20000"/>
            </a:xfrm>
            <a:custGeom>
              <a:avLst/>
              <a:gdLst/>
              <a:ahLst/>
              <a:cxnLst/>
              <a:rect l="l" t="t" r="r" b="b"/>
              <a:pathLst>
                <a:path w="1165" h="800" extrusionOk="0">
                  <a:moveTo>
                    <a:pt x="1164" y="1"/>
                  </a:moveTo>
                  <a:lnTo>
                    <a:pt x="0" y="678"/>
                  </a:lnTo>
                  <a:lnTo>
                    <a:pt x="0" y="799"/>
                  </a:lnTo>
                  <a:lnTo>
                    <a:pt x="1164" y="123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2"/>
            <p:cNvSpPr/>
            <p:nvPr/>
          </p:nvSpPr>
          <p:spPr>
            <a:xfrm>
              <a:off x="3207075" y="4631800"/>
              <a:ext cx="27425" cy="18300"/>
            </a:xfrm>
            <a:custGeom>
              <a:avLst/>
              <a:gdLst/>
              <a:ahLst/>
              <a:cxnLst/>
              <a:rect l="l" t="t" r="r" b="b"/>
              <a:pathLst>
                <a:path w="1097" h="732" extrusionOk="0">
                  <a:moveTo>
                    <a:pt x="1096" y="1"/>
                  </a:moveTo>
                  <a:lnTo>
                    <a:pt x="0" y="623"/>
                  </a:lnTo>
                  <a:lnTo>
                    <a:pt x="0" y="731"/>
                  </a:lnTo>
                  <a:lnTo>
                    <a:pt x="1096" y="109"/>
                  </a:lnTo>
                  <a:lnTo>
                    <a:pt x="1096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2"/>
            <p:cNvSpPr/>
            <p:nvPr/>
          </p:nvSpPr>
          <p:spPr>
            <a:xfrm>
              <a:off x="3238200" y="4625050"/>
              <a:ext cx="7800" cy="7125"/>
            </a:xfrm>
            <a:custGeom>
              <a:avLst/>
              <a:gdLst/>
              <a:ahLst/>
              <a:cxnLst/>
              <a:rect l="l" t="t" r="r" b="b"/>
              <a:pathLst>
                <a:path w="312" h="285" extrusionOk="0">
                  <a:moveTo>
                    <a:pt x="312" y="0"/>
                  </a:moveTo>
                  <a:lnTo>
                    <a:pt x="0" y="189"/>
                  </a:lnTo>
                  <a:lnTo>
                    <a:pt x="0" y="284"/>
                  </a:lnTo>
                  <a:lnTo>
                    <a:pt x="312" y="108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2"/>
            <p:cNvSpPr/>
            <p:nvPr/>
          </p:nvSpPr>
          <p:spPr>
            <a:xfrm>
              <a:off x="3303000" y="4545100"/>
              <a:ext cx="56950" cy="39575"/>
            </a:xfrm>
            <a:custGeom>
              <a:avLst/>
              <a:gdLst/>
              <a:ahLst/>
              <a:cxnLst/>
              <a:rect l="l" t="t" r="r" b="b"/>
              <a:pathLst>
                <a:path w="2278" h="1583" extrusionOk="0">
                  <a:moveTo>
                    <a:pt x="2266" y="1"/>
                  </a:moveTo>
                  <a:cubicBezTo>
                    <a:pt x="2263" y="1"/>
                    <a:pt x="2258" y="2"/>
                    <a:pt x="2252" y="5"/>
                  </a:cubicBezTo>
                  <a:cubicBezTo>
                    <a:pt x="2247" y="8"/>
                    <a:pt x="2242" y="12"/>
                    <a:pt x="2237" y="16"/>
                  </a:cubicBezTo>
                  <a:lnTo>
                    <a:pt x="2237" y="16"/>
                  </a:lnTo>
                  <a:cubicBezTo>
                    <a:pt x="2276" y="12"/>
                    <a:pt x="2278" y="1"/>
                    <a:pt x="2266" y="1"/>
                  </a:cubicBezTo>
                  <a:close/>
                  <a:moveTo>
                    <a:pt x="2237" y="16"/>
                  </a:moveTo>
                  <a:cubicBezTo>
                    <a:pt x="2227" y="18"/>
                    <a:pt x="2214" y="18"/>
                    <a:pt x="2198" y="18"/>
                  </a:cubicBezTo>
                  <a:cubicBezTo>
                    <a:pt x="2109" y="108"/>
                    <a:pt x="2084" y="234"/>
                    <a:pt x="2002" y="313"/>
                  </a:cubicBezTo>
                  <a:lnTo>
                    <a:pt x="2002" y="313"/>
                  </a:lnTo>
                  <a:cubicBezTo>
                    <a:pt x="2082" y="275"/>
                    <a:pt x="2149" y="90"/>
                    <a:pt x="2237" y="16"/>
                  </a:cubicBezTo>
                  <a:close/>
                  <a:moveTo>
                    <a:pt x="1535" y="167"/>
                  </a:moveTo>
                  <a:cubicBezTo>
                    <a:pt x="1576" y="167"/>
                    <a:pt x="1522" y="275"/>
                    <a:pt x="1508" y="302"/>
                  </a:cubicBezTo>
                  <a:lnTo>
                    <a:pt x="1481" y="329"/>
                  </a:lnTo>
                  <a:cubicBezTo>
                    <a:pt x="1441" y="357"/>
                    <a:pt x="1373" y="397"/>
                    <a:pt x="1332" y="397"/>
                  </a:cubicBezTo>
                  <a:cubicBezTo>
                    <a:pt x="1386" y="289"/>
                    <a:pt x="1481" y="167"/>
                    <a:pt x="1535" y="167"/>
                  </a:cubicBezTo>
                  <a:close/>
                  <a:moveTo>
                    <a:pt x="721" y="166"/>
                  </a:moveTo>
                  <a:cubicBezTo>
                    <a:pt x="722" y="166"/>
                    <a:pt x="723" y="167"/>
                    <a:pt x="723" y="167"/>
                  </a:cubicBezTo>
                  <a:cubicBezTo>
                    <a:pt x="723" y="194"/>
                    <a:pt x="710" y="221"/>
                    <a:pt x="710" y="235"/>
                  </a:cubicBezTo>
                  <a:cubicBezTo>
                    <a:pt x="656" y="397"/>
                    <a:pt x="588" y="532"/>
                    <a:pt x="520" y="681"/>
                  </a:cubicBezTo>
                  <a:cubicBezTo>
                    <a:pt x="511" y="700"/>
                    <a:pt x="515" y="720"/>
                    <a:pt x="532" y="720"/>
                  </a:cubicBezTo>
                  <a:cubicBezTo>
                    <a:pt x="540" y="720"/>
                    <a:pt x="549" y="716"/>
                    <a:pt x="561" y="708"/>
                  </a:cubicBezTo>
                  <a:cubicBezTo>
                    <a:pt x="669" y="600"/>
                    <a:pt x="805" y="492"/>
                    <a:pt x="926" y="411"/>
                  </a:cubicBezTo>
                  <a:cubicBezTo>
                    <a:pt x="978" y="369"/>
                    <a:pt x="1054" y="312"/>
                    <a:pt x="1099" y="312"/>
                  </a:cubicBezTo>
                  <a:cubicBezTo>
                    <a:pt x="1112" y="312"/>
                    <a:pt x="1123" y="317"/>
                    <a:pt x="1129" y="329"/>
                  </a:cubicBezTo>
                  <a:cubicBezTo>
                    <a:pt x="1102" y="357"/>
                    <a:pt x="1062" y="397"/>
                    <a:pt x="1035" y="438"/>
                  </a:cubicBezTo>
                  <a:lnTo>
                    <a:pt x="1035" y="424"/>
                  </a:lnTo>
                  <a:cubicBezTo>
                    <a:pt x="1035" y="417"/>
                    <a:pt x="1028" y="414"/>
                    <a:pt x="1018" y="414"/>
                  </a:cubicBezTo>
                  <a:cubicBezTo>
                    <a:pt x="1008" y="414"/>
                    <a:pt x="994" y="417"/>
                    <a:pt x="981" y="424"/>
                  </a:cubicBezTo>
                  <a:cubicBezTo>
                    <a:pt x="926" y="478"/>
                    <a:pt x="899" y="532"/>
                    <a:pt x="845" y="600"/>
                  </a:cubicBezTo>
                  <a:cubicBezTo>
                    <a:pt x="845" y="588"/>
                    <a:pt x="837" y="581"/>
                    <a:pt x="827" y="581"/>
                  </a:cubicBezTo>
                  <a:cubicBezTo>
                    <a:pt x="814" y="581"/>
                    <a:pt x="799" y="591"/>
                    <a:pt x="791" y="614"/>
                  </a:cubicBezTo>
                  <a:cubicBezTo>
                    <a:pt x="669" y="762"/>
                    <a:pt x="575" y="938"/>
                    <a:pt x="453" y="1101"/>
                  </a:cubicBezTo>
                  <a:cubicBezTo>
                    <a:pt x="426" y="1168"/>
                    <a:pt x="385" y="1223"/>
                    <a:pt x="331" y="1290"/>
                  </a:cubicBezTo>
                  <a:cubicBezTo>
                    <a:pt x="372" y="1168"/>
                    <a:pt x="399" y="1006"/>
                    <a:pt x="439" y="898"/>
                  </a:cubicBezTo>
                  <a:cubicBezTo>
                    <a:pt x="493" y="708"/>
                    <a:pt x="575" y="519"/>
                    <a:pt x="642" y="343"/>
                  </a:cubicBezTo>
                  <a:cubicBezTo>
                    <a:pt x="655" y="304"/>
                    <a:pt x="705" y="166"/>
                    <a:pt x="721" y="166"/>
                  </a:cubicBezTo>
                  <a:close/>
                  <a:moveTo>
                    <a:pt x="1164" y="393"/>
                  </a:moveTo>
                  <a:cubicBezTo>
                    <a:pt x="1191" y="393"/>
                    <a:pt x="1183" y="453"/>
                    <a:pt x="1183" y="492"/>
                  </a:cubicBezTo>
                  <a:cubicBezTo>
                    <a:pt x="1183" y="499"/>
                    <a:pt x="1190" y="502"/>
                    <a:pt x="1199" y="502"/>
                  </a:cubicBezTo>
                  <a:cubicBezTo>
                    <a:pt x="1207" y="502"/>
                    <a:pt x="1217" y="499"/>
                    <a:pt x="1224" y="492"/>
                  </a:cubicBezTo>
                  <a:lnTo>
                    <a:pt x="1265" y="451"/>
                  </a:lnTo>
                  <a:lnTo>
                    <a:pt x="1305" y="451"/>
                  </a:lnTo>
                  <a:cubicBezTo>
                    <a:pt x="1332" y="451"/>
                    <a:pt x="1386" y="438"/>
                    <a:pt x="1427" y="411"/>
                  </a:cubicBezTo>
                  <a:lnTo>
                    <a:pt x="1427" y="411"/>
                  </a:lnTo>
                  <a:cubicBezTo>
                    <a:pt x="1332" y="559"/>
                    <a:pt x="1197" y="695"/>
                    <a:pt x="1102" y="817"/>
                  </a:cubicBezTo>
                  <a:cubicBezTo>
                    <a:pt x="1008" y="911"/>
                    <a:pt x="926" y="1006"/>
                    <a:pt x="845" y="1087"/>
                  </a:cubicBezTo>
                  <a:cubicBezTo>
                    <a:pt x="764" y="1168"/>
                    <a:pt x="642" y="1277"/>
                    <a:pt x="561" y="1317"/>
                  </a:cubicBezTo>
                  <a:cubicBezTo>
                    <a:pt x="517" y="1336"/>
                    <a:pt x="488" y="1346"/>
                    <a:pt x="465" y="1346"/>
                  </a:cubicBezTo>
                  <a:cubicBezTo>
                    <a:pt x="438" y="1346"/>
                    <a:pt x="420" y="1333"/>
                    <a:pt x="399" y="1304"/>
                  </a:cubicBezTo>
                  <a:cubicBezTo>
                    <a:pt x="466" y="1195"/>
                    <a:pt x="520" y="1114"/>
                    <a:pt x="575" y="1020"/>
                  </a:cubicBezTo>
                  <a:cubicBezTo>
                    <a:pt x="642" y="898"/>
                    <a:pt x="723" y="776"/>
                    <a:pt x="805" y="654"/>
                  </a:cubicBezTo>
                  <a:lnTo>
                    <a:pt x="805" y="654"/>
                  </a:lnTo>
                  <a:cubicBezTo>
                    <a:pt x="791" y="695"/>
                    <a:pt x="778" y="722"/>
                    <a:pt x="764" y="776"/>
                  </a:cubicBezTo>
                  <a:cubicBezTo>
                    <a:pt x="747" y="802"/>
                    <a:pt x="757" y="817"/>
                    <a:pt x="774" y="817"/>
                  </a:cubicBezTo>
                  <a:cubicBezTo>
                    <a:pt x="784" y="817"/>
                    <a:pt x="795" y="813"/>
                    <a:pt x="805" y="803"/>
                  </a:cubicBezTo>
                  <a:cubicBezTo>
                    <a:pt x="845" y="749"/>
                    <a:pt x="859" y="708"/>
                    <a:pt x="859" y="681"/>
                  </a:cubicBezTo>
                  <a:cubicBezTo>
                    <a:pt x="899" y="614"/>
                    <a:pt x="926" y="559"/>
                    <a:pt x="981" y="505"/>
                  </a:cubicBezTo>
                  <a:lnTo>
                    <a:pt x="981" y="505"/>
                  </a:lnTo>
                  <a:cubicBezTo>
                    <a:pt x="981" y="546"/>
                    <a:pt x="967" y="573"/>
                    <a:pt x="940" y="614"/>
                  </a:cubicBezTo>
                  <a:cubicBezTo>
                    <a:pt x="940" y="627"/>
                    <a:pt x="926" y="627"/>
                    <a:pt x="926" y="641"/>
                  </a:cubicBezTo>
                  <a:cubicBezTo>
                    <a:pt x="920" y="668"/>
                    <a:pt x="930" y="681"/>
                    <a:pt x="943" y="681"/>
                  </a:cubicBezTo>
                  <a:cubicBezTo>
                    <a:pt x="957" y="681"/>
                    <a:pt x="974" y="668"/>
                    <a:pt x="981" y="641"/>
                  </a:cubicBezTo>
                  <a:cubicBezTo>
                    <a:pt x="981" y="627"/>
                    <a:pt x="994" y="614"/>
                    <a:pt x="994" y="614"/>
                  </a:cubicBezTo>
                  <a:cubicBezTo>
                    <a:pt x="1035" y="546"/>
                    <a:pt x="1062" y="478"/>
                    <a:pt x="1116" y="424"/>
                  </a:cubicBezTo>
                  <a:cubicBezTo>
                    <a:pt x="1138" y="402"/>
                    <a:pt x="1154" y="393"/>
                    <a:pt x="1164" y="393"/>
                  </a:cubicBezTo>
                  <a:close/>
                  <a:moveTo>
                    <a:pt x="723" y="72"/>
                  </a:moveTo>
                  <a:cubicBezTo>
                    <a:pt x="629" y="72"/>
                    <a:pt x="534" y="357"/>
                    <a:pt x="507" y="438"/>
                  </a:cubicBezTo>
                  <a:cubicBezTo>
                    <a:pt x="439" y="641"/>
                    <a:pt x="358" y="844"/>
                    <a:pt x="304" y="1033"/>
                  </a:cubicBezTo>
                  <a:cubicBezTo>
                    <a:pt x="290" y="1141"/>
                    <a:pt x="263" y="1277"/>
                    <a:pt x="290" y="1358"/>
                  </a:cubicBezTo>
                  <a:cubicBezTo>
                    <a:pt x="239" y="1430"/>
                    <a:pt x="149" y="1548"/>
                    <a:pt x="85" y="1548"/>
                  </a:cubicBezTo>
                  <a:cubicBezTo>
                    <a:pt x="64" y="1548"/>
                    <a:pt x="46" y="1536"/>
                    <a:pt x="33" y="1507"/>
                  </a:cubicBezTo>
                  <a:cubicBezTo>
                    <a:pt x="33" y="1503"/>
                    <a:pt x="30" y="1501"/>
                    <a:pt x="26" y="1501"/>
                  </a:cubicBezTo>
                  <a:cubicBezTo>
                    <a:pt x="15" y="1501"/>
                    <a:pt x="1" y="1511"/>
                    <a:pt x="20" y="1520"/>
                  </a:cubicBezTo>
                  <a:cubicBezTo>
                    <a:pt x="24" y="1565"/>
                    <a:pt x="45" y="1583"/>
                    <a:pt x="74" y="1583"/>
                  </a:cubicBezTo>
                  <a:cubicBezTo>
                    <a:pt x="133" y="1583"/>
                    <a:pt x="227" y="1507"/>
                    <a:pt x="290" y="1425"/>
                  </a:cubicBezTo>
                  <a:lnTo>
                    <a:pt x="304" y="1412"/>
                  </a:lnTo>
                  <a:cubicBezTo>
                    <a:pt x="318" y="1439"/>
                    <a:pt x="331" y="1453"/>
                    <a:pt x="372" y="1453"/>
                  </a:cubicBezTo>
                  <a:cubicBezTo>
                    <a:pt x="378" y="1454"/>
                    <a:pt x="385" y="1455"/>
                    <a:pt x="391" y="1455"/>
                  </a:cubicBezTo>
                  <a:cubicBezTo>
                    <a:pt x="517" y="1455"/>
                    <a:pt x="730" y="1230"/>
                    <a:pt x="845" y="1114"/>
                  </a:cubicBezTo>
                  <a:cubicBezTo>
                    <a:pt x="1035" y="938"/>
                    <a:pt x="1211" y="708"/>
                    <a:pt x="1386" y="492"/>
                  </a:cubicBezTo>
                  <a:cubicBezTo>
                    <a:pt x="1414" y="465"/>
                    <a:pt x="1454" y="411"/>
                    <a:pt x="1468" y="357"/>
                  </a:cubicBezTo>
                  <a:cubicBezTo>
                    <a:pt x="1535" y="302"/>
                    <a:pt x="1603" y="235"/>
                    <a:pt x="1671" y="208"/>
                  </a:cubicBezTo>
                  <a:cubicBezTo>
                    <a:pt x="1684" y="194"/>
                    <a:pt x="1711" y="194"/>
                    <a:pt x="1711" y="167"/>
                  </a:cubicBezTo>
                  <a:cubicBezTo>
                    <a:pt x="1779" y="167"/>
                    <a:pt x="1792" y="194"/>
                    <a:pt x="1792" y="235"/>
                  </a:cubicBezTo>
                  <a:lnTo>
                    <a:pt x="1792" y="302"/>
                  </a:lnTo>
                  <a:cubicBezTo>
                    <a:pt x="1802" y="348"/>
                    <a:pt x="1829" y="382"/>
                    <a:pt x="1872" y="382"/>
                  </a:cubicBezTo>
                  <a:cubicBezTo>
                    <a:pt x="1892" y="382"/>
                    <a:pt x="1915" y="374"/>
                    <a:pt x="1941" y="357"/>
                  </a:cubicBezTo>
                  <a:cubicBezTo>
                    <a:pt x="1965" y="345"/>
                    <a:pt x="1985" y="330"/>
                    <a:pt x="2002" y="313"/>
                  </a:cubicBezTo>
                  <a:lnTo>
                    <a:pt x="2002" y="313"/>
                  </a:lnTo>
                  <a:cubicBezTo>
                    <a:pt x="1993" y="318"/>
                    <a:pt x="1983" y="320"/>
                    <a:pt x="1973" y="320"/>
                  </a:cubicBezTo>
                  <a:cubicBezTo>
                    <a:pt x="1959" y="320"/>
                    <a:pt x="1944" y="315"/>
                    <a:pt x="1928" y="302"/>
                  </a:cubicBezTo>
                  <a:cubicBezTo>
                    <a:pt x="1864" y="264"/>
                    <a:pt x="1932" y="83"/>
                    <a:pt x="1829" y="83"/>
                  </a:cubicBezTo>
                  <a:cubicBezTo>
                    <a:pt x="1822" y="83"/>
                    <a:pt x="1814" y="84"/>
                    <a:pt x="1806" y="86"/>
                  </a:cubicBezTo>
                  <a:cubicBezTo>
                    <a:pt x="1765" y="86"/>
                    <a:pt x="1725" y="127"/>
                    <a:pt x="1684" y="154"/>
                  </a:cubicBezTo>
                  <a:cubicBezTo>
                    <a:pt x="1644" y="194"/>
                    <a:pt x="1603" y="221"/>
                    <a:pt x="1549" y="262"/>
                  </a:cubicBezTo>
                  <a:cubicBezTo>
                    <a:pt x="1576" y="235"/>
                    <a:pt x="1576" y="208"/>
                    <a:pt x="1576" y="194"/>
                  </a:cubicBezTo>
                  <a:cubicBezTo>
                    <a:pt x="1583" y="139"/>
                    <a:pt x="1571" y="116"/>
                    <a:pt x="1548" y="116"/>
                  </a:cubicBezTo>
                  <a:cubicBezTo>
                    <a:pt x="1484" y="116"/>
                    <a:pt x="1336" y="272"/>
                    <a:pt x="1238" y="370"/>
                  </a:cubicBezTo>
                  <a:cubicBezTo>
                    <a:pt x="1211" y="329"/>
                    <a:pt x="1211" y="275"/>
                    <a:pt x="1183" y="275"/>
                  </a:cubicBezTo>
                  <a:cubicBezTo>
                    <a:pt x="1170" y="235"/>
                    <a:pt x="1143" y="221"/>
                    <a:pt x="1116" y="221"/>
                  </a:cubicBezTo>
                  <a:cubicBezTo>
                    <a:pt x="1048" y="221"/>
                    <a:pt x="967" y="289"/>
                    <a:pt x="899" y="343"/>
                  </a:cubicBezTo>
                  <a:cubicBezTo>
                    <a:pt x="791" y="411"/>
                    <a:pt x="696" y="492"/>
                    <a:pt x="588" y="573"/>
                  </a:cubicBezTo>
                  <a:cubicBezTo>
                    <a:pt x="642" y="465"/>
                    <a:pt x="710" y="329"/>
                    <a:pt x="737" y="208"/>
                  </a:cubicBezTo>
                  <a:cubicBezTo>
                    <a:pt x="764" y="154"/>
                    <a:pt x="778" y="72"/>
                    <a:pt x="723" y="72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2"/>
            <p:cNvSpPr/>
            <p:nvPr/>
          </p:nvSpPr>
          <p:spPr>
            <a:xfrm>
              <a:off x="3199625" y="4325125"/>
              <a:ext cx="38250" cy="52325"/>
            </a:xfrm>
            <a:custGeom>
              <a:avLst/>
              <a:gdLst/>
              <a:ahLst/>
              <a:cxnLst/>
              <a:rect l="l" t="t" r="r" b="b"/>
              <a:pathLst>
                <a:path w="1530" h="2093" extrusionOk="0">
                  <a:moveTo>
                    <a:pt x="1019" y="206"/>
                  </a:moveTo>
                  <a:cubicBezTo>
                    <a:pt x="1205" y="206"/>
                    <a:pt x="1273" y="375"/>
                    <a:pt x="1273" y="631"/>
                  </a:cubicBezTo>
                  <a:cubicBezTo>
                    <a:pt x="1273" y="1172"/>
                    <a:pt x="1016" y="1483"/>
                    <a:pt x="650" y="1686"/>
                  </a:cubicBezTo>
                  <a:cubicBezTo>
                    <a:pt x="566" y="1728"/>
                    <a:pt x="514" y="1752"/>
                    <a:pt x="480" y="1752"/>
                  </a:cubicBezTo>
                  <a:cubicBezTo>
                    <a:pt x="437" y="1752"/>
                    <a:pt x="422" y="1715"/>
                    <a:pt x="407" y="1632"/>
                  </a:cubicBezTo>
                  <a:lnTo>
                    <a:pt x="407" y="604"/>
                  </a:lnTo>
                  <a:cubicBezTo>
                    <a:pt x="407" y="482"/>
                    <a:pt x="434" y="469"/>
                    <a:pt x="664" y="333"/>
                  </a:cubicBezTo>
                  <a:cubicBezTo>
                    <a:pt x="813" y="245"/>
                    <a:pt x="930" y="206"/>
                    <a:pt x="1019" y="206"/>
                  </a:cubicBezTo>
                  <a:close/>
                  <a:moveTo>
                    <a:pt x="1212" y="0"/>
                  </a:moveTo>
                  <a:cubicBezTo>
                    <a:pt x="1094" y="0"/>
                    <a:pt x="937" y="50"/>
                    <a:pt x="731" y="171"/>
                  </a:cubicBezTo>
                  <a:lnTo>
                    <a:pt x="1" y="604"/>
                  </a:lnTo>
                  <a:lnTo>
                    <a:pt x="1" y="672"/>
                  </a:lnTo>
                  <a:cubicBezTo>
                    <a:pt x="96" y="627"/>
                    <a:pt x="146" y="604"/>
                    <a:pt x="173" y="604"/>
                  </a:cubicBezTo>
                  <a:cubicBezTo>
                    <a:pt x="204" y="604"/>
                    <a:pt x="204" y="634"/>
                    <a:pt x="204" y="699"/>
                  </a:cubicBezTo>
                  <a:lnTo>
                    <a:pt x="204" y="1795"/>
                  </a:lnTo>
                  <a:cubicBezTo>
                    <a:pt x="204" y="1916"/>
                    <a:pt x="190" y="1930"/>
                    <a:pt x="1" y="2052"/>
                  </a:cubicBezTo>
                  <a:lnTo>
                    <a:pt x="28" y="2052"/>
                  </a:lnTo>
                  <a:lnTo>
                    <a:pt x="28" y="2092"/>
                  </a:lnTo>
                  <a:lnTo>
                    <a:pt x="704" y="1700"/>
                  </a:lnTo>
                  <a:cubicBezTo>
                    <a:pt x="1354" y="1321"/>
                    <a:pt x="1530" y="834"/>
                    <a:pt x="1530" y="442"/>
                  </a:cubicBezTo>
                  <a:cubicBezTo>
                    <a:pt x="1530" y="206"/>
                    <a:pt x="1451" y="0"/>
                    <a:pt x="1212" y="0"/>
                  </a:cubicBezTo>
                  <a:close/>
                </a:path>
              </a:pathLst>
            </a:custGeom>
            <a:solidFill>
              <a:srgbClr val="707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2"/>
            <p:cNvSpPr/>
            <p:nvPr/>
          </p:nvSpPr>
          <p:spPr>
            <a:xfrm>
              <a:off x="3241925" y="4306725"/>
              <a:ext cx="15250" cy="47050"/>
            </a:xfrm>
            <a:custGeom>
              <a:avLst/>
              <a:gdLst/>
              <a:ahLst/>
              <a:cxnLst/>
              <a:rect l="l" t="t" r="r" b="b"/>
              <a:pathLst>
                <a:path w="610" h="1882" extrusionOk="0">
                  <a:moveTo>
                    <a:pt x="609" y="0"/>
                  </a:moveTo>
                  <a:lnTo>
                    <a:pt x="0" y="352"/>
                  </a:lnTo>
                  <a:lnTo>
                    <a:pt x="0" y="420"/>
                  </a:lnTo>
                  <a:cubicBezTo>
                    <a:pt x="91" y="383"/>
                    <a:pt x="142" y="363"/>
                    <a:pt x="169" y="363"/>
                  </a:cubicBezTo>
                  <a:cubicBezTo>
                    <a:pt x="203" y="363"/>
                    <a:pt x="203" y="393"/>
                    <a:pt x="203" y="460"/>
                  </a:cubicBezTo>
                  <a:lnTo>
                    <a:pt x="203" y="1556"/>
                  </a:lnTo>
                  <a:cubicBezTo>
                    <a:pt x="203" y="1678"/>
                    <a:pt x="190" y="1692"/>
                    <a:pt x="0" y="1813"/>
                  </a:cubicBezTo>
                  <a:lnTo>
                    <a:pt x="0" y="1881"/>
                  </a:lnTo>
                  <a:lnTo>
                    <a:pt x="609" y="1516"/>
                  </a:lnTo>
                  <a:lnTo>
                    <a:pt x="609" y="1448"/>
                  </a:lnTo>
                  <a:cubicBezTo>
                    <a:pt x="514" y="1493"/>
                    <a:pt x="463" y="1516"/>
                    <a:pt x="437" y="1516"/>
                  </a:cubicBezTo>
                  <a:cubicBezTo>
                    <a:pt x="406" y="1516"/>
                    <a:pt x="406" y="1486"/>
                    <a:pt x="406" y="1421"/>
                  </a:cubicBezTo>
                  <a:lnTo>
                    <a:pt x="406" y="312"/>
                  </a:lnTo>
                  <a:cubicBezTo>
                    <a:pt x="406" y="203"/>
                    <a:pt x="433" y="190"/>
                    <a:pt x="609" y="68"/>
                  </a:cubicBezTo>
                  <a:lnTo>
                    <a:pt x="609" y="0"/>
                  </a:lnTo>
                  <a:close/>
                </a:path>
              </a:pathLst>
            </a:custGeom>
            <a:solidFill>
              <a:srgbClr val="707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2"/>
            <p:cNvSpPr/>
            <p:nvPr/>
          </p:nvSpPr>
          <p:spPr>
            <a:xfrm>
              <a:off x="3261200" y="4292700"/>
              <a:ext cx="29125" cy="49900"/>
            </a:xfrm>
            <a:custGeom>
              <a:avLst/>
              <a:gdLst/>
              <a:ahLst/>
              <a:cxnLst/>
              <a:rect l="l" t="t" r="r" b="b"/>
              <a:pathLst>
                <a:path w="1165" h="1996" extrusionOk="0">
                  <a:moveTo>
                    <a:pt x="791" y="178"/>
                  </a:moveTo>
                  <a:cubicBezTo>
                    <a:pt x="892" y="178"/>
                    <a:pt x="948" y="256"/>
                    <a:pt x="948" y="412"/>
                  </a:cubicBezTo>
                  <a:cubicBezTo>
                    <a:pt x="948" y="683"/>
                    <a:pt x="758" y="886"/>
                    <a:pt x="569" y="981"/>
                  </a:cubicBezTo>
                  <a:cubicBezTo>
                    <a:pt x="494" y="1018"/>
                    <a:pt x="453" y="1039"/>
                    <a:pt x="433" y="1039"/>
                  </a:cubicBezTo>
                  <a:cubicBezTo>
                    <a:pt x="416" y="1039"/>
                    <a:pt x="414" y="1025"/>
                    <a:pt x="420" y="994"/>
                  </a:cubicBezTo>
                  <a:lnTo>
                    <a:pt x="420" y="426"/>
                  </a:lnTo>
                  <a:cubicBezTo>
                    <a:pt x="420" y="372"/>
                    <a:pt x="447" y="345"/>
                    <a:pt x="582" y="250"/>
                  </a:cubicBezTo>
                  <a:cubicBezTo>
                    <a:pt x="664" y="202"/>
                    <a:pt x="734" y="178"/>
                    <a:pt x="791" y="178"/>
                  </a:cubicBezTo>
                  <a:close/>
                  <a:moveTo>
                    <a:pt x="942" y="0"/>
                  </a:moveTo>
                  <a:cubicBezTo>
                    <a:pt x="852" y="0"/>
                    <a:pt x="735" y="60"/>
                    <a:pt x="609" y="128"/>
                  </a:cubicBezTo>
                  <a:lnTo>
                    <a:pt x="0" y="494"/>
                  </a:lnTo>
                  <a:lnTo>
                    <a:pt x="0" y="561"/>
                  </a:lnTo>
                  <a:cubicBezTo>
                    <a:pt x="96" y="517"/>
                    <a:pt x="146" y="493"/>
                    <a:pt x="173" y="493"/>
                  </a:cubicBezTo>
                  <a:cubicBezTo>
                    <a:pt x="203" y="493"/>
                    <a:pt x="203" y="524"/>
                    <a:pt x="203" y="588"/>
                  </a:cubicBezTo>
                  <a:lnTo>
                    <a:pt x="203" y="1698"/>
                  </a:lnTo>
                  <a:cubicBezTo>
                    <a:pt x="203" y="1806"/>
                    <a:pt x="176" y="1820"/>
                    <a:pt x="0" y="1941"/>
                  </a:cubicBezTo>
                  <a:lnTo>
                    <a:pt x="14" y="1941"/>
                  </a:lnTo>
                  <a:lnTo>
                    <a:pt x="14" y="1996"/>
                  </a:lnTo>
                  <a:lnTo>
                    <a:pt x="650" y="1617"/>
                  </a:lnTo>
                  <a:lnTo>
                    <a:pt x="650" y="1549"/>
                  </a:lnTo>
                  <a:cubicBezTo>
                    <a:pt x="535" y="1610"/>
                    <a:pt x="477" y="1640"/>
                    <a:pt x="449" y="1640"/>
                  </a:cubicBezTo>
                  <a:cubicBezTo>
                    <a:pt x="420" y="1640"/>
                    <a:pt x="420" y="1610"/>
                    <a:pt x="420" y="1549"/>
                  </a:cubicBezTo>
                  <a:lnTo>
                    <a:pt x="420" y="1130"/>
                  </a:lnTo>
                  <a:lnTo>
                    <a:pt x="542" y="1062"/>
                  </a:lnTo>
                  <a:cubicBezTo>
                    <a:pt x="623" y="1008"/>
                    <a:pt x="718" y="940"/>
                    <a:pt x="812" y="873"/>
                  </a:cubicBezTo>
                  <a:cubicBezTo>
                    <a:pt x="975" y="724"/>
                    <a:pt x="1164" y="507"/>
                    <a:pt x="1164" y="237"/>
                  </a:cubicBezTo>
                  <a:cubicBezTo>
                    <a:pt x="1164" y="74"/>
                    <a:pt x="1096" y="7"/>
                    <a:pt x="988" y="7"/>
                  </a:cubicBezTo>
                  <a:cubicBezTo>
                    <a:pt x="974" y="2"/>
                    <a:pt x="958" y="0"/>
                    <a:pt x="942" y="0"/>
                  </a:cubicBezTo>
                  <a:close/>
                </a:path>
              </a:pathLst>
            </a:custGeom>
            <a:solidFill>
              <a:srgbClr val="707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2"/>
            <p:cNvSpPr/>
            <p:nvPr/>
          </p:nvSpPr>
          <p:spPr>
            <a:xfrm>
              <a:off x="3293675" y="4276950"/>
              <a:ext cx="29125" cy="46025"/>
            </a:xfrm>
            <a:custGeom>
              <a:avLst/>
              <a:gdLst/>
              <a:ahLst/>
              <a:cxnLst/>
              <a:rect l="l" t="t" r="r" b="b"/>
              <a:pathLst>
                <a:path w="1165" h="1841" extrusionOk="0">
                  <a:moveTo>
                    <a:pt x="623" y="1"/>
                  </a:moveTo>
                  <a:lnTo>
                    <a:pt x="0" y="366"/>
                  </a:lnTo>
                  <a:lnTo>
                    <a:pt x="0" y="420"/>
                  </a:lnTo>
                  <a:cubicBezTo>
                    <a:pt x="92" y="384"/>
                    <a:pt x="142" y="363"/>
                    <a:pt x="170" y="363"/>
                  </a:cubicBezTo>
                  <a:cubicBezTo>
                    <a:pt x="203" y="363"/>
                    <a:pt x="203" y="394"/>
                    <a:pt x="203" y="461"/>
                  </a:cubicBezTo>
                  <a:lnTo>
                    <a:pt x="203" y="1557"/>
                  </a:lnTo>
                  <a:cubicBezTo>
                    <a:pt x="203" y="1678"/>
                    <a:pt x="190" y="1692"/>
                    <a:pt x="0" y="1814"/>
                  </a:cubicBezTo>
                  <a:lnTo>
                    <a:pt x="0" y="1841"/>
                  </a:lnTo>
                  <a:lnTo>
                    <a:pt x="1124" y="1205"/>
                  </a:lnTo>
                  <a:lnTo>
                    <a:pt x="1164" y="799"/>
                  </a:lnTo>
                  <a:lnTo>
                    <a:pt x="1096" y="826"/>
                  </a:lnTo>
                  <a:cubicBezTo>
                    <a:pt x="1069" y="1137"/>
                    <a:pt x="921" y="1232"/>
                    <a:pt x="704" y="1367"/>
                  </a:cubicBezTo>
                  <a:cubicBezTo>
                    <a:pt x="596" y="1435"/>
                    <a:pt x="515" y="1475"/>
                    <a:pt x="474" y="1489"/>
                  </a:cubicBezTo>
                  <a:cubicBezTo>
                    <a:pt x="433" y="1489"/>
                    <a:pt x="420" y="1462"/>
                    <a:pt x="420" y="1354"/>
                  </a:cubicBezTo>
                  <a:lnTo>
                    <a:pt x="420" y="325"/>
                  </a:lnTo>
                  <a:cubicBezTo>
                    <a:pt x="420" y="204"/>
                    <a:pt x="420" y="204"/>
                    <a:pt x="623" y="68"/>
                  </a:cubicBezTo>
                  <a:lnTo>
                    <a:pt x="623" y="1"/>
                  </a:lnTo>
                  <a:close/>
                </a:path>
              </a:pathLst>
            </a:custGeom>
            <a:solidFill>
              <a:srgbClr val="707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2"/>
            <p:cNvSpPr/>
            <p:nvPr/>
          </p:nvSpPr>
          <p:spPr>
            <a:xfrm>
              <a:off x="3324450" y="4253825"/>
              <a:ext cx="36575" cy="46025"/>
            </a:xfrm>
            <a:custGeom>
              <a:avLst/>
              <a:gdLst/>
              <a:ahLst/>
              <a:cxnLst/>
              <a:rect l="l" t="t" r="r" b="b"/>
              <a:pathLst>
                <a:path w="1463" h="1841" extrusionOk="0">
                  <a:moveTo>
                    <a:pt x="951" y="139"/>
                  </a:moveTo>
                  <a:cubicBezTo>
                    <a:pt x="1142" y="139"/>
                    <a:pt x="1205" y="394"/>
                    <a:pt x="1205" y="641"/>
                  </a:cubicBezTo>
                  <a:cubicBezTo>
                    <a:pt x="1205" y="966"/>
                    <a:pt x="1124" y="1399"/>
                    <a:pt x="731" y="1629"/>
                  </a:cubicBezTo>
                  <a:cubicBezTo>
                    <a:pt x="643" y="1678"/>
                    <a:pt x="570" y="1699"/>
                    <a:pt x="511" y="1699"/>
                  </a:cubicBezTo>
                  <a:cubicBezTo>
                    <a:pt x="307" y="1699"/>
                    <a:pt x="258" y="1448"/>
                    <a:pt x="258" y="1196"/>
                  </a:cubicBezTo>
                  <a:cubicBezTo>
                    <a:pt x="258" y="885"/>
                    <a:pt x="339" y="438"/>
                    <a:pt x="731" y="222"/>
                  </a:cubicBezTo>
                  <a:cubicBezTo>
                    <a:pt x="819" y="164"/>
                    <a:pt x="891" y="139"/>
                    <a:pt x="951" y="139"/>
                  </a:cubicBezTo>
                  <a:close/>
                  <a:moveTo>
                    <a:pt x="1136" y="0"/>
                  </a:moveTo>
                  <a:cubicBezTo>
                    <a:pt x="1026" y="0"/>
                    <a:pt x="888" y="49"/>
                    <a:pt x="731" y="141"/>
                  </a:cubicBezTo>
                  <a:cubicBezTo>
                    <a:pt x="488" y="276"/>
                    <a:pt x="312" y="452"/>
                    <a:pt x="190" y="655"/>
                  </a:cubicBezTo>
                  <a:cubicBezTo>
                    <a:pt x="68" y="858"/>
                    <a:pt x="1" y="1101"/>
                    <a:pt x="1" y="1331"/>
                  </a:cubicBezTo>
                  <a:cubicBezTo>
                    <a:pt x="1" y="1589"/>
                    <a:pt x="68" y="1737"/>
                    <a:pt x="190" y="1805"/>
                  </a:cubicBezTo>
                  <a:cubicBezTo>
                    <a:pt x="233" y="1829"/>
                    <a:pt x="282" y="1841"/>
                    <a:pt x="338" y="1841"/>
                  </a:cubicBezTo>
                  <a:cubicBezTo>
                    <a:pt x="443" y="1841"/>
                    <a:pt x="573" y="1799"/>
                    <a:pt x="731" y="1710"/>
                  </a:cubicBezTo>
                  <a:cubicBezTo>
                    <a:pt x="961" y="1575"/>
                    <a:pt x="1151" y="1386"/>
                    <a:pt x="1273" y="1183"/>
                  </a:cubicBezTo>
                  <a:cubicBezTo>
                    <a:pt x="1394" y="980"/>
                    <a:pt x="1462" y="763"/>
                    <a:pt x="1462" y="506"/>
                  </a:cubicBezTo>
                  <a:cubicBezTo>
                    <a:pt x="1462" y="249"/>
                    <a:pt x="1394" y="100"/>
                    <a:pt x="1273" y="33"/>
                  </a:cubicBezTo>
                  <a:cubicBezTo>
                    <a:pt x="1234" y="11"/>
                    <a:pt x="1188" y="0"/>
                    <a:pt x="1136" y="0"/>
                  </a:cubicBezTo>
                  <a:close/>
                </a:path>
              </a:pathLst>
            </a:custGeom>
            <a:solidFill>
              <a:srgbClr val="707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2"/>
            <p:cNvSpPr/>
            <p:nvPr/>
          </p:nvSpPr>
          <p:spPr>
            <a:xfrm>
              <a:off x="3365050" y="4217425"/>
              <a:ext cx="47725" cy="65650"/>
            </a:xfrm>
            <a:custGeom>
              <a:avLst/>
              <a:gdLst/>
              <a:ahLst/>
              <a:cxnLst/>
              <a:rect l="l" t="t" r="r" b="b"/>
              <a:pathLst>
                <a:path w="1909" h="2626" extrusionOk="0">
                  <a:moveTo>
                    <a:pt x="1908" y="0"/>
                  </a:moveTo>
                  <a:lnTo>
                    <a:pt x="1475" y="257"/>
                  </a:lnTo>
                  <a:cubicBezTo>
                    <a:pt x="1394" y="487"/>
                    <a:pt x="1299" y="744"/>
                    <a:pt x="1218" y="988"/>
                  </a:cubicBezTo>
                  <a:lnTo>
                    <a:pt x="948" y="1705"/>
                  </a:lnTo>
                  <a:lnTo>
                    <a:pt x="691" y="1272"/>
                  </a:lnTo>
                  <a:cubicBezTo>
                    <a:pt x="609" y="1137"/>
                    <a:pt x="528" y="1001"/>
                    <a:pt x="447" y="839"/>
                  </a:cubicBezTo>
                  <a:lnTo>
                    <a:pt x="0" y="1096"/>
                  </a:lnTo>
                  <a:lnTo>
                    <a:pt x="0" y="1164"/>
                  </a:lnTo>
                  <a:cubicBezTo>
                    <a:pt x="92" y="1127"/>
                    <a:pt x="142" y="1107"/>
                    <a:pt x="170" y="1107"/>
                  </a:cubicBezTo>
                  <a:cubicBezTo>
                    <a:pt x="203" y="1107"/>
                    <a:pt x="203" y="1137"/>
                    <a:pt x="203" y="1204"/>
                  </a:cubicBezTo>
                  <a:lnTo>
                    <a:pt x="203" y="2070"/>
                  </a:lnTo>
                  <a:cubicBezTo>
                    <a:pt x="203" y="2165"/>
                    <a:pt x="203" y="2246"/>
                    <a:pt x="190" y="2341"/>
                  </a:cubicBezTo>
                  <a:cubicBezTo>
                    <a:pt x="176" y="2422"/>
                    <a:pt x="122" y="2476"/>
                    <a:pt x="0" y="2544"/>
                  </a:cubicBezTo>
                  <a:lnTo>
                    <a:pt x="41" y="2544"/>
                  </a:lnTo>
                  <a:lnTo>
                    <a:pt x="41" y="2625"/>
                  </a:lnTo>
                  <a:lnTo>
                    <a:pt x="542" y="2314"/>
                  </a:lnTo>
                  <a:lnTo>
                    <a:pt x="542" y="2246"/>
                  </a:lnTo>
                  <a:cubicBezTo>
                    <a:pt x="466" y="2299"/>
                    <a:pt x="416" y="2327"/>
                    <a:pt x="384" y="2327"/>
                  </a:cubicBezTo>
                  <a:cubicBezTo>
                    <a:pt x="359" y="2327"/>
                    <a:pt x="345" y="2309"/>
                    <a:pt x="339" y="2273"/>
                  </a:cubicBezTo>
                  <a:cubicBezTo>
                    <a:pt x="325" y="2219"/>
                    <a:pt x="325" y="2138"/>
                    <a:pt x="325" y="2016"/>
                  </a:cubicBezTo>
                  <a:lnTo>
                    <a:pt x="325" y="1150"/>
                  </a:lnTo>
                  <a:lnTo>
                    <a:pt x="880" y="2097"/>
                  </a:lnTo>
                  <a:lnTo>
                    <a:pt x="934" y="2070"/>
                  </a:lnTo>
                  <a:lnTo>
                    <a:pt x="1502" y="460"/>
                  </a:lnTo>
                  <a:lnTo>
                    <a:pt x="1502" y="1556"/>
                  </a:lnTo>
                  <a:cubicBezTo>
                    <a:pt x="1502" y="1678"/>
                    <a:pt x="1489" y="1691"/>
                    <a:pt x="1299" y="1813"/>
                  </a:cubicBezTo>
                  <a:lnTo>
                    <a:pt x="1299" y="1881"/>
                  </a:lnTo>
                  <a:lnTo>
                    <a:pt x="1908" y="1529"/>
                  </a:lnTo>
                  <a:lnTo>
                    <a:pt x="1908" y="1461"/>
                  </a:lnTo>
                  <a:cubicBezTo>
                    <a:pt x="1817" y="1498"/>
                    <a:pt x="1767" y="1518"/>
                    <a:pt x="1739" y="1518"/>
                  </a:cubicBezTo>
                  <a:cubicBezTo>
                    <a:pt x="1705" y="1518"/>
                    <a:pt x="1705" y="1488"/>
                    <a:pt x="1705" y="1421"/>
                  </a:cubicBezTo>
                  <a:lnTo>
                    <a:pt x="1705" y="325"/>
                  </a:lnTo>
                  <a:cubicBezTo>
                    <a:pt x="1705" y="203"/>
                    <a:pt x="1732" y="190"/>
                    <a:pt x="1908" y="68"/>
                  </a:cubicBezTo>
                  <a:lnTo>
                    <a:pt x="1908" y="0"/>
                  </a:lnTo>
                  <a:close/>
                </a:path>
              </a:pathLst>
            </a:custGeom>
            <a:solidFill>
              <a:srgbClr val="707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2"/>
            <p:cNvSpPr/>
            <p:nvPr/>
          </p:nvSpPr>
          <p:spPr>
            <a:xfrm>
              <a:off x="3412400" y="4205575"/>
              <a:ext cx="37250" cy="49075"/>
            </a:xfrm>
            <a:custGeom>
              <a:avLst/>
              <a:gdLst/>
              <a:ahLst/>
              <a:cxnLst/>
              <a:rect l="l" t="t" r="r" b="b"/>
              <a:pathLst>
                <a:path w="1490" h="1963" extrusionOk="0">
                  <a:moveTo>
                    <a:pt x="718" y="312"/>
                  </a:moveTo>
                  <a:lnTo>
                    <a:pt x="934" y="799"/>
                  </a:lnTo>
                  <a:lnTo>
                    <a:pt x="488" y="1056"/>
                  </a:lnTo>
                  <a:cubicBezTo>
                    <a:pt x="556" y="799"/>
                    <a:pt x="650" y="542"/>
                    <a:pt x="718" y="312"/>
                  </a:cubicBezTo>
                  <a:close/>
                  <a:moveTo>
                    <a:pt x="853" y="1"/>
                  </a:moveTo>
                  <a:lnTo>
                    <a:pt x="691" y="82"/>
                  </a:lnTo>
                  <a:lnTo>
                    <a:pt x="474" y="866"/>
                  </a:lnTo>
                  <a:cubicBezTo>
                    <a:pt x="407" y="1083"/>
                    <a:pt x="312" y="1408"/>
                    <a:pt x="244" y="1638"/>
                  </a:cubicBezTo>
                  <a:cubicBezTo>
                    <a:pt x="190" y="1800"/>
                    <a:pt x="177" y="1827"/>
                    <a:pt x="41" y="1908"/>
                  </a:cubicBezTo>
                  <a:lnTo>
                    <a:pt x="1" y="1908"/>
                  </a:lnTo>
                  <a:lnTo>
                    <a:pt x="1" y="1963"/>
                  </a:lnTo>
                  <a:lnTo>
                    <a:pt x="474" y="1692"/>
                  </a:lnTo>
                  <a:lnTo>
                    <a:pt x="474" y="1624"/>
                  </a:lnTo>
                  <a:lnTo>
                    <a:pt x="353" y="1678"/>
                  </a:lnTo>
                  <a:cubicBezTo>
                    <a:pt x="331" y="1687"/>
                    <a:pt x="317" y="1691"/>
                    <a:pt x="307" y="1691"/>
                  </a:cubicBezTo>
                  <a:cubicBezTo>
                    <a:pt x="288" y="1691"/>
                    <a:pt x="294" y="1670"/>
                    <a:pt x="312" y="1624"/>
                  </a:cubicBezTo>
                  <a:cubicBezTo>
                    <a:pt x="339" y="1475"/>
                    <a:pt x="393" y="1327"/>
                    <a:pt x="447" y="1137"/>
                  </a:cubicBezTo>
                  <a:lnTo>
                    <a:pt x="934" y="853"/>
                  </a:lnTo>
                  <a:lnTo>
                    <a:pt x="1083" y="1191"/>
                  </a:lnTo>
                  <a:cubicBezTo>
                    <a:pt x="1124" y="1232"/>
                    <a:pt x="1097" y="1272"/>
                    <a:pt x="1029" y="1327"/>
                  </a:cubicBezTo>
                  <a:lnTo>
                    <a:pt x="934" y="1394"/>
                  </a:lnTo>
                  <a:lnTo>
                    <a:pt x="934" y="1462"/>
                  </a:lnTo>
                  <a:lnTo>
                    <a:pt x="1489" y="1137"/>
                  </a:lnTo>
                  <a:lnTo>
                    <a:pt x="1489" y="1069"/>
                  </a:lnTo>
                  <a:cubicBezTo>
                    <a:pt x="1431" y="1102"/>
                    <a:pt x="1395" y="1119"/>
                    <a:pt x="1368" y="1119"/>
                  </a:cubicBezTo>
                  <a:cubicBezTo>
                    <a:pt x="1339" y="1119"/>
                    <a:pt x="1321" y="1098"/>
                    <a:pt x="1300" y="1056"/>
                  </a:cubicBezTo>
                  <a:lnTo>
                    <a:pt x="853" y="1"/>
                  </a:lnTo>
                  <a:close/>
                </a:path>
              </a:pathLst>
            </a:custGeom>
            <a:solidFill>
              <a:srgbClr val="707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2"/>
            <p:cNvSpPr/>
            <p:nvPr/>
          </p:nvSpPr>
          <p:spPr>
            <a:xfrm>
              <a:off x="3201325" y="4462675"/>
              <a:ext cx="24375" cy="37575"/>
            </a:xfrm>
            <a:custGeom>
              <a:avLst/>
              <a:gdLst/>
              <a:ahLst/>
              <a:cxnLst/>
              <a:rect l="l" t="t" r="r" b="b"/>
              <a:pathLst>
                <a:path w="975" h="1503" extrusionOk="0">
                  <a:moveTo>
                    <a:pt x="975" y="0"/>
                  </a:moveTo>
                  <a:lnTo>
                    <a:pt x="650" y="190"/>
                  </a:lnTo>
                  <a:lnTo>
                    <a:pt x="650" y="217"/>
                  </a:lnTo>
                  <a:cubicBezTo>
                    <a:pt x="702" y="202"/>
                    <a:pt x="738" y="191"/>
                    <a:pt x="759" y="191"/>
                  </a:cubicBezTo>
                  <a:cubicBezTo>
                    <a:pt x="777" y="191"/>
                    <a:pt x="785" y="198"/>
                    <a:pt x="785" y="217"/>
                  </a:cubicBezTo>
                  <a:cubicBezTo>
                    <a:pt x="799" y="271"/>
                    <a:pt x="799" y="325"/>
                    <a:pt x="799" y="393"/>
                  </a:cubicBezTo>
                  <a:lnTo>
                    <a:pt x="799" y="866"/>
                  </a:lnTo>
                  <a:cubicBezTo>
                    <a:pt x="636" y="717"/>
                    <a:pt x="447" y="582"/>
                    <a:pt x="271" y="420"/>
                  </a:cubicBezTo>
                  <a:lnTo>
                    <a:pt x="27" y="582"/>
                  </a:lnTo>
                  <a:lnTo>
                    <a:pt x="27" y="609"/>
                  </a:lnTo>
                  <a:cubicBezTo>
                    <a:pt x="76" y="579"/>
                    <a:pt x="103" y="565"/>
                    <a:pt x="118" y="565"/>
                  </a:cubicBezTo>
                  <a:cubicBezTo>
                    <a:pt x="136" y="565"/>
                    <a:pt x="136" y="585"/>
                    <a:pt x="136" y="623"/>
                  </a:cubicBezTo>
                  <a:lnTo>
                    <a:pt x="136" y="1164"/>
                  </a:lnTo>
                  <a:cubicBezTo>
                    <a:pt x="136" y="1231"/>
                    <a:pt x="122" y="1286"/>
                    <a:pt x="122" y="1340"/>
                  </a:cubicBezTo>
                  <a:cubicBezTo>
                    <a:pt x="109" y="1407"/>
                    <a:pt x="68" y="1421"/>
                    <a:pt x="0" y="1475"/>
                  </a:cubicBezTo>
                  <a:lnTo>
                    <a:pt x="0" y="1502"/>
                  </a:lnTo>
                  <a:lnTo>
                    <a:pt x="325" y="1326"/>
                  </a:lnTo>
                  <a:lnTo>
                    <a:pt x="325" y="1286"/>
                  </a:lnTo>
                  <a:cubicBezTo>
                    <a:pt x="274" y="1307"/>
                    <a:pt x="239" y="1321"/>
                    <a:pt x="218" y="1321"/>
                  </a:cubicBezTo>
                  <a:cubicBezTo>
                    <a:pt x="199" y="1321"/>
                    <a:pt x="190" y="1311"/>
                    <a:pt x="190" y="1286"/>
                  </a:cubicBezTo>
                  <a:cubicBezTo>
                    <a:pt x="176" y="1231"/>
                    <a:pt x="176" y="1191"/>
                    <a:pt x="176" y="1123"/>
                  </a:cubicBezTo>
                  <a:lnTo>
                    <a:pt x="176" y="582"/>
                  </a:lnTo>
                  <a:cubicBezTo>
                    <a:pt x="366" y="731"/>
                    <a:pt x="569" y="880"/>
                    <a:pt x="745" y="1056"/>
                  </a:cubicBezTo>
                  <a:lnTo>
                    <a:pt x="839" y="1001"/>
                  </a:lnTo>
                  <a:lnTo>
                    <a:pt x="839" y="338"/>
                  </a:lnTo>
                  <a:cubicBezTo>
                    <a:pt x="839" y="271"/>
                    <a:pt x="853" y="217"/>
                    <a:pt x="853" y="176"/>
                  </a:cubicBezTo>
                  <a:cubicBezTo>
                    <a:pt x="866" y="108"/>
                    <a:pt x="907" y="81"/>
                    <a:pt x="975" y="41"/>
                  </a:cubicBezTo>
                  <a:lnTo>
                    <a:pt x="975" y="0"/>
                  </a:ln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2"/>
            <p:cNvSpPr/>
            <p:nvPr/>
          </p:nvSpPr>
          <p:spPr>
            <a:xfrm>
              <a:off x="3227375" y="4463825"/>
              <a:ext cx="15575" cy="21250"/>
            </a:xfrm>
            <a:custGeom>
              <a:avLst/>
              <a:gdLst/>
              <a:ahLst/>
              <a:cxnLst/>
              <a:rect l="l" t="t" r="r" b="b"/>
              <a:pathLst>
                <a:path w="623" h="850" extrusionOk="0">
                  <a:moveTo>
                    <a:pt x="379" y="265"/>
                  </a:moveTo>
                  <a:lnTo>
                    <a:pt x="379" y="441"/>
                  </a:lnTo>
                  <a:cubicBezTo>
                    <a:pt x="379" y="563"/>
                    <a:pt x="298" y="631"/>
                    <a:pt x="244" y="671"/>
                  </a:cubicBezTo>
                  <a:cubicBezTo>
                    <a:pt x="219" y="684"/>
                    <a:pt x="199" y="690"/>
                    <a:pt x="183" y="690"/>
                  </a:cubicBezTo>
                  <a:cubicBezTo>
                    <a:pt x="149" y="690"/>
                    <a:pt x="136" y="660"/>
                    <a:pt x="136" y="604"/>
                  </a:cubicBezTo>
                  <a:cubicBezTo>
                    <a:pt x="136" y="536"/>
                    <a:pt x="163" y="482"/>
                    <a:pt x="230" y="414"/>
                  </a:cubicBezTo>
                  <a:lnTo>
                    <a:pt x="379" y="265"/>
                  </a:lnTo>
                  <a:close/>
                  <a:moveTo>
                    <a:pt x="440" y="0"/>
                  </a:moveTo>
                  <a:cubicBezTo>
                    <a:pt x="408" y="0"/>
                    <a:pt x="359" y="18"/>
                    <a:pt x="284" y="62"/>
                  </a:cubicBezTo>
                  <a:cubicBezTo>
                    <a:pt x="136" y="144"/>
                    <a:pt x="14" y="292"/>
                    <a:pt x="14" y="360"/>
                  </a:cubicBezTo>
                  <a:cubicBezTo>
                    <a:pt x="14" y="382"/>
                    <a:pt x="22" y="392"/>
                    <a:pt x="36" y="392"/>
                  </a:cubicBezTo>
                  <a:cubicBezTo>
                    <a:pt x="48" y="392"/>
                    <a:pt x="63" y="386"/>
                    <a:pt x="82" y="374"/>
                  </a:cubicBezTo>
                  <a:cubicBezTo>
                    <a:pt x="109" y="360"/>
                    <a:pt x="136" y="347"/>
                    <a:pt x="136" y="306"/>
                  </a:cubicBezTo>
                  <a:cubicBezTo>
                    <a:pt x="163" y="198"/>
                    <a:pt x="217" y="130"/>
                    <a:pt x="271" y="89"/>
                  </a:cubicBezTo>
                  <a:cubicBezTo>
                    <a:pt x="285" y="80"/>
                    <a:pt x="303" y="74"/>
                    <a:pt x="319" y="74"/>
                  </a:cubicBezTo>
                  <a:cubicBezTo>
                    <a:pt x="350" y="74"/>
                    <a:pt x="379" y="95"/>
                    <a:pt x="379" y="157"/>
                  </a:cubicBezTo>
                  <a:lnTo>
                    <a:pt x="379" y="211"/>
                  </a:lnTo>
                  <a:cubicBezTo>
                    <a:pt x="352" y="265"/>
                    <a:pt x="217" y="360"/>
                    <a:pt x="109" y="468"/>
                  </a:cubicBezTo>
                  <a:cubicBezTo>
                    <a:pt x="14" y="550"/>
                    <a:pt x="0" y="631"/>
                    <a:pt x="0" y="725"/>
                  </a:cubicBezTo>
                  <a:cubicBezTo>
                    <a:pt x="0" y="801"/>
                    <a:pt x="20" y="850"/>
                    <a:pt x="78" y="850"/>
                  </a:cubicBezTo>
                  <a:cubicBezTo>
                    <a:pt x="103" y="850"/>
                    <a:pt x="135" y="841"/>
                    <a:pt x="176" y="820"/>
                  </a:cubicBezTo>
                  <a:cubicBezTo>
                    <a:pt x="271" y="766"/>
                    <a:pt x="339" y="658"/>
                    <a:pt x="379" y="617"/>
                  </a:cubicBezTo>
                  <a:cubicBezTo>
                    <a:pt x="396" y="650"/>
                    <a:pt x="407" y="668"/>
                    <a:pt x="425" y="668"/>
                  </a:cubicBezTo>
                  <a:cubicBezTo>
                    <a:pt x="438" y="668"/>
                    <a:pt x="453" y="660"/>
                    <a:pt x="474" y="644"/>
                  </a:cubicBezTo>
                  <a:cubicBezTo>
                    <a:pt x="515" y="617"/>
                    <a:pt x="569" y="563"/>
                    <a:pt x="623" y="509"/>
                  </a:cubicBezTo>
                  <a:lnTo>
                    <a:pt x="623" y="482"/>
                  </a:lnTo>
                  <a:cubicBezTo>
                    <a:pt x="609" y="482"/>
                    <a:pt x="569" y="509"/>
                    <a:pt x="555" y="509"/>
                  </a:cubicBezTo>
                  <a:cubicBezTo>
                    <a:pt x="545" y="516"/>
                    <a:pt x="536" y="519"/>
                    <a:pt x="530" y="519"/>
                  </a:cubicBezTo>
                  <a:cubicBezTo>
                    <a:pt x="509" y="519"/>
                    <a:pt x="501" y="489"/>
                    <a:pt x="501" y="428"/>
                  </a:cubicBezTo>
                  <a:lnTo>
                    <a:pt x="501" y="103"/>
                  </a:lnTo>
                  <a:cubicBezTo>
                    <a:pt x="501" y="52"/>
                    <a:pt x="496" y="0"/>
                    <a:pt x="440" y="0"/>
                  </a:cubicBez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2"/>
            <p:cNvSpPr/>
            <p:nvPr/>
          </p:nvSpPr>
          <p:spPr>
            <a:xfrm>
              <a:off x="3244275" y="4445875"/>
              <a:ext cx="29475" cy="30000"/>
            </a:xfrm>
            <a:custGeom>
              <a:avLst/>
              <a:gdLst/>
              <a:ahLst/>
              <a:cxnLst/>
              <a:rect l="l" t="t" r="r" b="b"/>
              <a:pathLst>
                <a:path w="1179" h="1200" extrusionOk="0">
                  <a:moveTo>
                    <a:pt x="997" y="1"/>
                  </a:moveTo>
                  <a:cubicBezTo>
                    <a:pt x="966" y="1"/>
                    <a:pt x="928" y="13"/>
                    <a:pt x="880" y="36"/>
                  </a:cubicBezTo>
                  <a:cubicBezTo>
                    <a:pt x="772" y="104"/>
                    <a:pt x="691" y="212"/>
                    <a:pt x="637" y="266"/>
                  </a:cubicBezTo>
                  <a:cubicBezTo>
                    <a:pt x="623" y="239"/>
                    <a:pt x="603" y="226"/>
                    <a:pt x="573" y="226"/>
                  </a:cubicBezTo>
                  <a:cubicBezTo>
                    <a:pt x="542" y="226"/>
                    <a:pt x="502" y="239"/>
                    <a:pt x="447" y="266"/>
                  </a:cubicBezTo>
                  <a:cubicBezTo>
                    <a:pt x="353" y="320"/>
                    <a:pt x="271" y="442"/>
                    <a:pt x="217" y="510"/>
                  </a:cubicBezTo>
                  <a:lnTo>
                    <a:pt x="204" y="402"/>
                  </a:lnTo>
                  <a:lnTo>
                    <a:pt x="1" y="550"/>
                  </a:lnTo>
                  <a:lnTo>
                    <a:pt x="1" y="591"/>
                  </a:lnTo>
                  <a:lnTo>
                    <a:pt x="41" y="577"/>
                  </a:lnTo>
                  <a:cubicBezTo>
                    <a:pt x="64" y="566"/>
                    <a:pt x="77" y="560"/>
                    <a:pt x="85" y="560"/>
                  </a:cubicBezTo>
                  <a:cubicBezTo>
                    <a:pt x="96" y="560"/>
                    <a:pt x="96" y="573"/>
                    <a:pt x="96" y="604"/>
                  </a:cubicBezTo>
                  <a:lnTo>
                    <a:pt x="96" y="1024"/>
                  </a:lnTo>
                  <a:cubicBezTo>
                    <a:pt x="96" y="1092"/>
                    <a:pt x="96" y="1092"/>
                    <a:pt x="1" y="1159"/>
                  </a:cubicBezTo>
                  <a:lnTo>
                    <a:pt x="14" y="1159"/>
                  </a:lnTo>
                  <a:lnTo>
                    <a:pt x="14" y="1200"/>
                  </a:lnTo>
                  <a:lnTo>
                    <a:pt x="339" y="1010"/>
                  </a:lnTo>
                  <a:lnTo>
                    <a:pt x="339" y="983"/>
                  </a:lnTo>
                  <a:cubicBezTo>
                    <a:pt x="292" y="1001"/>
                    <a:pt x="265" y="1011"/>
                    <a:pt x="250" y="1011"/>
                  </a:cubicBezTo>
                  <a:cubicBezTo>
                    <a:pt x="231" y="1011"/>
                    <a:pt x="231" y="994"/>
                    <a:pt x="231" y="956"/>
                  </a:cubicBezTo>
                  <a:lnTo>
                    <a:pt x="231" y="645"/>
                  </a:lnTo>
                  <a:cubicBezTo>
                    <a:pt x="231" y="604"/>
                    <a:pt x="231" y="577"/>
                    <a:pt x="244" y="550"/>
                  </a:cubicBezTo>
                  <a:cubicBezTo>
                    <a:pt x="271" y="483"/>
                    <a:pt x="339" y="415"/>
                    <a:pt x="407" y="374"/>
                  </a:cubicBezTo>
                  <a:cubicBezTo>
                    <a:pt x="435" y="357"/>
                    <a:pt x="458" y="349"/>
                    <a:pt x="476" y="349"/>
                  </a:cubicBezTo>
                  <a:cubicBezTo>
                    <a:pt x="527" y="349"/>
                    <a:pt x="542" y="409"/>
                    <a:pt x="542" y="469"/>
                  </a:cubicBezTo>
                  <a:lnTo>
                    <a:pt x="542" y="794"/>
                  </a:lnTo>
                  <a:cubicBezTo>
                    <a:pt x="542" y="862"/>
                    <a:pt x="542" y="862"/>
                    <a:pt x="434" y="929"/>
                  </a:cubicBezTo>
                  <a:lnTo>
                    <a:pt x="434" y="956"/>
                  </a:lnTo>
                  <a:lnTo>
                    <a:pt x="759" y="780"/>
                  </a:lnTo>
                  <a:lnTo>
                    <a:pt x="759" y="740"/>
                  </a:lnTo>
                  <a:cubicBezTo>
                    <a:pt x="708" y="765"/>
                    <a:pt x="681" y="779"/>
                    <a:pt x="666" y="779"/>
                  </a:cubicBezTo>
                  <a:cubicBezTo>
                    <a:pt x="650" y="779"/>
                    <a:pt x="650" y="762"/>
                    <a:pt x="650" y="726"/>
                  </a:cubicBezTo>
                  <a:lnTo>
                    <a:pt x="650" y="402"/>
                  </a:lnTo>
                  <a:cubicBezTo>
                    <a:pt x="650" y="374"/>
                    <a:pt x="677" y="347"/>
                    <a:pt x="677" y="320"/>
                  </a:cubicBezTo>
                  <a:cubicBezTo>
                    <a:pt x="691" y="253"/>
                    <a:pt x="759" y="185"/>
                    <a:pt x="826" y="131"/>
                  </a:cubicBezTo>
                  <a:cubicBezTo>
                    <a:pt x="853" y="113"/>
                    <a:pt x="877" y="104"/>
                    <a:pt x="897" y="104"/>
                  </a:cubicBezTo>
                  <a:cubicBezTo>
                    <a:pt x="938" y="104"/>
                    <a:pt x="962" y="140"/>
                    <a:pt x="962" y="212"/>
                  </a:cubicBezTo>
                  <a:lnTo>
                    <a:pt x="962" y="537"/>
                  </a:lnTo>
                  <a:cubicBezTo>
                    <a:pt x="962" y="604"/>
                    <a:pt x="962" y="604"/>
                    <a:pt x="853" y="672"/>
                  </a:cubicBezTo>
                  <a:lnTo>
                    <a:pt x="853" y="713"/>
                  </a:lnTo>
                  <a:lnTo>
                    <a:pt x="1178" y="523"/>
                  </a:lnTo>
                  <a:lnTo>
                    <a:pt x="1178" y="483"/>
                  </a:lnTo>
                  <a:cubicBezTo>
                    <a:pt x="1133" y="508"/>
                    <a:pt x="1110" y="522"/>
                    <a:pt x="1097" y="522"/>
                  </a:cubicBezTo>
                  <a:cubicBezTo>
                    <a:pt x="1083" y="522"/>
                    <a:pt x="1083" y="505"/>
                    <a:pt x="1083" y="469"/>
                  </a:cubicBezTo>
                  <a:lnTo>
                    <a:pt x="1083" y="131"/>
                  </a:lnTo>
                  <a:cubicBezTo>
                    <a:pt x="1083" y="43"/>
                    <a:pt x="1055" y="1"/>
                    <a:pt x="997" y="1"/>
                  </a:cubicBez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2"/>
            <p:cNvSpPr/>
            <p:nvPr/>
          </p:nvSpPr>
          <p:spPr>
            <a:xfrm>
              <a:off x="3275750" y="4434700"/>
              <a:ext cx="14575" cy="20425"/>
            </a:xfrm>
            <a:custGeom>
              <a:avLst/>
              <a:gdLst/>
              <a:ahLst/>
              <a:cxnLst/>
              <a:rect l="l" t="t" r="r" b="b"/>
              <a:pathLst>
                <a:path w="583" h="817" extrusionOk="0">
                  <a:moveTo>
                    <a:pt x="374" y="84"/>
                  </a:moveTo>
                  <a:cubicBezTo>
                    <a:pt x="438" y="84"/>
                    <a:pt x="447" y="170"/>
                    <a:pt x="447" y="213"/>
                  </a:cubicBezTo>
                  <a:cubicBezTo>
                    <a:pt x="447" y="226"/>
                    <a:pt x="433" y="253"/>
                    <a:pt x="393" y="280"/>
                  </a:cubicBezTo>
                  <a:lnTo>
                    <a:pt x="163" y="429"/>
                  </a:lnTo>
                  <a:cubicBezTo>
                    <a:pt x="163" y="361"/>
                    <a:pt x="176" y="185"/>
                    <a:pt x="311" y="104"/>
                  </a:cubicBezTo>
                  <a:cubicBezTo>
                    <a:pt x="337" y="90"/>
                    <a:pt x="357" y="84"/>
                    <a:pt x="374" y="84"/>
                  </a:cubicBezTo>
                  <a:close/>
                  <a:moveTo>
                    <a:pt x="468" y="1"/>
                  </a:moveTo>
                  <a:cubicBezTo>
                    <a:pt x="430" y="1"/>
                    <a:pt x="379" y="15"/>
                    <a:pt x="311" y="50"/>
                  </a:cubicBezTo>
                  <a:cubicBezTo>
                    <a:pt x="109" y="172"/>
                    <a:pt x="0" y="388"/>
                    <a:pt x="0" y="578"/>
                  </a:cubicBezTo>
                  <a:cubicBezTo>
                    <a:pt x="0" y="726"/>
                    <a:pt x="44" y="817"/>
                    <a:pt x="141" y="817"/>
                  </a:cubicBezTo>
                  <a:cubicBezTo>
                    <a:pt x="186" y="817"/>
                    <a:pt x="243" y="797"/>
                    <a:pt x="311" y="754"/>
                  </a:cubicBezTo>
                  <a:cubicBezTo>
                    <a:pt x="460" y="659"/>
                    <a:pt x="542" y="551"/>
                    <a:pt x="582" y="416"/>
                  </a:cubicBezTo>
                  <a:lnTo>
                    <a:pt x="542" y="416"/>
                  </a:lnTo>
                  <a:cubicBezTo>
                    <a:pt x="501" y="510"/>
                    <a:pt x="447" y="591"/>
                    <a:pt x="339" y="659"/>
                  </a:cubicBezTo>
                  <a:cubicBezTo>
                    <a:pt x="299" y="685"/>
                    <a:pt x="267" y="696"/>
                    <a:pt x="241" y="696"/>
                  </a:cubicBezTo>
                  <a:cubicBezTo>
                    <a:pt x="159" y="696"/>
                    <a:pt x="136" y="586"/>
                    <a:pt x="136" y="483"/>
                  </a:cubicBezTo>
                  <a:lnTo>
                    <a:pt x="528" y="253"/>
                  </a:lnTo>
                  <a:cubicBezTo>
                    <a:pt x="542" y="240"/>
                    <a:pt x="582" y="226"/>
                    <a:pt x="582" y="172"/>
                  </a:cubicBezTo>
                  <a:cubicBezTo>
                    <a:pt x="582" y="112"/>
                    <a:pt x="575" y="1"/>
                    <a:pt x="468" y="1"/>
                  </a:cubicBez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2"/>
            <p:cNvSpPr/>
            <p:nvPr/>
          </p:nvSpPr>
          <p:spPr>
            <a:xfrm>
              <a:off x="3301125" y="4412200"/>
              <a:ext cx="15575" cy="28850"/>
            </a:xfrm>
            <a:custGeom>
              <a:avLst/>
              <a:gdLst/>
              <a:ahLst/>
              <a:cxnLst/>
              <a:rect l="l" t="t" r="r" b="b"/>
              <a:pathLst>
                <a:path w="623" h="1154" extrusionOk="0">
                  <a:moveTo>
                    <a:pt x="518" y="0"/>
                  </a:moveTo>
                  <a:cubicBezTo>
                    <a:pt x="462" y="0"/>
                    <a:pt x="382" y="36"/>
                    <a:pt x="311" y="71"/>
                  </a:cubicBezTo>
                  <a:cubicBezTo>
                    <a:pt x="149" y="179"/>
                    <a:pt x="0" y="328"/>
                    <a:pt x="0" y="517"/>
                  </a:cubicBezTo>
                  <a:cubicBezTo>
                    <a:pt x="0" y="617"/>
                    <a:pt x="66" y="650"/>
                    <a:pt x="155" y="650"/>
                  </a:cubicBezTo>
                  <a:cubicBezTo>
                    <a:pt x="187" y="650"/>
                    <a:pt x="222" y="646"/>
                    <a:pt x="257" y="639"/>
                  </a:cubicBezTo>
                  <a:lnTo>
                    <a:pt x="271" y="639"/>
                  </a:lnTo>
                  <a:cubicBezTo>
                    <a:pt x="287" y="639"/>
                    <a:pt x="312" y="636"/>
                    <a:pt x="337" y="636"/>
                  </a:cubicBezTo>
                  <a:cubicBezTo>
                    <a:pt x="395" y="636"/>
                    <a:pt x="460" y="649"/>
                    <a:pt x="460" y="734"/>
                  </a:cubicBezTo>
                  <a:cubicBezTo>
                    <a:pt x="460" y="855"/>
                    <a:pt x="393" y="977"/>
                    <a:pt x="271" y="1045"/>
                  </a:cubicBezTo>
                  <a:cubicBezTo>
                    <a:pt x="236" y="1071"/>
                    <a:pt x="203" y="1083"/>
                    <a:pt x="173" y="1083"/>
                  </a:cubicBezTo>
                  <a:cubicBezTo>
                    <a:pt x="109" y="1083"/>
                    <a:pt x="59" y="1029"/>
                    <a:pt x="41" y="937"/>
                  </a:cubicBezTo>
                  <a:lnTo>
                    <a:pt x="0" y="937"/>
                  </a:lnTo>
                  <a:lnTo>
                    <a:pt x="14" y="1140"/>
                  </a:lnTo>
                  <a:cubicBezTo>
                    <a:pt x="30" y="1150"/>
                    <a:pt x="49" y="1154"/>
                    <a:pt x="70" y="1154"/>
                  </a:cubicBezTo>
                  <a:cubicBezTo>
                    <a:pt x="133" y="1154"/>
                    <a:pt x="213" y="1113"/>
                    <a:pt x="284" y="1072"/>
                  </a:cubicBezTo>
                  <a:cubicBezTo>
                    <a:pt x="528" y="923"/>
                    <a:pt x="623" y="734"/>
                    <a:pt x="623" y="598"/>
                  </a:cubicBezTo>
                  <a:cubicBezTo>
                    <a:pt x="623" y="488"/>
                    <a:pt x="563" y="452"/>
                    <a:pt x="465" y="452"/>
                  </a:cubicBezTo>
                  <a:cubicBezTo>
                    <a:pt x="432" y="452"/>
                    <a:pt x="394" y="456"/>
                    <a:pt x="352" y="463"/>
                  </a:cubicBezTo>
                  <a:lnTo>
                    <a:pt x="311" y="477"/>
                  </a:lnTo>
                  <a:cubicBezTo>
                    <a:pt x="284" y="483"/>
                    <a:pt x="260" y="487"/>
                    <a:pt x="238" y="487"/>
                  </a:cubicBezTo>
                  <a:cubicBezTo>
                    <a:pt x="173" y="487"/>
                    <a:pt x="135" y="456"/>
                    <a:pt x="135" y="395"/>
                  </a:cubicBezTo>
                  <a:cubicBezTo>
                    <a:pt x="135" y="301"/>
                    <a:pt x="190" y="192"/>
                    <a:pt x="311" y="125"/>
                  </a:cubicBezTo>
                  <a:cubicBezTo>
                    <a:pt x="347" y="102"/>
                    <a:pt x="379" y="92"/>
                    <a:pt x="406" y="92"/>
                  </a:cubicBezTo>
                  <a:cubicBezTo>
                    <a:pt x="460" y="92"/>
                    <a:pt x="496" y="134"/>
                    <a:pt x="514" y="206"/>
                  </a:cubicBezTo>
                  <a:lnTo>
                    <a:pt x="541" y="192"/>
                  </a:lnTo>
                  <a:lnTo>
                    <a:pt x="541" y="3"/>
                  </a:lnTo>
                  <a:cubicBezTo>
                    <a:pt x="534" y="1"/>
                    <a:pt x="526" y="0"/>
                    <a:pt x="518" y="0"/>
                  </a:cubicBez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2"/>
            <p:cNvSpPr/>
            <p:nvPr/>
          </p:nvSpPr>
          <p:spPr>
            <a:xfrm>
              <a:off x="3317350" y="4406850"/>
              <a:ext cx="19975" cy="23300"/>
            </a:xfrm>
            <a:custGeom>
              <a:avLst/>
              <a:gdLst/>
              <a:ahLst/>
              <a:cxnLst/>
              <a:rect l="l" t="t" r="r" b="b"/>
              <a:pathLst>
                <a:path w="799" h="932" extrusionOk="0">
                  <a:moveTo>
                    <a:pt x="677" y="1"/>
                  </a:moveTo>
                  <a:lnTo>
                    <a:pt x="461" y="149"/>
                  </a:lnTo>
                  <a:lnTo>
                    <a:pt x="461" y="190"/>
                  </a:lnTo>
                  <a:lnTo>
                    <a:pt x="501" y="176"/>
                  </a:lnTo>
                  <a:cubicBezTo>
                    <a:pt x="524" y="165"/>
                    <a:pt x="537" y="159"/>
                    <a:pt x="544" y="159"/>
                  </a:cubicBezTo>
                  <a:cubicBezTo>
                    <a:pt x="555" y="159"/>
                    <a:pt x="555" y="172"/>
                    <a:pt x="555" y="203"/>
                  </a:cubicBezTo>
                  <a:lnTo>
                    <a:pt x="555" y="515"/>
                  </a:lnTo>
                  <a:cubicBezTo>
                    <a:pt x="555" y="542"/>
                    <a:pt x="542" y="582"/>
                    <a:pt x="542" y="596"/>
                  </a:cubicBezTo>
                  <a:cubicBezTo>
                    <a:pt x="501" y="677"/>
                    <a:pt x="434" y="758"/>
                    <a:pt x="366" y="799"/>
                  </a:cubicBezTo>
                  <a:cubicBezTo>
                    <a:pt x="338" y="817"/>
                    <a:pt x="313" y="826"/>
                    <a:pt x="293" y="826"/>
                  </a:cubicBezTo>
                  <a:cubicBezTo>
                    <a:pt x="254" y="826"/>
                    <a:pt x="231" y="793"/>
                    <a:pt x="231" y="731"/>
                  </a:cubicBezTo>
                  <a:cubicBezTo>
                    <a:pt x="231" y="731"/>
                    <a:pt x="231" y="271"/>
                    <a:pt x="217" y="271"/>
                  </a:cubicBezTo>
                  <a:lnTo>
                    <a:pt x="1" y="420"/>
                  </a:lnTo>
                  <a:lnTo>
                    <a:pt x="14" y="420"/>
                  </a:lnTo>
                  <a:lnTo>
                    <a:pt x="14" y="447"/>
                  </a:lnTo>
                  <a:lnTo>
                    <a:pt x="68" y="420"/>
                  </a:lnTo>
                  <a:cubicBezTo>
                    <a:pt x="86" y="415"/>
                    <a:pt x="98" y="412"/>
                    <a:pt x="106" y="412"/>
                  </a:cubicBezTo>
                  <a:cubicBezTo>
                    <a:pt x="122" y="412"/>
                    <a:pt x="122" y="424"/>
                    <a:pt x="122" y="461"/>
                  </a:cubicBezTo>
                  <a:lnTo>
                    <a:pt x="122" y="812"/>
                  </a:lnTo>
                  <a:cubicBezTo>
                    <a:pt x="122" y="900"/>
                    <a:pt x="150" y="931"/>
                    <a:pt x="193" y="931"/>
                  </a:cubicBezTo>
                  <a:cubicBezTo>
                    <a:pt x="223" y="931"/>
                    <a:pt x="259" y="916"/>
                    <a:pt x="298" y="894"/>
                  </a:cubicBezTo>
                  <a:cubicBezTo>
                    <a:pt x="420" y="826"/>
                    <a:pt x="528" y="691"/>
                    <a:pt x="555" y="664"/>
                  </a:cubicBezTo>
                  <a:lnTo>
                    <a:pt x="569" y="731"/>
                  </a:lnTo>
                  <a:lnTo>
                    <a:pt x="799" y="609"/>
                  </a:lnTo>
                  <a:lnTo>
                    <a:pt x="799" y="582"/>
                  </a:lnTo>
                  <a:cubicBezTo>
                    <a:pt x="752" y="600"/>
                    <a:pt x="725" y="610"/>
                    <a:pt x="710" y="610"/>
                  </a:cubicBezTo>
                  <a:cubicBezTo>
                    <a:pt x="691" y="610"/>
                    <a:pt x="691" y="593"/>
                    <a:pt x="691" y="555"/>
                  </a:cubicBezTo>
                  <a:cubicBezTo>
                    <a:pt x="691" y="555"/>
                    <a:pt x="691" y="1"/>
                    <a:pt x="677" y="1"/>
                  </a:cubicBez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2"/>
            <p:cNvSpPr/>
            <p:nvPr/>
          </p:nvSpPr>
          <p:spPr>
            <a:xfrm>
              <a:off x="3337650" y="4398975"/>
              <a:ext cx="12200" cy="23125"/>
            </a:xfrm>
            <a:custGeom>
              <a:avLst/>
              <a:gdLst/>
              <a:ahLst/>
              <a:cxnLst/>
              <a:rect l="l" t="t" r="r" b="b"/>
              <a:pathLst>
                <a:path w="488" h="925" extrusionOk="0">
                  <a:moveTo>
                    <a:pt x="460" y="0"/>
                  </a:moveTo>
                  <a:cubicBezTo>
                    <a:pt x="450" y="0"/>
                    <a:pt x="437" y="5"/>
                    <a:pt x="420" y="18"/>
                  </a:cubicBezTo>
                  <a:cubicBezTo>
                    <a:pt x="366" y="31"/>
                    <a:pt x="325" y="85"/>
                    <a:pt x="230" y="221"/>
                  </a:cubicBezTo>
                  <a:lnTo>
                    <a:pt x="217" y="113"/>
                  </a:lnTo>
                  <a:lnTo>
                    <a:pt x="14" y="261"/>
                  </a:lnTo>
                  <a:lnTo>
                    <a:pt x="14" y="302"/>
                  </a:lnTo>
                  <a:lnTo>
                    <a:pt x="68" y="288"/>
                  </a:lnTo>
                  <a:cubicBezTo>
                    <a:pt x="91" y="277"/>
                    <a:pt x="104" y="271"/>
                    <a:pt x="111" y="271"/>
                  </a:cubicBezTo>
                  <a:cubicBezTo>
                    <a:pt x="122" y="271"/>
                    <a:pt x="122" y="284"/>
                    <a:pt x="122" y="316"/>
                  </a:cubicBezTo>
                  <a:lnTo>
                    <a:pt x="122" y="735"/>
                  </a:lnTo>
                  <a:cubicBezTo>
                    <a:pt x="122" y="803"/>
                    <a:pt x="122" y="803"/>
                    <a:pt x="14" y="870"/>
                  </a:cubicBezTo>
                  <a:lnTo>
                    <a:pt x="0" y="870"/>
                  </a:lnTo>
                  <a:lnTo>
                    <a:pt x="0" y="924"/>
                  </a:lnTo>
                  <a:lnTo>
                    <a:pt x="352" y="721"/>
                  </a:lnTo>
                  <a:lnTo>
                    <a:pt x="352" y="694"/>
                  </a:lnTo>
                  <a:cubicBezTo>
                    <a:pt x="285" y="728"/>
                    <a:pt x="251" y="745"/>
                    <a:pt x="234" y="745"/>
                  </a:cubicBezTo>
                  <a:cubicBezTo>
                    <a:pt x="217" y="745"/>
                    <a:pt x="217" y="728"/>
                    <a:pt x="217" y="694"/>
                  </a:cubicBezTo>
                  <a:lnTo>
                    <a:pt x="217" y="370"/>
                  </a:lnTo>
                  <a:cubicBezTo>
                    <a:pt x="217" y="261"/>
                    <a:pt x="271" y="194"/>
                    <a:pt x="298" y="180"/>
                  </a:cubicBezTo>
                  <a:cubicBezTo>
                    <a:pt x="325" y="167"/>
                    <a:pt x="352" y="167"/>
                    <a:pt x="393" y="167"/>
                  </a:cubicBezTo>
                  <a:cubicBezTo>
                    <a:pt x="406" y="167"/>
                    <a:pt x="420" y="153"/>
                    <a:pt x="420" y="153"/>
                  </a:cubicBezTo>
                  <a:cubicBezTo>
                    <a:pt x="461" y="113"/>
                    <a:pt x="488" y="58"/>
                    <a:pt x="488" y="31"/>
                  </a:cubicBezTo>
                  <a:cubicBezTo>
                    <a:pt x="488" y="22"/>
                    <a:pt x="481" y="0"/>
                    <a:pt x="460" y="0"/>
                  </a:cubicBez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2"/>
            <p:cNvSpPr/>
            <p:nvPr/>
          </p:nvSpPr>
          <p:spPr>
            <a:xfrm>
              <a:off x="3351525" y="4389125"/>
              <a:ext cx="19650" cy="24525"/>
            </a:xfrm>
            <a:custGeom>
              <a:avLst/>
              <a:gdLst/>
              <a:ahLst/>
              <a:cxnLst/>
              <a:rect l="l" t="t" r="r" b="b"/>
              <a:pathLst>
                <a:path w="786" h="981" extrusionOk="0">
                  <a:moveTo>
                    <a:pt x="577" y="1"/>
                  </a:moveTo>
                  <a:cubicBezTo>
                    <a:pt x="547" y="1"/>
                    <a:pt x="513" y="11"/>
                    <a:pt x="474" y="33"/>
                  </a:cubicBezTo>
                  <a:cubicBezTo>
                    <a:pt x="379" y="87"/>
                    <a:pt x="311" y="168"/>
                    <a:pt x="217" y="277"/>
                  </a:cubicBezTo>
                  <a:lnTo>
                    <a:pt x="203" y="182"/>
                  </a:lnTo>
                  <a:lnTo>
                    <a:pt x="0" y="344"/>
                  </a:lnTo>
                  <a:lnTo>
                    <a:pt x="0" y="371"/>
                  </a:lnTo>
                  <a:lnTo>
                    <a:pt x="54" y="358"/>
                  </a:lnTo>
                  <a:cubicBezTo>
                    <a:pt x="74" y="353"/>
                    <a:pt x="87" y="350"/>
                    <a:pt x="95" y="350"/>
                  </a:cubicBezTo>
                  <a:cubicBezTo>
                    <a:pt x="108" y="350"/>
                    <a:pt x="108" y="359"/>
                    <a:pt x="108" y="385"/>
                  </a:cubicBezTo>
                  <a:lnTo>
                    <a:pt x="108" y="818"/>
                  </a:lnTo>
                  <a:cubicBezTo>
                    <a:pt x="108" y="885"/>
                    <a:pt x="108" y="885"/>
                    <a:pt x="0" y="953"/>
                  </a:cubicBezTo>
                  <a:lnTo>
                    <a:pt x="41" y="953"/>
                  </a:lnTo>
                  <a:lnTo>
                    <a:pt x="41" y="980"/>
                  </a:lnTo>
                  <a:lnTo>
                    <a:pt x="352" y="791"/>
                  </a:lnTo>
                  <a:lnTo>
                    <a:pt x="352" y="764"/>
                  </a:lnTo>
                  <a:cubicBezTo>
                    <a:pt x="307" y="789"/>
                    <a:pt x="284" y="803"/>
                    <a:pt x="271" y="803"/>
                  </a:cubicBezTo>
                  <a:cubicBezTo>
                    <a:pt x="257" y="803"/>
                    <a:pt x="257" y="786"/>
                    <a:pt x="257" y="750"/>
                  </a:cubicBezTo>
                  <a:lnTo>
                    <a:pt x="257" y="425"/>
                  </a:lnTo>
                  <a:cubicBezTo>
                    <a:pt x="257" y="385"/>
                    <a:pt x="257" y="371"/>
                    <a:pt x="271" y="344"/>
                  </a:cubicBezTo>
                  <a:cubicBezTo>
                    <a:pt x="284" y="277"/>
                    <a:pt x="352" y="182"/>
                    <a:pt x="420" y="155"/>
                  </a:cubicBezTo>
                  <a:cubicBezTo>
                    <a:pt x="454" y="135"/>
                    <a:pt x="481" y="124"/>
                    <a:pt x="502" y="124"/>
                  </a:cubicBezTo>
                  <a:cubicBezTo>
                    <a:pt x="538" y="124"/>
                    <a:pt x="555" y="158"/>
                    <a:pt x="555" y="236"/>
                  </a:cubicBezTo>
                  <a:lnTo>
                    <a:pt x="555" y="547"/>
                  </a:lnTo>
                  <a:cubicBezTo>
                    <a:pt x="555" y="615"/>
                    <a:pt x="555" y="615"/>
                    <a:pt x="460" y="682"/>
                  </a:cubicBezTo>
                  <a:lnTo>
                    <a:pt x="460" y="710"/>
                  </a:lnTo>
                  <a:lnTo>
                    <a:pt x="785" y="520"/>
                  </a:lnTo>
                  <a:lnTo>
                    <a:pt x="785" y="493"/>
                  </a:lnTo>
                  <a:cubicBezTo>
                    <a:pt x="734" y="519"/>
                    <a:pt x="707" y="532"/>
                    <a:pt x="693" y="532"/>
                  </a:cubicBezTo>
                  <a:cubicBezTo>
                    <a:pt x="677" y="532"/>
                    <a:pt x="677" y="515"/>
                    <a:pt x="677" y="479"/>
                  </a:cubicBezTo>
                  <a:lnTo>
                    <a:pt x="677" y="141"/>
                  </a:lnTo>
                  <a:cubicBezTo>
                    <a:pt x="677" y="49"/>
                    <a:pt x="639" y="1"/>
                    <a:pt x="577" y="1"/>
                  </a:cubicBez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2"/>
            <p:cNvSpPr/>
            <p:nvPr/>
          </p:nvSpPr>
          <p:spPr>
            <a:xfrm>
              <a:off x="3373175" y="4379600"/>
              <a:ext cx="15575" cy="21275"/>
            </a:xfrm>
            <a:custGeom>
              <a:avLst/>
              <a:gdLst/>
              <a:ahLst/>
              <a:cxnLst/>
              <a:rect l="l" t="t" r="r" b="b"/>
              <a:pathLst>
                <a:path w="623" h="851" extrusionOk="0">
                  <a:moveTo>
                    <a:pt x="393" y="265"/>
                  </a:moveTo>
                  <a:lnTo>
                    <a:pt x="393" y="455"/>
                  </a:lnTo>
                  <a:cubicBezTo>
                    <a:pt x="393" y="563"/>
                    <a:pt x="298" y="630"/>
                    <a:pt x="257" y="671"/>
                  </a:cubicBezTo>
                  <a:cubicBezTo>
                    <a:pt x="228" y="688"/>
                    <a:pt x="205" y="696"/>
                    <a:pt x="187" y="696"/>
                  </a:cubicBezTo>
                  <a:cubicBezTo>
                    <a:pt x="148" y="696"/>
                    <a:pt x="136" y="659"/>
                    <a:pt x="136" y="603"/>
                  </a:cubicBezTo>
                  <a:cubicBezTo>
                    <a:pt x="136" y="536"/>
                    <a:pt x="163" y="482"/>
                    <a:pt x="230" y="414"/>
                  </a:cubicBezTo>
                  <a:lnTo>
                    <a:pt x="393" y="265"/>
                  </a:lnTo>
                  <a:close/>
                  <a:moveTo>
                    <a:pt x="438" y="1"/>
                  </a:moveTo>
                  <a:cubicBezTo>
                    <a:pt x="406" y="1"/>
                    <a:pt x="358" y="18"/>
                    <a:pt x="284" y="62"/>
                  </a:cubicBezTo>
                  <a:cubicBezTo>
                    <a:pt x="136" y="143"/>
                    <a:pt x="14" y="292"/>
                    <a:pt x="14" y="360"/>
                  </a:cubicBezTo>
                  <a:cubicBezTo>
                    <a:pt x="14" y="386"/>
                    <a:pt x="30" y="395"/>
                    <a:pt x="49" y="395"/>
                  </a:cubicBezTo>
                  <a:cubicBezTo>
                    <a:pt x="60" y="395"/>
                    <a:pt x="72" y="392"/>
                    <a:pt x="81" y="387"/>
                  </a:cubicBezTo>
                  <a:cubicBezTo>
                    <a:pt x="122" y="360"/>
                    <a:pt x="136" y="346"/>
                    <a:pt x="136" y="319"/>
                  </a:cubicBezTo>
                  <a:cubicBezTo>
                    <a:pt x="163" y="197"/>
                    <a:pt x="217" y="130"/>
                    <a:pt x="271" y="89"/>
                  </a:cubicBezTo>
                  <a:cubicBezTo>
                    <a:pt x="290" y="80"/>
                    <a:pt x="310" y="74"/>
                    <a:pt x="329" y="74"/>
                  </a:cubicBezTo>
                  <a:cubicBezTo>
                    <a:pt x="364" y="74"/>
                    <a:pt x="393" y="95"/>
                    <a:pt x="393" y="157"/>
                  </a:cubicBezTo>
                  <a:lnTo>
                    <a:pt x="393" y="211"/>
                  </a:lnTo>
                  <a:cubicBezTo>
                    <a:pt x="352" y="265"/>
                    <a:pt x="217" y="360"/>
                    <a:pt x="122" y="468"/>
                  </a:cubicBezTo>
                  <a:cubicBezTo>
                    <a:pt x="14" y="549"/>
                    <a:pt x="0" y="630"/>
                    <a:pt x="0" y="739"/>
                  </a:cubicBezTo>
                  <a:cubicBezTo>
                    <a:pt x="0" y="804"/>
                    <a:pt x="26" y="850"/>
                    <a:pt x="86" y="850"/>
                  </a:cubicBezTo>
                  <a:cubicBezTo>
                    <a:pt x="114" y="850"/>
                    <a:pt x="148" y="841"/>
                    <a:pt x="190" y="820"/>
                  </a:cubicBezTo>
                  <a:cubicBezTo>
                    <a:pt x="271" y="766"/>
                    <a:pt x="339" y="671"/>
                    <a:pt x="393" y="617"/>
                  </a:cubicBezTo>
                  <a:cubicBezTo>
                    <a:pt x="402" y="653"/>
                    <a:pt x="411" y="671"/>
                    <a:pt x="432" y="671"/>
                  </a:cubicBezTo>
                  <a:cubicBezTo>
                    <a:pt x="442" y="671"/>
                    <a:pt x="456" y="667"/>
                    <a:pt x="474" y="658"/>
                  </a:cubicBezTo>
                  <a:cubicBezTo>
                    <a:pt x="528" y="617"/>
                    <a:pt x="569" y="563"/>
                    <a:pt x="623" y="522"/>
                  </a:cubicBezTo>
                  <a:lnTo>
                    <a:pt x="623" y="482"/>
                  </a:lnTo>
                  <a:cubicBezTo>
                    <a:pt x="609" y="482"/>
                    <a:pt x="569" y="522"/>
                    <a:pt x="555" y="522"/>
                  </a:cubicBezTo>
                  <a:cubicBezTo>
                    <a:pt x="549" y="525"/>
                    <a:pt x="544" y="527"/>
                    <a:pt x="538" y="527"/>
                  </a:cubicBezTo>
                  <a:cubicBezTo>
                    <a:pt x="518" y="527"/>
                    <a:pt x="501" y="503"/>
                    <a:pt x="501" y="427"/>
                  </a:cubicBezTo>
                  <a:lnTo>
                    <a:pt x="501" y="116"/>
                  </a:lnTo>
                  <a:cubicBezTo>
                    <a:pt x="501" y="56"/>
                    <a:pt x="495" y="1"/>
                    <a:pt x="438" y="1"/>
                  </a:cubicBez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2"/>
            <p:cNvSpPr/>
            <p:nvPr/>
          </p:nvSpPr>
          <p:spPr>
            <a:xfrm>
              <a:off x="3390075" y="4361650"/>
              <a:ext cx="29450" cy="30000"/>
            </a:xfrm>
            <a:custGeom>
              <a:avLst/>
              <a:gdLst/>
              <a:ahLst/>
              <a:cxnLst/>
              <a:rect l="l" t="t" r="r" b="b"/>
              <a:pathLst>
                <a:path w="1178" h="1200" extrusionOk="0">
                  <a:moveTo>
                    <a:pt x="997" y="0"/>
                  </a:moveTo>
                  <a:cubicBezTo>
                    <a:pt x="966" y="0"/>
                    <a:pt x="927" y="12"/>
                    <a:pt x="880" y="36"/>
                  </a:cubicBezTo>
                  <a:cubicBezTo>
                    <a:pt x="772" y="104"/>
                    <a:pt x="691" y="225"/>
                    <a:pt x="637" y="266"/>
                  </a:cubicBezTo>
                  <a:cubicBezTo>
                    <a:pt x="623" y="246"/>
                    <a:pt x="603" y="236"/>
                    <a:pt x="574" y="236"/>
                  </a:cubicBezTo>
                  <a:cubicBezTo>
                    <a:pt x="545" y="236"/>
                    <a:pt x="508" y="246"/>
                    <a:pt x="461" y="266"/>
                  </a:cubicBezTo>
                  <a:cubicBezTo>
                    <a:pt x="353" y="320"/>
                    <a:pt x="271" y="442"/>
                    <a:pt x="217" y="510"/>
                  </a:cubicBezTo>
                  <a:lnTo>
                    <a:pt x="204" y="401"/>
                  </a:lnTo>
                  <a:lnTo>
                    <a:pt x="1" y="564"/>
                  </a:lnTo>
                  <a:lnTo>
                    <a:pt x="1" y="591"/>
                  </a:lnTo>
                  <a:lnTo>
                    <a:pt x="55" y="577"/>
                  </a:lnTo>
                  <a:cubicBezTo>
                    <a:pt x="70" y="572"/>
                    <a:pt x="79" y="569"/>
                    <a:pt x="85" y="569"/>
                  </a:cubicBezTo>
                  <a:cubicBezTo>
                    <a:pt x="96" y="569"/>
                    <a:pt x="96" y="579"/>
                    <a:pt x="96" y="604"/>
                  </a:cubicBezTo>
                  <a:lnTo>
                    <a:pt x="96" y="1037"/>
                  </a:lnTo>
                  <a:cubicBezTo>
                    <a:pt x="96" y="1105"/>
                    <a:pt x="96" y="1105"/>
                    <a:pt x="1" y="1173"/>
                  </a:cubicBezTo>
                  <a:lnTo>
                    <a:pt x="14" y="1173"/>
                  </a:lnTo>
                  <a:lnTo>
                    <a:pt x="14" y="1200"/>
                  </a:lnTo>
                  <a:lnTo>
                    <a:pt x="339" y="1010"/>
                  </a:lnTo>
                  <a:lnTo>
                    <a:pt x="339" y="983"/>
                  </a:lnTo>
                  <a:cubicBezTo>
                    <a:pt x="288" y="1009"/>
                    <a:pt x="261" y="1022"/>
                    <a:pt x="247" y="1022"/>
                  </a:cubicBezTo>
                  <a:cubicBezTo>
                    <a:pt x="231" y="1022"/>
                    <a:pt x="231" y="1005"/>
                    <a:pt x="231" y="970"/>
                  </a:cubicBezTo>
                  <a:lnTo>
                    <a:pt x="231" y="645"/>
                  </a:lnTo>
                  <a:cubicBezTo>
                    <a:pt x="231" y="604"/>
                    <a:pt x="231" y="577"/>
                    <a:pt x="258" y="564"/>
                  </a:cubicBezTo>
                  <a:cubicBezTo>
                    <a:pt x="271" y="496"/>
                    <a:pt x="339" y="428"/>
                    <a:pt x="407" y="374"/>
                  </a:cubicBezTo>
                  <a:cubicBezTo>
                    <a:pt x="439" y="357"/>
                    <a:pt x="463" y="349"/>
                    <a:pt x="482" y="349"/>
                  </a:cubicBezTo>
                  <a:cubicBezTo>
                    <a:pt x="535" y="349"/>
                    <a:pt x="542" y="409"/>
                    <a:pt x="542" y="469"/>
                  </a:cubicBezTo>
                  <a:lnTo>
                    <a:pt x="542" y="794"/>
                  </a:lnTo>
                  <a:cubicBezTo>
                    <a:pt x="542" y="861"/>
                    <a:pt x="542" y="861"/>
                    <a:pt x="434" y="929"/>
                  </a:cubicBezTo>
                  <a:lnTo>
                    <a:pt x="434" y="970"/>
                  </a:lnTo>
                  <a:lnTo>
                    <a:pt x="759" y="780"/>
                  </a:lnTo>
                  <a:lnTo>
                    <a:pt x="759" y="740"/>
                  </a:lnTo>
                  <a:cubicBezTo>
                    <a:pt x="714" y="765"/>
                    <a:pt x="690" y="779"/>
                    <a:pt x="678" y="779"/>
                  </a:cubicBezTo>
                  <a:cubicBezTo>
                    <a:pt x="664" y="779"/>
                    <a:pt x="664" y="762"/>
                    <a:pt x="664" y="726"/>
                  </a:cubicBezTo>
                  <a:lnTo>
                    <a:pt x="664" y="401"/>
                  </a:lnTo>
                  <a:cubicBezTo>
                    <a:pt x="664" y="374"/>
                    <a:pt x="677" y="361"/>
                    <a:pt x="677" y="320"/>
                  </a:cubicBezTo>
                  <a:cubicBezTo>
                    <a:pt x="691" y="252"/>
                    <a:pt x="759" y="185"/>
                    <a:pt x="826" y="131"/>
                  </a:cubicBezTo>
                  <a:cubicBezTo>
                    <a:pt x="852" y="118"/>
                    <a:pt x="876" y="110"/>
                    <a:pt x="895" y="110"/>
                  </a:cubicBezTo>
                  <a:cubicBezTo>
                    <a:pt x="937" y="110"/>
                    <a:pt x="961" y="143"/>
                    <a:pt x="961" y="225"/>
                  </a:cubicBezTo>
                  <a:lnTo>
                    <a:pt x="961" y="537"/>
                  </a:lnTo>
                  <a:cubicBezTo>
                    <a:pt x="961" y="604"/>
                    <a:pt x="961" y="604"/>
                    <a:pt x="867" y="672"/>
                  </a:cubicBezTo>
                  <a:lnTo>
                    <a:pt x="867" y="712"/>
                  </a:lnTo>
                  <a:lnTo>
                    <a:pt x="1178" y="523"/>
                  </a:lnTo>
                  <a:lnTo>
                    <a:pt x="1178" y="496"/>
                  </a:lnTo>
                  <a:cubicBezTo>
                    <a:pt x="1137" y="514"/>
                    <a:pt x="1113" y="524"/>
                    <a:pt x="1100" y="524"/>
                  </a:cubicBezTo>
                  <a:cubicBezTo>
                    <a:pt x="1083" y="524"/>
                    <a:pt x="1083" y="507"/>
                    <a:pt x="1083" y="469"/>
                  </a:cubicBezTo>
                  <a:lnTo>
                    <a:pt x="1083" y="131"/>
                  </a:lnTo>
                  <a:cubicBezTo>
                    <a:pt x="1083" y="42"/>
                    <a:pt x="1055" y="0"/>
                    <a:pt x="997" y="0"/>
                  </a:cubicBez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2"/>
            <p:cNvSpPr/>
            <p:nvPr/>
          </p:nvSpPr>
          <p:spPr>
            <a:xfrm>
              <a:off x="3421875" y="4350750"/>
              <a:ext cx="14575" cy="20225"/>
            </a:xfrm>
            <a:custGeom>
              <a:avLst/>
              <a:gdLst/>
              <a:ahLst/>
              <a:cxnLst/>
              <a:rect l="l" t="t" r="r" b="b"/>
              <a:pathLst>
                <a:path w="583" h="809" extrusionOk="0">
                  <a:moveTo>
                    <a:pt x="375" y="73"/>
                  </a:moveTo>
                  <a:cubicBezTo>
                    <a:pt x="439" y="73"/>
                    <a:pt x="447" y="158"/>
                    <a:pt x="447" y="201"/>
                  </a:cubicBezTo>
                  <a:cubicBezTo>
                    <a:pt x="447" y="215"/>
                    <a:pt x="434" y="255"/>
                    <a:pt x="407" y="269"/>
                  </a:cubicBezTo>
                  <a:lnTo>
                    <a:pt x="163" y="418"/>
                  </a:lnTo>
                  <a:cubicBezTo>
                    <a:pt x="163" y="350"/>
                    <a:pt x="177" y="188"/>
                    <a:pt x="312" y="93"/>
                  </a:cubicBezTo>
                  <a:cubicBezTo>
                    <a:pt x="337" y="79"/>
                    <a:pt x="358" y="73"/>
                    <a:pt x="375" y="73"/>
                  </a:cubicBezTo>
                  <a:close/>
                  <a:moveTo>
                    <a:pt x="474" y="0"/>
                  </a:moveTo>
                  <a:cubicBezTo>
                    <a:pt x="435" y="0"/>
                    <a:pt x="383" y="15"/>
                    <a:pt x="312" y="52"/>
                  </a:cubicBezTo>
                  <a:cubicBezTo>
                    <a:pt x="95" y="161"/>
                    <a:pt x="1" y="364"/>
                    <a:pt x="14" y="567"/>
                  </a:cubicBezTo>
                  <a:cubicBezTo>
                    <a:pt x="14" y="721"/>
                    <a:pt x="51" y="808"/>
                    <a:pt x="140" y="808"/>
                  </a:cubicBezTo>
                  <a:cubicBezTo>
                    <a:pt x="184" y="808"/>
                    <a:pt x="241" y="787"/>
                    <a:pt x="312" y="743"/>
                  </a:cubicBezTo>
                  <a:cubicBezTo>
                    <a:pt x="474" y="661"/>
                    <a:pt x="555" y="540"/>
                    <a:pt x="583" y="404"/>
                  </a:cubicBezTo>
                  <a:lnTo>
                    <a:pt x="555" y="404"/>
                  </a:lnTo>
                  <a:cubicBezTo>
                    <a:pt x="501" y="499"/>
                    <a:pt x="447" y="594"/>
                    <a:pt x="353" y="661"/>
                  </a:cubicBezTo>
                  <a:cubicBezTo>
                    <a:pt x="314" y="682"/>
                    <a:pt x="282" y="691"/>
                    <a:pt x="257" y="691"/>
                  </a:cubicBezTo>
                  <a:cubicBezTo>
                    <a:pt x="166" y="691"/>
                    <a:pt x="150" y="577"/>
                    <a:pt x="150" y="472"/>
                  </a:cubicBezTo>
                  <a:lnTo>
                    <a:pt x="542" y="255"/>
                  </a:lnTo>
                  <a:cubicBezTo>
                    <a:pt x="555" y="228"/>
                    <a:pt x="583" y="215"/>
                    <a:pt x="583" y="161"/>
                  </a:cubicBezTo>
                  <a:cubicBezTo>
                    <a:pt x="583" y="102"/>
                    <a:pt x="575" y="0"/>
                    <a:pt x="474" y="0"/>
                  </a:cubicBez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2"/>
            <p:cNvSpPr/>
            <p:nvPr/>
          </p:nvSpPr>
          <p:spPr>
            <a:xfrm>
              <a:off x="3182725" y="4148400"/>
              <a:ext cx="356550" cy="696200"/>
            </a:xfrm>
            <a:custGeom>
              <a:avLst/>
              <a:gdLst/>
              <a:ahLst/>
              <a:cxnLst/>
              <a:rect l="l" t="t" r="r" b="b"/>
              <a:pathLst>
                <a:path w="14262" h="27848" extrusionOk="0">
                  <a:moveTo>
                    <a:pt x="11109" y="1"/>
                  </a:moveTo>
                  <a:lnTo>
                    <a:pt x="41" y="6442"/>
                  </a:lnTo>
                  <a:lnTo>
                    <a:pt x="0" y="21596"/>
                  </a:lnTo>
                  <a:cubicBezTo>
                    <a:pt x="0" y="22760"/>
                    <a:pt x="717" y="24424"/>
                    <a:pt x="2314" y="25358"/>
                  </a:cubicBezTo>
                  <a:cubicBezTo>
                    <a:pt x="2801" y="25629"/>
                    <a:pt x="3180" y="26319"/>
                    <a:pt x="3180" y="26860"/>
                  </a:cubicBezTo>
                  <a:cubicBezTo>
                    <a:pt x="3180" y="27117"/>
                    <a:pt x="2923" y="27591"/>
                    <a:pt x="2801" y="27658"/>
                  </a:cubicBezTo>
                  <a:lnTo>
                    <a:pt x="2896" y="27848"/>
                  </a:lnTo>
                  <a:cubicBezTo>
                    <a:pt x="3112" y="27712"/>
                    <a:pt x="3383" y="27171"/>
                    <a:pt x="3383" y="26860"/>
                  </a:cubicBezTo>
                  <a:cubicBezTo>
                    <a:pt x="3383" y="26238"/>
                    <a:pt x="2950" y="25480"/>
                    <a:pt x="2409" y="25169"/>
                  </a:cubicBezTo>
                  <a:cubicBezTo>
                    <a:pt x="880" y="24289"/>
                    <a:pt x="190" y="22692"/>
                    <a:pt x="190" y="21583"/>
                  </a:cubicBezTo>
                  <a:lnTo>
                    <a:pt x="230" y="6550"/>
                  </a:lnTo>
                  <a:lnTo>
                    <a:pt x="10879" y="353"/>
                  </a:lnTo>
                  <a:lnTo>
                    <a:pt x="10839" y="15277"/>
                  </a:lnTo>
                  <a:cubicBezTo>
                    <a:pt x="10839" y="15764"/>
                    <a:pt x="10974" y="16306"/>
                    <a:pt x="11218" y="16847"/>
                  </a:cubicBezTo>
                  <a:cubicBezTo>
                    <a:pt x="11745" y="18011"/>
                    <a:pt x="12449" y="18538"/>
                    <a:pt x="13031" y="18958"/>
                  </a:cubicBezTo>
                  <a:cubicBezTo>
                    <a:pt x="13613" y="19404"/>
                    <a:pt x="14046" y="19702"/>
                    <a:pt x="14046" y="20541"/>
                  </a:cubicBezTo>
                  <a:cubicBezTo>
                    <a:pt x="14046" y="20785"/>
                    <a:pt x="13802" y="21231"/>
                    <a:pt x="13667" y="21312"/>
                  </a:cubicBezTo>
                  <a:lnTo>
                    <a:pt x="13775" y="21502"/>
                  </a:lnTo>
                  <a:cubicBezTo>
                    <a:pt x="13978" y="21380"/>
                    <a:pt x="14262" y="20852"/>
                    <a:pt x="14262" y="20541"/>
                  </a:cubicBezTo>
                  <a:cubicBezTo>
                    <a:pt x="14262" y="19607"/>
                    <a:pt x="13748" y="19228"/>
                    <a:pt x="13166" y="18795"/>
                  </a:cubicBezTo>
                  <a:cubicBezTo>
                    <a:pt x="12571" y="18376"/>
                    <a:pt x="11908" y="17902"/>
                    <a:pt x="11420" y="16766"/>
                  </a:cubicBezTo>
                  <a:cubicBezTo>
                    <a:pt x="11204" y="16252"/>
                    <a:pt x="11082" y="15737"/>
                    <a:pt x="11082" y="15277"/>
                  </a:cubicBezTo>
                  <a:lnTo>
                    <a:pt x="111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6" name="Google Shape;1686;p42"/>
          <p:cNvGrpSpPr/>
          <p:nvPr/>
        </p:nvGrpSpPr>
        <p:grpSpPr>
          <a:xfrm>
            <a:off x="5879226" y="1810672"/>
            <a:ext cx="1865419" cy="2993596"/>
            <a:chOff x="468443" y="3398559"/>
            <a:chExt cx="642720" cy="1210021"/>
          </a:xfrm>
        </p:grpSpPr>
        <p:sp>
          <p:nvSpPr>
            <p:cNvPr id="1687" name="Google Shape;1687;p42"/>
            <p:cNvSpPr/>
            <p:nvPr/>
          </p:nvSpPr>
          <p:spPr>
            <a:xfrm>
              <a:off x="560075" y="4369125"/>
              <a:ext cx="330000" cy="239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8" name="Google Shape;1688;p42"/>
            <p:cNvGrpSpPr/>
            <p:nvPr/>
          </p:nvGrpSpPr>
          <p:grpSpPr>
            <a:xfrm>
              <a:off x="468443" y="3398559"/>
              <a:ext cx="642720" cy="1210021"/>
              <a:chOff x="4072150" y="2206875"/>
              <a:chExt cx="290600" cy="547100"/>
            </a:xfrm>
          </p:grpSpPr>
          <p:sp>
            <p:nvSpPr>
              <p:cNvPr id="1689" name="Google Shape;1689;p42"/>
              <p:cNvSpPr/>
              <p:nvPr/>
            </p:nvSpPr>
            <p:spPr>
              <a:xfrm>
                <a:off x="4143525" y="2634550"/>
                <a:ext cx="135675" cy="119425"/>
              </a:xfrm>
              <a:custGeom>
                <a:avLst/>
                <a:gdLst/>
                <a:ahLst/>
                <a:cxnLst/>
                <a:rect l="l" t="t" r="r" b="b"/>
                <a:pathLst>
                  <a:path w="5427" h="4777" extrusionOk="0">
                    <a:moveTo>
                      <a:pt x="1" y="1"/>
                    </a:moveTo>
                    <a:cubicBezTo>
                      <a:pt x="1" y="1273"/>
                      <a:pt x="231" y="2477"/>
                      <a:pt x="380" y="2923"/>
                    </a:cubicBezTo>
                    <a:cubicBezTo>
                      <a:pt x="596" y="3654"/>
                      <a:pt x="813" y="4100"/>
                      <a:pt x="1367" y="4439"/>
                    </a:cubicBezTo>
                    <a:cubicBezTo>
                      <a:pt x="1651" y="4612"/>
                      <a:pt x="2150" y="4776"/>
                      <a:pt x="2721" y="4776"/>
                    </a:cubicBezTo>
                    <a:cubicBezTo>
                      <a:pt x="3130" y="4776"/>
                      <a:pt x="3576" y="4692"/>
                      <a:pt x="4006" y="4466"/>
                    </a:cubicBezTo>
                    <a:cubicBezTo>
                      <a:pt x="4249" y="4330"/>
                      <a:pt x="4682" y="4060"/>
                      <a:pt x="4980" y="3153"/>
                    </a:cubicBezTo>
                    <a:cubicBezTo>
                      <a:pt x="5359" y="1935"/>
                      <a:pt x="5413" y="447"/>
                      <a:pt x="5427" y="14"/>
                    </a:cubicBezTo>
                    <a:lnTo>
                      <a:pt x="5427" y="14"/>
                    </a:lnTo>
                    <a:cubicBezTo>
                      <a:pt x="5413" y="420"/>
                      <a:pt x="5143" y="826"/>
                      <a:pt x="4601" y="1137"/>
                    </a:cubicBezTo>
                    <a:cubicBezTo>
                      <a:pt x="4078" y="1435"/>
                      <a:pt x="3400" y="1584"/>
                      <a:pt x="2720" y="1584"/>
                    </a:cubicBezTo>
                    <a:cubicBezTo>
                      <a:pt x="2010" y="1584"/>
                      <a:pt x="1298" y="1421"/>
                      <a:pt x="758" y="1097"/>
                    </a:cubicBezTo>
                    <a:cubicBezTo>
                      <a:pt x="258" y="799"/>
                      <a:pt x="1" y="393"/>
                      <a:pt x="1" y="1"/>
                    </a:cubicBezTo>
                    <a:close/>
                  </a:path>
                </a:pathLst>
              </a:custGeom>
              <a:solidFill>
                <a:srgbClr val="555E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42"/>
              <p:cNvSpPr/>
              <p:nvPr/>
            </p:nvSpPr>
            <p:spPr>
              <a:xfrm>
                <a:off x="4136425" y="2595600"/>
                <a:ext cx="149550" cy="78550"/>
              </a:xfrm>
              <a:custGeom>
                <a:avLst/>
                <a:gdLst/>
                <a:ahLst/>
                <a:cxnLst/>
                <a:rect l="l" t="t" r="r" b="b"/>
                <a:pathLst>
                  <a:path w="5982" h="3142" extrusionOk="0">
                    <a:moveTo>
                      <a:pt x="2994" y="1"/>
                    </a:moveTo>
                    <a:cubicBezTo>
                      <a:pt x="2312" y="1"/>
                      <a:pt x="1629" y="150"/>
                      <a:pt x="1097" y="449"/>
                    </a:cubicBezTo>
                    <a:cubicBezTo>
                      <a:pt x="28" y="1058"/>
                      <a:pt x="1" y="2032"/>
                      <a:pt x="1042" y="2655"/>
                    </a:cubicBezTo>
                    <a:cubicBezTo>
                      <a:pt x="1582" y="2979"/>
                      <a:pt x="2290" y="3142"/>
                      <a:pt x="2999" y="3142"/>
                    </a:cubicBezTo>
                    <a:cubicBezTo>
                      <a:pt x="3677" y="3142"/>
                      <a:pt x="4356" y="2993"/>
                      <a:pt x="4885" y="2695"/>
                    </a:cubicBezTo>
                    <a:cubicBezTo>
                      <a:pt x="5954" y="2086"/>
                      <a:pt x="5981" y="1085"/>
                      <a:pt x="4939" y="476"/>
                    </a:cubicBezTo>
                    <a:cubicBezTo>
                      <a:pt x="4403" y="160"/>
                      <a:pt x="3699" y="1"/>
                      <a:pt x="2994" y="1"/>
                    </a:cubicBezTo>
                    <a:close/>
                  </a:path>
                </a:pathLst>
              </a:custGeom>
              <a:solidFill>
                <a:srgbClr val="30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42"/>
              <p:cNvSpPr/>
              <p:nvPr/>
            </p:nvSpPr>
            <p:spPr>
              <a:xfrm>
                <a:off x="4142175" y="2598175"/>
                <a:ext cx="138050" cy="72425"/>
              </a:xfrm>
              <a:custGeom>
                <a:avLst/>
                <a:gdLst/>
                <a:ahLst/>
                <a:cxnLst/>
                <a:rect l="l" t="t" r="r" b="b"/>
                <a:pathLst>
                  <a:path w="5522" h="2897" extrusionOk="0">
                    <a:moveTo>
                      <a:pt x="2747" y="1"/>
                    </a:moveTo>
                    <a:cubicBezTo>
                      <a:pt x="2122" y="1"/>
                      <a:pt x="1498" y="136"/>
                      <a:pt x="1015" y="414"/>
                    </a:cubicBezTo>
                    <a:cubicBezTo>
                      <a:pt x="28" y="968"/>
                      <a:pt x="1" y="1875"/>
                      <a:pt x="975" y="2457"/>
                    </a:cubicBezTo>
                    <a:cubicBezTo>
                      <a:pt x="1467" y="2748"/>
                      <a:pt x="2121" y="2897"/>
                      <a:pt x="2776" y="2897"/>
                    </a:cubicBezTo>
                    <a:cubicBezTo>
                      <a:pt x="3400" y="2897"/>
                      <a:pt x="4024" y="2761"/>
                      <a:pt x="4506" y="2484"/>
                    </a:cubicBezTo>
                    <a:cubicBezTo>
                      <a:pt x="5481" y="1929"/>
                      <a:pt x="5521" y="1036"/>
                      <a:pt x="4561" y="441"/>
                    </a:cubicBezTo>
                    <a:cubicBezTo>
                      <a:pt x="4062" y="150"/>
                      <a:pt x="3404" y="1"/>
                      <a:pt x="2747" y="1"/>
                    </a:cubicBezTo>
                    <a:close/>
                  </a:path>
                </a:pathLst>
              </a:custGeom>
              <a:solidFill>
                <a:srgbClr val="2F38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42"/>
              <p:cNvSpPr/>
              <p:nvPr/>
            </p:nvSpPr>
            <p:spPr>
              <a:xfrm>
                <a:off x="4150300" y="2614250"/>
                <a:ext cx="121800" cy="56350"/>
              </a:xfrm>
              <a:custGeom>
                <a:avLst/>
                <a:gdLst/>
                <a:ahLst/>
                <a:cxnLst/>
                <a:rect l="l" t="t" r="r" b="b"/>
                <a:pathLst>
                  <a:path w="4872" h="2254" extrusionOk="0">
                    <a:moveTo>
                      <a:pt x="2422" y="0"/>
                    </a:moveTo>
                    <a:cubicBezTo>
                      <a:pt x="1796" y="0"/>
                      <a:pt x="1173" y="136"/>
                      <a:pt x="690" y="407"/>
                    </a:cubicBezTo>
                    <a:cubicBezTo>
                      <a:pt x="339" y="610"/>
                      <a:pt x="109" y="867"/>
                      <a:pt x="0" y="1124"/>
                    </a:cubicBezTo>
                    <a:cubicBezTo>
                      <a:pt x="109" y="1367"/>
                      <a:pt x="312" y="1611"/>
                      <a:pt x="650" y="1814"/>
                    </a:cubicBezTo>
                    <a:cubicBezTo>
                      <a:pt x="1142" y="2105"/>
                      <a:pt x="1796" y="2254"/>
                      <a:pt x="2451" y="2254"/>
                    </a:cubicBezTo>
                    <a:cubicBezTo>
                      <a:pt x="3075" y="2254"/>
                      <a:pt x="3699" y="2118"/>
                      <a:pt x="4181" y="1841"/>
                    </a:cubicBezTo>
                    <a:cubicBezTo>
                      <a:pt x="4533" y="1638"/>
                      <a:pt x="4777" y="1394"/>
                      <a:pt x="4872" y="1137"/>
                    </a:cubicBezTo>
                    <a:cubicBezTo>
                      <a:pt x="4790" y="880"/>
                      <a:pt x="4574" y="650"/>
                      <a:pt x="4236" y="447"/>
                    </a:cubicBezTo>
                    <a:cubicBezTo>
                      <a:pt x="3737" y="149"/>
                      <a:pt x="3079" y="0"/>
                      <a:pt x="2422" y="0"/>
                    </a:cubicBezTo>
                    <a:close/>
                  </a:path>
                </a:pathLst>
              </a:custGeom>
              <a:solidFill>
                <a:srgbClr val="8F52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42"/>
              <p:cNvSpPr/>
              <p:nvPr/>
            </p:nvSpPr>
            <p:spPr>
              <a:xfrm>
                <a:off x="4147600" y="2510200"/>
                <a:ext cx="54150" cy="141625"/>
              </a:xfrm>
              <a:custGeom>
                <a:avLst/>
                <a:gdLst/>
                <a:ahLst/>
                <a:cxnLst/>
                <a:rect l="l" t="t" r="r" b="b"/>
                <a:pathLst>
                  <a:path w="2166" h="5665" extrusionOk="0">
                    <a:moveTo>
                      <a:pt x="133" y="0"/>
                    </a:moveTo>
                    <a:cubicBezTo>
                      <a:pt x="82" y="0"/>
                      <a:pt x="38" y="37"/>
                      <a:pt x="27" y="90"/>
                    </a:cubicBezTo>
                    <a:cubicBezTo>
                      <a:pt x="0" y="157"/>
                      <a:pt x="41" y="225"/>
                      <a:pt x="108" y="239"/>
                    </a:cubicBezTo>
                    <a:cubicBezTo>
                      <a:pt x="1894" y="793"/>
                      <a:pt x="1719" y="3053"/>
                      <a:pt x="1583" y="4690"/>
                    </a:cubicBezTo>
                    <a:cubicBezTo>
                      <a:pt x="1570" y="4988"/>
                      <a:pt x="1529" y="5299"/>
                      <a:pt x="1529" y="5556"/>
                    </a:cubicBezTo>
                    <a:cubicBezTo>
                      <a:pt x="1529" y="5624"/>
                      <a:pt x="1583" y="5665"/>
                      <a:pt x="1651" y="5665"/>
                    </a:cubicBezTo>
                    <a:cubicBezTo>
                      <a:pt x="1719" y="5665"/>
                      <a:pt x="1773" y="5624"/>
                      <a:pt x="1759" y="5570"/>
                    </a:cubicBezTo>
                    <a:cubicBezTo>
                      <a:pt x="1759" y="5313"/>
                      <a:pt x="1786" y="5029"/>
                      <a:pt x="1813" y="4704"/>
                    </a:cubicBezTo>
                    <a:cubicBezTo>
                      <a:pt x="1962" y="3080"/>
                      <a:pt x="2165" y="631"/>
                      <a:pt x="176" y="9"/>
                    </a:cubicBezTo>
                    <a:cubicBezTo>
                      <a:pt x="162" y="3"/>
                      <a:pt x="147" y="0"/>
                      <a:pt x="133" y="0"/>
                    </a:cubicBezTo>
                    <a:close/>
                  </a:path>
                </a:pathLst>
              </a:custGeom>
              <a:solidFill>
                <a:srgbClr val="30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42"/>
              <p:cNvSpPr/>
              <p:nvPr/>
            </p:nvSpPr>
            <p:spPr>
              <a:xfrm>
                <a:off x="4178375" y="2484500"/>
                <a:ext cx="25725" cy="158200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6328" extrusionOk="0">
                    <a:moveTo>
                      <a:pt x="142" y="1"/>
                    </a:moveTo>
                    <a:cubicBezTo>
                      <a:pt x="114" y="1"/>
                      <a:pt x="86" y="12"/>
                      <a:pt x="68" y="35"/>
                    </a:cubicBezTo>
                    <a:cubicBezTo>
                      <a:pt x="14" y="62"/>
                      <a:pt x="0" y="157"/>
                      <a:pt x="41" y="198"/>
                    </a:cubicBezTo>
                    <a:cubicBezTo>
                      <a:pt x="745" y="1010"/>
                      <a:pt x="785" y="2498"/>
                      <a:pt x="772" y="3838"/>
                    </a:cubicBezTo>
                    <a:cubicBezTo>
                      <a:pt x="758" y="5109"/>
                      <a:pt x="704" y="6192"/>
                      <a:pt x="704" y="6205"/>
                    </a:cubicBezTo>
                    <a:cubicBezTo>
                      <a:pt x="704" y="6260"/>
                      <a:pt x="758" y="6327"/>
                      <a:pt x="826" y="6327"/>
                    </a:cubicBezTo>
                    <a:cubicBezTo>
                      <a:pt x="893" y="6327"/>
                      <a:pt x="948" y="6273"/>
                      <a:pt x="948" y="6219"/>
                    </a:cubicBezTo>
                    <a:cubicBezTo>
                      <a:pt x="948" y="6205"/>
                      <a:pt x="988" y="5109"/>
                      <a:pt x="1015" y="3838"/>
                    </a:cubicBezTo>
                    <a:cubicBezTo>
                      <a:pt x="1029" y="2471"/>
                      <a:pt x="975" y="928"/>
                      <a:pt x="230" y="49"/>
                    </a:cubicBezTo>
                    <a:cubicBezTo>
                      <a:pt x="215" y="18"/>
                      <a:pt x="179" y="1"/>
                      <a:pt x="142" y="1"/>
                    </a:cubicBezTo>
                    <a:close/>
                  </a:path>
                </a:pathLst>
              </a:custGeom>
              <a:solidFill>
                <a:srgbClr val="30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42"/>
              <p:cNvSpPr/>
              <p:nvPr/>
            </p:nvSpPr>
            <p:spPr>
              <a:xfrm>
                <a:off x="4186500" y="2376100"/>
                <a:ext cx="26750" cy="18675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7470" extrusionOk="0">
                    <a:moveTo>
                      <a:pt x="122" y="1"/>
                    </a:moveTo>
                    <a:cubicBezTo>
                      <a:pt x="54" y="1"/>
                      <a:pt x="0" y="55"/>
                      <a:pt x="0" y="123"/>
                    </a:cubicBezTo>
                    <a:cubicBezTo>
                      <a:pt x="27" y="772"/>
                      <a:pt x="190" y="1381"/>
                      <a:pt x="379" y="1963"/>
                    </a:cubicBezTo>
                    <a:cubicBezTo>
                      <a:pt x="447" y="2220"/>
                      <a:pt x="514" y="2463"/>
                      <a:pt x="582" y="2707"/>
                    </a:cubicBezTo>
                    <a:cubicBezTo>
                      <a:pt x="731" y="3289"/>
                      <a:pt x="812" y="3898"/>
                      <a:pt x="812" y="4493"/>
                    </a:cubicBezTo>
                    <a:cubicBezTo>
                      <a:pt x="839" y="5440"/>
                      <a:pt x="758" y="6333"/>
                      <a:pt x="650" y="7335"/>
                    </a:cubicBezTo>
                    <a:cubicBezTo>
                      <a:pt x="636" y="7402"/>
                      <a:pt x="690" y="7470"/>
                      <a:pt x="771" y="7470"/>
                    </a:cubicBezTo>
                    <a:cubicBezTo>
                      <a:pt x="826" y="7470"/>
                      <a:pt x="866" y="7416"/>
                      <a:pt x="880" y="7375"/>
                    </a:cubicBezTo>
                    <a:cubicBezTo>
                      <a:pt x="988" y="6387"/>
                      <a:pt x="1069" y="5467"/>
                      <a:pt x="1056" y="4507"/>
                    </a:cubicBezTo>
                    <a:cubicBezTo>
                      <a:pt x="1056" y="3884"/>
                      <a:pt x="974" y="3275"/>
                      <a:pt x="812" y="2666"/>
                    </a:cubicBezTo>
                    <a:cubicBezTo>
                      <a:pt x="758" y="2409"/>
                      <a:pt x="663" y="2152"/>
                      <a:pt x="596" y="1895"/>
                    </a:cubicBezTo>
                    <a:cubicBezTo>
                      <a:pt x="433" y="1327"/>
                      <a:pt x="244" y="718"/>
                      <a:pt x="244" y="123"/>
                    </a:cubicBezTo>
                    <a:cubicBezTo>
                      <a:pt x="244" y="55"/>
                      <a:pt x="190" y="1"/>
                      <a:pt x="122" y="1"/>
                    </a:cubicBezTo>
                    <a:close/>
                  </a:path>
                </a:pathLst>
              </a:custGeom>
              <a:solidFill>
                <a:srgbClr val="FFC5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42"/>
              <p:cNvSpPr/>
              <p:nvPr/>
            </p:nvSpPr>
            <p:spPr>
              <a:xfrm>
                <a:off x="4208475" y="2387600"/>
                <a:ext cx="19300" cy="255100"/>
              </a:xfrm>
              <a:custGeom>
                <a:avLst/>
                <a:gdLst/>
                <a:ahLst/>
                <a:cxnLst/>
                <a:rect l="l" t="t" r="r" b="b"/>
                <a:pathLst>
                  <a:path w="772" h="10204" extrusionOk="0">
                    <a:moveTo>
                      <a:pt x="637" y="1"/>
                    </a:moveTo>
                    <a:cubicBezTo>
                      <a:pt x="569" y="1"/>
                      <a:pt x="515" y="55"/>
                      <a:pt x="515" y="123"/>
                    </a:cubicBezTo>
                    <a:cubicBezTo>
                      <a:pt x="528" y="718"/>
                      <a:pt x="515" y="1327"/>
                      <a:pt x="461" y="1909"/>
                    </a:cubicBezTo>
                    <a:cubicBezTo>
                      <a:pt x="434" y="2450"/>
                      <a:pt x="366" y="3018"/>
                      <a:pt x="298" y="3559"/>
                    </a:cubicBezTo>
                    <a:cubicBezTo>
                      <a:pt x="136" y="4656"/>
                      <a:pt x="1" y="5806"/>
                      <a:pt x="95" y="6942"/>
                    </a:cubicBezTo>
                    <a:cubicBezTo>
                      <a:pt x="149" y="7578"/>
                      <a:pt x="149" y="9851"/>
                      <a:pt x="122" y="10068"/>
                    </a:cubicBezTo>
                    <a:cubicBezTo>
                      <a:pt x="122" y="10136"/>
                      <a:pt x="177" y="10203"/>
                      <a:pt x="244" y="10203"/>
                    </a:cubicBezTo>
                    <a:cubicBezTo>
                      <a:pt x="312" y="10203"/>
                      <a:pt x="366" y="10149"/>
                      <a:pt x="352" y="10122"/>
                    </a:cubicBezTo>
                    <a:cubicBezTo>
                      <a:pt x="366" y="9865"/>
                      <a:pt x="366" y="7592"/>
                      <a:pt x="312" y="6942"/>
                    </a:cubicBezTo>
                    <a:cubicBezTo>
                      <a:pt x="244" y="5819"/>
                      <a:pt x="380" y="4683"/>
                      <a:pt x="515" y="3587"/>
                    </a:cubicBezTo>
                    <a:cubicBezTo>
                      <a:pt x="582" y="3045"/>
                      <a:pt x="664" y="2491"/>
                      <a:pt x="704" y="1922"/>
                    </a:cubicBezTo>
                    <a:cubicBezTo>
                      <a:pt x="758" y="1340"/>
                      <a:pt x="772" y="731"/>
                      <a:pt x="758" y="123"/>
                    </a:cubicBezTo>
                    <a:cubicBezTo>
                      <a:pt x="758" y="55"/>
                      <a:pt x="704" y="1"/>
                      <a:pt x="637" y="1"/>
                    </a:cubicBezTo>
                    <a:close/>
                  </a:path>
                </a:pathLst>
              </a:custGeom>
              <a:solidFill>
                <a:srgbClr val="FFC5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42"/>
              <p:cNvSpPr/>
              <p:nvPr/>
            </p:nvSpPr>
            <p:spPr>
              <a:xfrm>
                <a:off x="4215925" y="2443925"/>
                <a:ext cx="28100" cy="192675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7707" extrusionOk="0">
                    <a:moveTo>
                      <a:pt x="986" y="0"/>
                    </a:moveTo>
                    <a:cubicBezTo>
                      <a:pt x="952" y="0"/>
                      <a:pt x="916" y="18"/>
                      <a:pt x="893" y="48"/>
                    </a:cubicBezTo>
                    <a:cubicBezTo>
                      <a:pt x="677" y="319"/>
                      <a:pt x="487" y="630"/>
                      <a:pt x="312" y="928"/>
                    </a:cubicBezTo>
                    <a:cubicBezTo>
                      <a:pt x="203" y="1144"/>
                      <a:pt x="136" y="1334"/>
                      <a:pt x="82" y="1523"/>
                    </a:cubicBezTo>
                    <a:cubicBezTo>
                      <a:pt x="0" y="1821"/>
                      <a:pt x="0" y="2145"/>
                      <a:pt x="0" y="2430"/>
                    </a:cubicBezTo>
                    <a:cubicBezTo>
                      <a:pt x="14" y="3052"/>
                      <a:pt x="82" y="3688"/>
                      <a:pt x="163" y="4297"/>
                    </a:cubicBezTo>
                    <a:cubicBezTo>
                      <a:pt x="271" y="5068"/>
                      <a:pt x="366" y="5880"/>
                      <a:pt x="339" y="6678"/>
                    </a:cubicBezTo>
                    <a:lnTo>
                      <a:pt x="312" y="6881"/>
                    </a:lnTo>
                    <a:cubicBezTo>
                      <a:pt x="298" y="7125"/>
                      <a:pt x="284" y="7368"/>
                      <a:pt x="312" y="7612"/>
                    </a:cubicBezTo>
                    <a:cubicBezTo>
                      <a:pt x="312" y="7666"/>
                      <a:pt x="366" y="7707"/>
                      <a:pt x="433" y="7707"/>
                    </a:cubicBezTo>
                    <a:cubicBezTo>
                      <a:pt x="528" y="7707"/>
                      <a:pt x="569" y="7639"/>
                      <a:pt x="555" y="7571"/>
                    </a:cubicBezTo>
                    <a:cubicBezTo>
                      <a:pt x="528" y="7355"/>
                      <a:pt x="542" y="7138"/>
                      <a:pt x="555" y="6895"/>
                    </a:cubicBezTo>
                    <a:lnTo>
                      <a:pt x="569" y="6692"/>
                    </a:lnTo>
                    <a:cubicBezTo>
                      <a:pt x="609" y="5880"/>
                      <a:pt x="501" y="5068"/>
                      <a:pt x="406" y="4270"/>
                    </a:cubicBezTo>
                    <a:cubicBezTo>
                      <a:pt x="339" y="3674"/>
                      <a:pt x="257" y="3038"/>
                      <a:pt x="230" y="2430"/>
                    </a:cubicBezTo>
                    <a:cubicBezTo>
                      <a:pt x="217" y="2159"/>
                      <a:pt x="230" y="1875"/>
                      <a:pt x="298" y="1591"/>
                    </a:cubicBezTo>
                    <a:cubicBezTo>
                      <a:pt x="339" y="1415"/>
                      <a:pt x="420" y="1252"/>
                      <a:pt x="528" y="1049"/>
                    </a:cubicBezTo>
                    <a:cubicBezTo>
                      <a:pt x="690" y="738"/>
                      <a:pt x="880" y="454"/>
                      <a:pt x="1083" y="197"/>
                    </a:cubicBezTo>
                    <a:cubicBezTo>
                      <a:pt x="1123" y="156"/>
                      <a:pt x="1110" y="62"/>
                      <a:pt x="1056" y="35"/>
                    </a:cubicBezTo>
                    <a:cubicBezTo>
                      <a:pt x="1038" y="11"/>
                      <a:pt x="1012" y="0"/>
                      <a:pt x="986" y="0"/>
                    </a:cubicBezTo>
                    <a:close/>
                  </a:path>
                </a:pathLst>
              </a:custGeom>
              <a:solidFill>
                <a:srgbClr val="FFC5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42"/>
              <p:cNvSpPr/>
              <p:nvPr/>
            </p:nvSpPr>
            <p:spPr>
              <a:xfrm>
                <a:off x="4072150" y="2426825"/>
                <a:ext cx="128900" cy="90375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3615" extrusionOk="0">
                    <a:moveTo>
                      <a:pt x="1751" y="0"/>
                    </a:moveTo>
                    <a:cubicBezTo>
                      <a:pt x="1184" y="0"/>
                      <a:pt x="588" y="121"/>
                      <a:pt x="1" y="407"/>
                    </a:cubicBezTo>
                    <a:cubicBezTo>
                      <a:pt x="1015" y="1138"/>
                      <a:pt x="2910" y="2139"/>
                      <a:pt x="3505" y="2545"/>
                    </a:cubicBezTo>
                    <a:cubicBezTo>
                      <a:pt x="3803" y="2748"/>
                      <a:pt x="4128" y="2965"/>
                      <a:pt x="4412" y="3208"/>
                    </a:cubicBezTo>
                    <a:cubicBezTo>
                      <a:pt x="4588" y="3357"/>
                      <a:pt x="4750" y="3520"/>
                      <a:pt x="4967" y="3614"/>
                    </a:cubicBezTo>
                    <a:cubicBezTo>
                      <a:pt x="4885" y="3574"/>
                      <a:pt x="5088" y="2965"/>
                      <a:pt x="5088" y="2897"/>
                    </a:cubicBezTo>
                    <a:cubicBezTo>
                      <a:pt x="5156" y="2545"/>
                      <a:pt x="5102" y="2085"/>
                      <a:pt x="4953" y="1760"/>
                    </a:cubicBezTo>
                    <a:cubicBezTo>
                      <a:pt x="4588" y="873"/>
                      <a:pt x="3275" y="0"/>
                      <a:pt x="1751" y="0"/>
                    </a:cubicBezTo>
                    <a:close/>
                  </a:path>
                </a:pathLst>
              </a:custGeom>
              <a:solidFill>
                <a:srgbClr val="FFC5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42"/>
              <p:cNvSpPr/>
              <p:nvPr/>
            </p:nvSpPr>
            <p:spPr>
              <a:xfrm>
                <a:off x="4224050" y="2416450"/>
                <a:ext cx="85125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5207" extrusionOk="0">
                    <a:moveTo>
                      <a:pt x="2717" y="1"/>
                    </a:moveTo>
                    <a:cubicBezTo>
                      <a:pt x="2678" y="1"/>
                      <a:pt x="2638" y="4"/>
                      <a:pt x="2598" y="10"/>
                    </a:cubicBezTo>
                    <a:cubicBezTo>
                      <a:pt x="1922" y="119"/>
                      <a:pt x="744" y="1458"/>
                      <a:pt x="447" y="2284"/>
                    </a:cubicBezTo>
                    <a:cubicBezTo>
                      <a:pt x="311" y="2636"/>
                      <a:pt x="0" y="4611"/>
                      <a:pt x="68" y="5206"/>
                    </a:cubicBezTo>
                    <a:cubicBezTo>
                      <a:pt x="636" y="4097"/>
                      <a:pt x="1434" y="3772"/>
                      <a:pt x="1867" y="3380"/>
                    </a:cubicBezTo>
                    <a:cubicBezTo>
                      <a:pt x="2395" y="2920"/>
                      <a:pt x="3261" y="1458"/>
                      <a:pt x="3356" y="674"/>
                    </a:cubicBezTo>
                    <a:cubicBezTo>
                      <a:pt x="3405" y="282"/>
                      <a:pt x="3088" y="1"/>
                      <a:pt x="2717" y="1"/>
                    </a:cubicBezTo>
                    <a:close/>
                  </a:path>
                </a:pathLst>
              </a:custGeom>
              <a:solidFill>
                <a:srgbClr val="FFC5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42"/>
              <p:cNvSpPr/>
              <p:nvPr/>
            </p:nvSpPr>
            <p:spPr>
              <a:xfrm>
                <a:off x="4125950" y="2206875"/>
                <a:ext cx="83575" cy="215600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8624" extrusionOk="0">
                    <a:moveTo>
                      <a:pt x="22" y="1"/>
                    </a:moveTo>
                    <a:cubicBezTo>
                      <a:pt x="15" y="1"/>
                      <a:pt x="8" y="2"/>
                      <a:pt x="0" y="4"/>
                    </a:cubicBezTo>
                    <a:cubicBezTo>
                      <a:pt x="230" y="1249"/>
                      <a:pt x="14" y="2535"/>
                      <a:pt x="244" y="3766"/>
                    </a:cubicBezTo>
                    <a:cubicBezTo>
                      <a:pt x="420" y="4564"/>
                      <a:pt x="704" y="5335"/>
                      <a:pt x="1164" y="6012"/>
                    </a:cubicBezTo>
                    <a:cubicBezTo>
                      <a:pt x="1732" y="6864"/>
                      <a:pt x="2585" y="7609"/>
                      <a:pt x="2706" y="8624"/>
                    </a:cubicBezTo>
                    <a:cubicBezTo>
                      <a:pt x="3342" y="6283"/>
                      <a:pt x="2909" y="1912"/>
                      <a:pt x="108" y="45"/>
                    </a:cubicBezTo>
                    <a:cubicBezTo>
                      <a:pt x="86" y="23"/>
                      <a:pt x="55" y="1"/>
                      <a:pt x="22" y="1"/>
                    </a:cubicBezTo>
                    <a:close/>
                  </a:path>
                </a:pathLst>
              </a:custGeom>
              <a:solidFill>
                <a:srgbClr val="FFC5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42"/>
              <p:cNvSpPr/>
              <p:nvPr/>
            </p:nvSpPr>
            <p:spPr>
              <a:xfrm>
                <a:off x="4192575" y="2255675"/>
                <a:ext cx="112675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4507" h="7112" extrusionOk="0">
                    <a:moveTo>
                      <a:pt x="4507" y="1"/>
                    </a:moveTo>
                    <a:lnTo>
                      <a:pt x="4507" y="1"/>
                    </a:lnTo>
                    <a:cubicBezTo>
                      <a:pt x="4506" y="1"/>
                      <a:pt x="474" y="596"/>
                      <a:pt x="55" y="4845"/>
                    </a:cubicBezTo>
                    <a:cubicBezTo>
                      <a:pt x="1" y="5454"/>
                      <a:pt x="204" y="6076"/>
                      <a:pt x="569" y="6563"/>
                    </a:cubicBezTo>
                    <a:cubicBezTo>
                      <a:pt x="758" y="6807"/>
                      <a:pt x="988" y="7023"/>
                      <a:pt x="1205" y="7091"/>
                    </a:cubicBezTo>
                    <a:cubicBezTo>
                      <a:pt x="1247" y="7104"/>
                      <a:pt x="1289" y="7111"/>
                      <a:pt x="1330" y="7111"/>
                    </a:cubicBezTo>
                    <a:cubicBezTo>
                      <a:pt x="1500" y="7111"/>
                      <a:pt x="1659" y="6992"/>
                      <a:pt x="1800" y="6699"/>
                    </a:cubicBezTo>
                    <a:cubicBezTo>
                      <a:pt x="2030" y="6171"/>
                      <a:pt x="2233" y="5616"/>
                      <a:pt x="2382" y="5061"/>
                    </a:cubicBezTo>
                    <a:cubicBezTo>
                      <a:pt x="2436" y="4818"/>
                      <a:pt x="2504" y="4588"/>
                      <a:pt x="2585" y="4344"/>
                    </a:cubicBezTo>
                    <a:cubicBezTo>
                      <a:pt x="3126" y="2761"/>
                      <a:pt x="3654" y="1895"/>
                      <a:pt x="4507" y="1"/>
                    </a:cubicBezTo>
                    <a:close/>
                  </a:path>
                </a:pathLst>
              </a:custGeom>
              <a:solidFill>
                <a:srgbClr val="D4C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42"/>
              <p:cNvSpPr/>
              <p:nvPr/>
            </p:nvSpPr>
            <p:spPr>
              <a:xfrm>
                <a:off x="4192250" y="2255675"/>
                <a:ext cx="113350" cy="177275"/>
              </a:xfrm>
              <a:custGeom>
                <a:avLst/>
                <a:gdLst/>
                <a:ahLst/>
                <a:cxnLst/>
                <a:rect l="l" t="t" r="r" b="b"/>
                <a:pathLst>
                  <a:path w="4534" h="7091" extrusionOk="0">
                    <a:moveTo>
                      <a:pt x="4533" y="1"/>
                    </a:moveTo>
                    <a:cubicBezTo>
                      <a:pt x="4520" y="1"/>
                      <a:pt x="501" y="596"/>
                      <a:pt x="68" y="4845"/>
                    </a:cubicBezTo>
                    <a:cubicBezTo>
                      <a:pt x="0" y="5427"/>
                      <a:pt x="217" y="6076"/>
                      <a:pt x="609" y="6563"/>
                    </a:cubicBezTo>
                    <a:cubicBezTo>
                      <a:pt x="798" y="6807"/>
                      <a:pt x="1015" y="7023"/>
                      <a:pt x="1231" y="7091"/>
                    </a:cubicBezTo>
                    <a:cubicBezTo>
                      <a:pt x="1407" y="4507"/>
                      <a:pt x="2355" y="2098"/>
                      <a:pt x="4533" y="1"/>
                    </a:cubicBezTo>
                    <a:close/>
                  </a:path>
                </a:pathLst>
              </a:custGeom>
              <a:solidFill>
                <a:srgbClr val="D4C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42"/>
              <p:cNvSpPr/>
              <p:nvPr/>
            </p:nvSpPr>
            <p:spPr>
              <a:xfrm>
                <a:off x="4220650" y="2391250"/>
                <a:ext cx="10850" cy="1702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6810" extrusionOk="0">
                    <a:moveTo>
                      <a:pt x="318" y="1"/>
                    </a:moveTo>
                    <a:cubicBezTo>
                      <a:pt x="275" y="1"/>
                      <a:pt x="244" y="34"/>
                      <a:pt x="244" y="58"/>
                    </a:cubicBezTo>
                    <a:cubicBezTo>
                      <a:pt x="244" y="58"/>
                      <a:pt x="163" y="464"/>
                      <a:pt x="95" y="1086"/>
                    </a:cubicBezTo>
                    <a:cubicBezTo>
                      <a:pt x="28" y="1722"/>
                      <a:pt x="1" y="2561"/>
                      <a:pt x="82" y="3386"/>
                    </a:cubicBezTo>
                    <a:cubicBezTo>
                      <a:pt x="150" y="4225"/>
                      <a:pt x="231" y="5051"/>
                      <a:pt x="204" y="5660"/>
                    </a:cubicBezTo>
                    <a:cubicBezTo>
                      <a:pt x="177" y="5957"/>
                      <a:pt x="150" y="6214"/>
                      <a:pt x="109" y="6390"/>
                    </a:cubicBezTo>
                    <a:cubicBezTo>
                      <a:pt x="82" y="6566"/>
                      <a:pt x="68" y="6661"/>
                      <a:pt x="68" y="6674"/>
                    </a:cubicBezTo>
                    <a:cubicBezTo>
                      <a:pt x="68" y="6742"/>
                      <a:pt x="95" y="6796"/>
                      <a:pt x="163" y="6810"/>
                    </a:cubicBezTo>
                    <a:cubicBezTo>
                      <a:pt x="231" y="6810"/>
                      <a:pt x="285" y="6769"/>
                      <a:pt x="298" y="6702"/>
                    </a:cubicBezTo>
                    <a:cubicBezTo>
                      <a:pt x="298" y="6702"/>
                      <a:pt x="312" y="6607"/>
                      <a:pt x="353" y="6417"/>
                    </a:cubicBezTo>
                    <a:cubicBezTo>
                      <a:pt x="380" y="6228"/>
                      <a:pt x="420" y="5984"/>
                      <a:pt x="420" y="5660"/>
                    </a:cubicBezTo>
                    <a:cubicBezTo>
                      <a:pt x="434" y="5037"/>
                      <a:pt x="339" y="4198"/>
                      <a:pt x="244" y="3373"/>
                    </a:cubicBezTo>
                    <a:cubicBezTo>
                      <a:pt x="163" y="2547"/>
                      <a:pt x="163" y="1722"/>
                      <a:pt x="231" y="1113"/>
                    </a:cubicBezTo>
                    <a:cubicBezTo>
                      <a:pt x="285" y="477"/>
                      <a:pt x="366" y="71"/>
                      <a:pt x="366" y="71"/>
                    </a:cubicBezTo>
                    <a:cubicBezTo>
                      <a:pt x="366" y="44"/>
                      <a:pt x="353" y="4"/>
                      <a:pt x="339" y="4"/>
                    </a:cubicBezTo>
                    <a:cubicBezTo>
                      <a:pt x="332" y="2"/>
                      <a:pt x="325" y="1"/>
                      <a:pt x="318" y="1"/>
                    </a:cubicBezTo>
                    <a:close/>
                  </a:path>
                </a:pathLst>
              </a:custGeom>
              <a:solidFill>
                <a:srgbClr val="30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42"/>
              <p:cNvSpPr/>
              <p:nvPr/>
            </p:nvSpPr>
            <p:spPr>
              <a:xfrm>
                <a:off x="4212875" y="2392150"/>
                <a:ext cx="149875" cy="101700"/>
              </a:xfrm>
              <a:custGeom>
                <a:avLst/>
                <a:gdLst/>
                <a:ahLst/>
                <a:cxnLst/>
                <a:rect l="l" t="t" r="r" b="b"/>
                <a:pathLst>
                  <a:path w="5995" h="4068" extrusionOk="0">
                    <a:moveTo>
                      <a:pt x="4030" y="1"/>
                    </a:moveTo>
                    <a:cubicBezTo>
                      <a:pt x="3571" y="1"/>
                      <a:pt x="3086" y="58"/>
                      <a:pt x="2450" y="198"/>
                    </a:cubicBezTo>
                    <a:cubicBezTo>
                      <a:pt x="1936" y="306"/>
                      <a:pt x="1394" y="482"/>
                      <a:pt x="988" y="820"/>
                    </a:cubicBezTo>
                    <a:cubicBezTo>
                      <a:pt x="1" y="1632"/>
                      <a:pt x="461" y="2728"/>
                      <a:pt x="379" y="3120"/>
                    </a:cubicBezTo>
                    <a:cubicBezTo>
                      <a:pt x="313" y="3438"/>
                      <a:pt x="260" y="3729"/>
                      <a:pt x="195" y="4046"/>
                    </a:cubicBezTo>
                    <a:lnTo>
                      <a:pt x="195" y="4046"/>
                    </a:lnTo>
                    <a:cubicBezTo>
                      <a:pt x="482" y="2714"/>
                      <a:pt x="2427" y="2632"/>
                      <a:pt x="3221" y="2403"/>
                    </a:cubicBezTo>
                    <a:cubicBezTo>
                      <a:pt x="4385" y="2092"/>
                      <a:pt x="5399" y="1294"/>
                      <a:pt x="5995" y="238"/>
                    </a:cubicBezTo>
                    <a:cubicBezTo>
                      <a:pt x="5195" y="100"/>
                      <a:pt x="4635" y="1"/>
                      <a:pt x="4030" y="1"/>
                    </a:cubicBezTo>
                    <a:close/>
                    <a:moveTo>
                      <a:pt x="195" y="4046"/>
                    </a:moveTo>
                    <a:cubicBezTo>
                      <a:pt x="193" y="4053"/>
                      <a:pt x="191" y="4060"/>
                      <a:pt x="190" y="4068"/>
                    </a:cubicBezTo>
                    <a:cubicBezTo>
                      <a:pt x="192" y="4060"/>
                      <a:pt x="193" y="4053"/>
                      <a:pt x="195" y="4046"/>
                    </a:cubicBezTo>
                    <a:close/>
                  </a:path>
                </a:pathLst>
              </a:custGeom>
              <a:solidFill>
                <a:srgbClr val="D4C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42"/>
              <p:cNvSpPr/>
              <p:nvPr/>
            </p:nvSpPr>
            <p:spPr>
              <a:xfrm>
                <a:off x="4081275" y="2491375"/>
                <a:ext cx="87300" cy="37650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1506" extrusionOk="0">
                    <a:moveTo>
                      <a:pt x="1907" y="0"/>
                    </a:moveTo>
                    <a:cubicBezTo>
                      <a:pt x="1105" y="0"/>
                      <a:pt x="187" y="472"/>
                      <a:pt x="1" y="775"/>
                    </a:cubicBezTo>
                    <a:cubicBezTo>
                      <a:pt x="76" y="765"/>
                      <a:pt x="180" y="759"/>
                      <a:pt x="307" y="759"/>
                    </a:cubicBezTo>
                    <a:cubicBezTo>
                      <a:pt x="1034" y="759"/>
                      <a:pt x="2513" y="942"/>
                      <a:pt x="3492" y="1506"/>
                    </a:cubicBezTo>
                    <a:cubicBezTo>
                      <a:pt x="3384" y="1276"/>
                      <a:pt x="3289" y="1073"/>
                      <a:pt x="3181" y="870"/>
                    </a:cubicBezTo>
                    <a:cubicBezTo>
                      <a:pt x="3086" y="640"/>
                      <a:pt x="2937" y="396"/>
                      <a:pt x="2734" y="247"/>
                    </a:cubicBezTo>
                    <a:cubicBezTo>
                      <a:pt x="2508" y="70"/>
                      <a:pt x="2217" y="0"/>
                      <a:pt x="1907" y="0"/>
                    </a:cubicBezTo>
                    <a:close/>
                  </a:path>
                </a:pathLst>
              </a:custGeom>
              <a:solidFill>
                <a:srgbClr val="FFC5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42"/>
              <p:cNvSpPr/>
              <p:nvPr/>
            </p:nvSpPr>
            <p:spPr>
              <a:xfrm>
                <a:off x="4141500" y="2482650"/>
                <a:ext cx="6902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3871" extrusionOk="0">
                    <a:moveTo>
                      <a:pt x="4" y="0"/>
                    </a:moveTo>
                    <a:cubicBezTo>
                      <a:pt x="2" y="0"/>
                      <a:pt x="0" y="1"/>
                      <a:pt x="0" y="1"/>
                    </a:cubicBezTo>
                    <a:cubicBezTo>
                      <a:pt x="217" y="1070"/>
                      <a:pt x="555" y="2180"/>
                      <a:pt x="1381" y="2883"/>
                    </a:cubicBezTo>
                    <a:cubicBezTo>
                      <a:pt x="1827" y="3235"/>
                      <a:pt x="2368" y="3479"/>
                      <a:pt x="2761" y="3871"/>
                    </a:cubicBezTo>
                    <a:cubicBezTo>
                      <a:pt x="2761" y="3357"/>
                      <a:pt x="2761" y="2829"/>
                      <a:pt x="2666" y="2328"/>
                    </a:cubicBezTo>
                    <a:cubicBezTo>
                      <a:pt x="2585" y="1801"/>
                      <a:pt x="2355" y="1002"/>
                      <a:pt x="1908" y="664"/>
                    </a:cubicBezTo>
                    <a:cubicBezTo>
                      <a:pt x="1638" y="461"/>
                      <a:pt x="1313" y="312"/>
                      <a:pt x="1002" y="204"/>
                    </a:cubicBezTo>
                    <a:cubicBezTo>
                      <a:pt x="898" y="165"/>
                      <a:pt x="65" y="0"/>
                      <a:pt x="4" y="0"/>
                    </a:cubicBezTo>
                    <a:close/>
                  </a:path>
                </a:pathLst>
              </a:custGeom>
              <a:solidFill>
                <a:srgbClr val="D4C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42"/>
              <p:cNvSpPr/>
              <p:nvPr/>
            </p:nvSpPr>
            <p:spPr>
              <a:xfrm>
                <a:off x="4096175" y="2354150"/>
                <a:ext cx="118750" cy="126325"/>
              </a:xfrm>
              <a:custGeom>
                <a:avLst/>
                <a:gdLst/>
                <a:ahLst/>
                <a:cxnLst/>
                <a:rect l="l" t="t" r="r" b="b"/>
                <a:pathLst>
                  <a:path w="4750" h="5053" extrusionOk="0">
                    <a:moveTo>
                      <a:pt x="372" y="0"/>
                    </a:moveTo>
                    <a:cubicBezTo>
                      <a:pt x="249" y="0"/>
                      <a:pt x="125" y="9"/>
                      <a:pt x="0" y="26"/>
                    </a:cubicBezTo>
                    <a:cubicBezTo>
                      <a:pt x="1083" y="1325"/>
                      <a:pt x="2111" y="4464"/>
                      <a:pt x="3518" y="5033"/>
                    </a:cubicBezTo>
                    <a:cubicBezTo>
                      <a:pt x="3550" y="5046"/>
                      <a:pt x="3578" y="5052"/>
                      <a:pt x="3604" y="5052"/>
                    </a:cubicBezTo>
                    <a:cubicBezTo>
                      <a:pt x="3731" y="5052"/>
                      <a:pt x="3780" y="4900"/>
                      <a:pt x="3735" y="4776"/>
                    </a:cubicBezTo>
                    <a:lnTo>
                      <a:pt x="3735" y="4776"/>
                    </a:lnTo>
                    <a:cubicBezTo>
                      <a:pt x="3783" y="4839"/>
                      <a:pt x="3840" y="4865"/>
                      <a:pt x="3899" y="4865"/>
                    </a:cubicBezTo>
                    <a:cubicBezTo>
                      <a:pt x="4053" y="4865"/>
                      <a:pt x="4221" y="4690"/>
                      <a:pt x="4290" y="4573"/>
                    </a:cubicBezTo>
                    <a:cubicBezTo>
                      <a:pt x="4750" y="3761"/>
                      <a:pt x="4479" y="2692"/>
                      <a:pt x="4141" y="2232"/>
                    </a:cubicBezTo>
                    <a:cubicBezTo>
                      <a:pt x="4039" y="2105"/>
                      <a:pt x="2332" y="0"/>
                      <a:pt x="372" y="0"/>
                    </a:cubicBezTo>
                    <a:close/>
                  </a:path>
                </a:pathLst>
              </a:custGeom>
              <a:solidFill>
                <a:srgbClr val="D4C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42"/>
              <p:cNvSpPr/>
              <p:nvPr/>
            </p:nvSpPr>
            <p:spPr>
              <a:xfrm>
                <a:off x="4095825" y="2354800"/>
                <a:ext cx="94875" cy="125675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502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83" y="1299"/>
                      <a:pt x="2112" y="4438"/>
                      <a:pt x="3519" y="5007"/>
                    </a:cubicBezTo>
                    <a:cubicBezTo>
                      <a:pt x="3553" y="5020"/>
                      <a:pt x="3583" y="5026"/>
                      <a:pt x="3610" y="5026"/>
                    </a:cubicBezTo>
                    <a:cubicBezTo>
                      <a:pt x="3745" y="5026"/>
                      <a:pt x="3794" y="4874"/>
                      <a:pt x="3749" y="4750"/>
                    </a:cubicBezTo>
                    <a:cubicBezTo>
                      <a:pt x="3749" y="4750"/>
                      <a:pt x="3451" y="3721"/>
                      <a:pt x="2436" y="2301"/>
                    </a:cubicBezTo>
                    <a:cubicBezTo>
                      <a:pt x="1422" y="88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4C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42"/>
              <p:cNvSpPr/>
              <p:nvPr/>
            </p:nvSpPr>
            <p:spPr>
              <a:xfrm>
                <a:off x="4162125" y="2421900"/>
                <a:ext cx="51800" cy="23467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9387" extrusionOk="0">
                    <a:moveTo>
                      <a:pt x="90" y="0"/>
                    </a:moveTo>
                    <a:cubicBezTo>
                      <a:pt x="72" y="0"/>
                      <a:pt x="54" y="11"/>
                      <a:pt x="41" y="36"/>
                    </a:cubicBezTo>
                    <a:cubicBezTo>
                      <a:pt x="14" y="50"/>
                      <a:pt x="1" y="90"/>
                      <a:pt x="14" y="117"/>
                    </a:cubicBezTo>
                    <a:cubicBezTo>
                      <a:pt x="14" y="117"/>
                      <a:pt x="82" y="253"/>
                      <a:pt x="217" y="469"/>
                    </a:cubicBezTo>
                    <a:cubicBezTo>
                      <a:pt x="339" y="699"/>
                      <a:pt x="529" y="1010"/>
                      <a:pt x="732" y="1416"/>
                    </a:cubicBezTo>
                    <a:cubicBezTo>
                      <a:pt x="948" y="1809"/>
                      <a:pt x="1165" y="2282"/>
                      <a:pt x="1354" y="2810"/>
                    </a:cubicBezTo>
                    <a:cubicBezTo>
                      <a:pt x="1435" y="3067"/>
                      <a:pt x="1530" y="3338"/>
                      <a:pt x="1598" y="3622"/>
                    </a:cubicBezTo>
                    <a:cubicBezTo>
                      <a:pt x="1679" y="3906"/>
                      <a:pt x="1706" y="4177"/>
                      <a:pt x="1746" y="4488"/>
                    </a:cubicBezTo>
                    <a:cubicBezTo>
                      <a:pt x="1868" y="5665"/>
                      <a:pt x="1760" y="6869"/>
                      <a:pt x="1746" y="7762"/>
                    </a:cubicBezTo>
                    <a:cubicBezTo>
                      <a:pt x="1733" y="8682"/>
                      <a:pt x="1801" y="9291"/>
                      <a:pt x="1801" y="9291"/>
                    </a:cubicBezTo>
                    <a:cubicBezTo>
                      <a:pt x="1814" y="9359"/>
                      <a:pt x="1868" y="9386"/>
                      <a:pt x="1936" y="9386"/>
                    </a:cubicBezTo>
                    <a:cubicBezTo>
                      <a:pt x="2003" y="9373"/>
                      <a:pt x="2031" y="9318"/>
                      <a:pt x="2031" y="9251"/>
                    </a:cubicBezTo>
                    <a:cubicBezTo>
                      <a:pt x="2031" y="9251"/>
                      <a:pt x="1949" y="8655"/>
                      <a:pt x="1963" y="7762"/>
                    </a:cubicBezTo>
                    <a:cubicBezTo>
                      <a:pt x="1963" y="6883"/>
                      <a:pt x="2071" y="5665"/>
                      <a:pt x="1936" y="4461"/>
                    </a:cubicBezTo>
                    <a:cubicBezTo>
                      <a:pt x="1882" y="4163"/>
                      <a:pt x="1828" y="3852"/>
                      <a:pt x="1760" y="3568"/>
                    </a:cubicBezTo>
                    <a:cubicBezTo>
                      <a:pt x="1692" y="3284"/>
                      <a:pt x="1611" y="3013"/>
                      <a:pt x="1503" y="2742"/>
                    </a:cubicBezTo>
                    <a:cubicBezTo>
                      <a:pt x="1300" y="2215"/>
                      <a:pt x="1070" y="1741"/>
                      <a:pt x="867" y="1335"/>
                    </a:cubicBezTo>
                    <a:cubicBezTo>
                      <a:pt x="664" y="943"/>
                      <a:pt x="474" y="604"/>
                      <a:pt x="339" y="388"/>
                    </a:cubicBezTo>
                    <a:cubicBezTo>
                      <a:pt x="204" y="171"/>
                      <a:pt x="136" y="36"/>
                      <a:pt x="136" y="36"/>
                    </a:cubicBezTo>
                    <a:cubicBezTo>
                      <a:pt x="129" y="14"/>
                      <a:pt x="110" y="0"/>
                      <a:pt x="90" y="0"/>
                    </a:cubicBezTo>
                    <a:close/>
                  </a:path>
                </a:pathLst>
              </a:custGeom>
              <a:solidFill>
                <a:srgbClr val="30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42"/>
              <p:cNvSpPr/>
              <p:nvPr/>
            </p:nvSpPr>
            <p:spPr>
              <a:xfrm>
                <a:off x="4211175" y="2492800"/>
                <a:ext cx="113350" cy="122825"/>
              </a:xfrm>
              <a:custGeom>
                <a:avLst/>
                <a:gdLst/>
                <a:ahLst/>
                <a:cxnLst/>
                <a:rect l="l" t="t" r="r" b="b"/>
                <a:pathLst>
                  <a:path w="4534" h="4913" extrusionOk="0">
                    <a:moveTo>
                      <a:pt x="3591" y="1"/>
                    </a:moveTo>
                    <a:cubicBezTo>
                      <a:pt x="2640" y="1"/>
                      <a:pt x="1232" y="200"/>
                      <a:pt x="623" y="1002"/>
                    </a:cubicBezTo>
                    <a:cubicBezTo>
                      <a:pt x="163" y="1611"/>
                      <a:pt x="1" y="3235"/>
                      <a:pt x="556" y="4791"/>
                    </a:cubicBezTo>
                    <a:cubicBezTo>
                      <a:pt x="853" y="4629"/>
                      <a:pt x="1124" y="4913"/>
                      <a:pt x="1476" y="4182"/>
                    </a:cubicBezTo>
                    <a:cubicBezTo>
                      <a:pt x="2883" y="1219"/>
                      <a:pt x="4060" y="569"/>
                      <a:pt x="4534" y="109"/>
                    </a:cubicBezTo>
                    <a:cubicBezTo>
                      <a:pt x="4477" y="57"/>
                      <a:pt x="4099" y="1"/>
                      <a:pt x="3591" y="1"/>
                    </a:cubicBezTo>
                    <a:close/>
                  </a:path>
                </a:pathLst>
              </a:custGeom>
              <a:solidFill>
                <a:srgbClr val="D4C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42"/>
              <p:cNvSpPr/>
              <p:nvPr/>
            </p:nvSpPr>
            <p:spPr>
              <a:xfrm>
                <a:off x="4221675" y="2547150"/>
                <a:ext cx="25050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4390" extrusionOk="0">
                    <a:moveTo>
                      <a:pt x="946" y="0"/>
                    </a:moveTo>
                    <a:cubicBezTo>
                      <a:pt x="920" y="0"/>
                      <a:pt x="900" y="16"/>
                      <a:pt x="880" y="46"/>
                    </a:cubicBezTo>
                    <a:cubicBezTo>
                      <a:pt x="880" y="46"/>
                      <a:pt x="745" y="276"/>
                      <a:pt x="596" y="669"/>
                    </a:cubicBezTo>
                    <a:cubicBezTo>
                      <a:pt x="447" y="1047"/>
                      <a:pt x="271" y="1562"/>
                      <a:pt x="176" y="2103"/>
                    </a:cubicBezTo>
                    <a:cubicBezTo>
                      <a:pt x="68" y="2631"/>
                      <a:pt x="27" y="3185"/>
                      <a:pt x="27" y="3591"/>
                    </a:cubicBezTo>
                    <a:cubicBezTo>
                      <a:pt x="0" y="3997"/>
                      <a:pt x="41" y="4295"/>
                      <a:pt x="41" y="4295"/>
                    </a:cubicBezTo>
                    <a:cubicBezTo>
                      <a:pt x="54" y="4363"/>
                      <a:pt x="109" y="4390"/>
                      <a:pt x="176" y="4390"/>
                    </a:cubicBezTo>
                    <a:cubicBezTo>
                      <a:pt x="244" y="4376"/>
                      <a:pt x="271" y="4322"/>
                      <a:pt x="271" y="4254"/>
                    </a:cubicBezTo>
                    <a:cubicBezTo>
                      <a:pt x="271" y="4254"/>
                      <a:pt x="244" y="3997"/>
                      <a:pt x="244" y="3605"/>
                    </a:cubicBezTo>
                    <a:cubicBezTo>
                      <a:pt x="230" y="3212"/>
                      <a:pt x="257" y="2671"/>
                      <a:pt x="339" y="2143"/>
                    </a:cubicBezTo>
                    <a:cubicBezTo>
                      <a:pt x="447" y="1616"/>
                      <a:pt x="596" y="1102"/>
                      <a:pt x="731" y="723"/>
                    </a:cubicBezTo>
                    <a:cubicBezTo>
                      <a:pt x="866" y="330"/>
                      <a:pt x="988" y="100"/>
                      <a:pt x="988" y="100"/>
                    </a:cubicBezTo>
                    <a:cubicBezTo>
                      <a:pt x="1002" y="60"/>
                      <a:pt x="988" y="33"/>
                      <a:pt x="975" y="5"/>
                    </a:cubicBezTo>
                    <a:cubicBezTo>
                      <a:pt x="964" y="2"/>
                      <a:pt x="955" y="0"/>
                      <a:pt x="946" y="0"/>
                    </a:cubicBezTo>
                    <a:close/>
                  </a:path>
                </a:pathLst>
              </a:custGeom>
              <a:solidFill>
                <a:srgbClr val="30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42"/>
              <p:cNvSpPr/>
              <p:nvPr/>
            </p:nvSpPr>
            <p:spPr>
              <a:xfrm>
                <a:off x="4168900" y="2594025"/>
                <a:ext cx="71675" cy="5610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244" extrusionOk="0">
                    <a:moveTo>
                      <a:pt x="912" y="1"/>
                    </a:moveTo>
                    <a:cubicBezTo>
                      <a:pt x="831" y="1"/>
                      <a:pt x="733" y="35"/>
                      <a:pt x="609" y="120"/>
                    </a:cubicBezTo>
                    <a:cubicBezTo>
                      <a:pt x="447" y="241"/>
                      <a:pt x="325" y="404"/>
                      <a:pt x="244" y="593"/>
                    </a:cubicBezTo>
                    <a:cubicBezTo>
                      <a:pt x="1" y="1121"/>
                      <a:pt x="68" y="1770"/>
                      <a:pt x="393" y="2244"/>
                    </a:cubicBezTo>
                    <a:cubicBezTo>
                      <a:pt x="650" y="2136"/>
                      <a:pt x="826" y="1906"/>
                      <a:pt x="1029" y="1730"/>
                    </a:cubicBezTo>
                    <a:cubicBezTo>
                      <a:pt x="1272" y="1500"/>
                      <a:pt x="1543" y="1351"/>
                      <a:pt x="1841" y="1256"/>
                    </a:cubicBezTo>
                    <a:cubicBezTo>
                      <a:pt x="2111" y="1161"/>
                      <a:pt x="2423" y="1134"/>
                      <a:pt x="2666" y="999"/>
                    </a:cubicBezTo>
                    <a:cubicBezTo>
                      <a:pt x="2761" y="945"/>
                      <a:pt x="2842" y="891"/>
                      <a:pt x="2842" y="796"/>
                    </a:cubicBezTo>
                    <a:cubicBezTo>
                      <a:pt x="2866" y="640"/>
                      <a:pt x="2699" y="548"/>
                      <a:pt x="2547" y="548"/>
                    </a:cubicBezTo>
                    <a:cubicBezTo>
                      <a:pt x="2528" y="548"/>
                      <a:pt x="2509" y="549"/>
                      <a:pt x="2490" y="553"/>
                    </a:cubicBezTo>
                    <a:cubicBezTo>
                      <a:pt x="2314" y="593"/>
                      <a:pt x="2179" y="688"/>
                      <a:pt x="2017" y="728"/>
                    </a:cubicBezTo>
                    <a:cubicBezTo>
                      <a:pt x="1992" y="732"/>
                      <a:pt x="1967" y="734"/>
                      <a:pt x="1942" y="734"/>
                    </a:cubicBezTo>
                    <a:cubicBezTo>
                      <a:pt x="1775" y="734"/>
                      <a:pt x="1607" y="658"/>
                      <a:pt x="1489" y="553"/>
                    </a:cubicBezTo>
                    <a:cubicBezTo>
                      <a:pt x="1263" y="347"/>
                      <a:pt x="1169" y="1"/>
                      <a:pt x="912" y="1"/>
                    </a:cubicBezTo>
                    <a:close/>
                  </a:path>
                </a:pathLst>
              </a:custGeom>
              <a:solidFill>
                <a:srgbClr val="D4C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42"/>
              <p:cNvSpPr/>
              <p:nvPr/>
            </p:nvSpPr>
            <p:spPr>
              <a:xfrm>
                <a:off x="4212875" y="2392000"/>
                <a:ext cx="149875" cy="102200"/>
              </a:xfrm>
              <a:custGeom>
                <a:avLst/>
                <a:gdLst/>
                <a:ahLst/>
                <a:cxnLst/>
                <a:rect l="l" t="t" r="r" b="b"/>
                <a:pathLst>
                  <a:path w="5995" h="4088" extrusionOk="0">
                    <a:moveTo>
                      <a:pt x="4018" y="1"/>
                    </a:moveTo>
                    <a:cubicBezTo>
                      <a:pt x="3563" y="1"/>
                      <a:pt x="3081" y="59"/>
                      <a:pt x="2450" y="204"/>
                    </a:cubicBezTo>
                    <a:cubicBezTo>
                      <a:pt x="1936" y="312"/>
                      <a:pt x="1408" y="474"/>
                      <a:pt x="988" y="826"/>
                    </a:cubicBezTo>
                    <a:cubicBezTo>
                      <a:pt x="1" y="1638"/>
                      <a:pt x="461" y="2734"/>
                      <a:pt x="352" y="3153"/>
                    </a:cubicBezTo>
                    <a:cubicBezTo>
                      <a:pt x="317" y="3424"/>
                      <a:pt x="261" y="3705"/>
                      <a:pt x="212" y="3969"/>
                    </a:cubicBezTo>
                    <a:lnTo>
                      <a:pt x="212" y="3969"/>
                    </a:lnTo>
                    <a:cubicBezTo>
                      <a:pt x="282" y="3641"/>
                      <a:pt x="554" y="2695"/>
                      <a:pt x="1435" y="1990"/>
                    </a:cubicBezTo>
                    <a:cubicBezTo>
                      <a:pt x="2517" y="1124"/>
                      <a:pt x="5995" y="244"/>
                      <a:pt x="5995" y="244"/>
                    </a:cubicBezTo>
                    <a:cubicBezTo>
                      <a:pt x="5189" y="105"/>
                      <a:pt x="4628" y="1"/>
                      <a:pt x="4018" y="1"/>
                    </a:cubicBezTo>
                    <a:close/>
                    <a:moveTo>
                      <a:pt x="212" y="3969"/>
                    </a:moveTo>
                    <a:cubicBezTo>
                      <a:pt x="196" y="4044"/>
                      <a:pt x="190" y="4087"/>
                      <a:pt x="190" y="4087"/>
                    </a:cubicBezTo>
                    <a:cubicBezTo>
                      <a:pt x="197" y="4048"/>
                      <a:pt x="204" y="4009"/>
                      <a:pt x="212" y="3969"/>
                    </a:cubicBezTo>
                    <a:close/>
                  </a:path>
                </a:pathLst>
              </a:custGeom>
              <a:solidFill>
                <a:srgbClr val="D4C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Google Shape;1252;p39">
            <a:extLst>
              <a:ext uri="{FF2B5EF4-FFF2-40B4-BE49-F238E27FC236}">
                <a16:creationId xmlns:a16="http://schemas.microsoft.com/office/drawing/2014/main" id="{3035AC95-3DC3-1E2E-913C-8638BFC7AD61}"/>
              </a:ext>
            </a:extLst>
          </p:cNvPr>
          <p:cNvSpPr txBox="1">
            <a:spLocks/>
          </p:cNvSpPr>
          <p:nvPr/>
        </p:nvSpPr>
        <p:spPr>
          <a:xfrm>
            <a:off x="871209" y="1495785"/>
            <a:ext cx="5094145" cy="3375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sl-SI" b="0" i="0" dirty="0">
                <a:solidFill>
                  <a:srgbClr val="3C3B3C"/>
                </a:solidFill>
                <a:effectLst/>
                <a:latin typeface="Barlow" panose="00000500000000000000" pitchFamily="2" charset="-18"/>
              </a:rPr>
              <a:t>Vsak udeleženec, ki izpolnjuje pogoje za trajnostno (zeleno) potovanje. </a:t>
            </a:r>
          </a:p>
          <a:p>
            <a:pPr algn="l"/>
            <a:endParaRPr lang="sl-SI" dirty="0">
              <a:solidFill>
                <a:srgbClr val="3C3B3C"/>
              </a:solidFill>
              <a:latin typeface="Barlow" panose="00000500000000000000" pitchFamily="2" charset="-18"/>
            </a:endParaRPr>
          </a:p>
          <a:p>
            <a:pPr algn="l"/>
            <a:r>
              <a:rPr lang="sl-SI" b="0" i="0" dirty="0">
                <a:solidFill>
                  <a:srgbClr val="3C3B3C"/>
                </a:solidFill>
                <a:effectLst/>
                <a:latin typeface="Barlow" panose="00000500000000000000" pitchFamily="2" charset="-18"/>
              </a:rPr>
              <a:t>Zeleno potovanje je opredeljeno kot potovanje, pri katere se za večji del potovanja </a:t>
            </a:r>
            <a:r>
              <a:rPr lang="sl-SI" b="0" i="0" u="sng" dirty="0">
                <a:solidFill>
                  <a:srgbClr val="3C3B3C"/>
                </a:solidFill>
                <a:effectLst/>
                <a:latin typeface="Barlow" panose="00000500000000000000" pitchFamily="2" charset="-18"/>
              </a:rPr>
              <a:t>(tri četrtine potovanja) </a:t>
            </a:r>
            <a:r>
              <a:rPr lang="sl-SI" b="0" i="0" dirty="0">
                <a:solidFill>
                  <a:srgbClr val="3C3B3C"/>
                </a:solidFill>
                <a:effectLst/>
                <a:latin typeface="Barlow" panose="00000500000000000000" pitchFamily="2" charset="-18"/>
              </a:rPr>
              <a:t>uporabljajo prevozna sredstva z manjšimi emisijami, kot so avtobus, vlak ali souporaba avtomobila.</a:t>
            </a:r>
          </a:p>
          <a:p>
            <a:br>
              <a:rPr lang="sl-SI" dirty="0"/>
            </a:br>
            <a:r>
              <a:rPr lang="sl-SI" b="1" u="sng" dirty="0">
                <a:latin typeface="Barlow" panose="00000500000000000000" pitchFamily="2" charset="-18"/>
              </a:rPr>
              <a:t>Dokazilo: </a:t>
            </a:r>
            <a:r>
              <a:rPr lang="sl-SI" dirty="0">
                <a:latin typeface="Barlow" panose="00000500000000000000" pitchFamily="2" charset="-18"/>
              </a:rPr>
              <a:t>Častna izjava + vozovnica (v primeru vlaka in avtobusa)</a:t>
            </a:r>
          </a:p>
          <a:p>
            <a:endParaRPr lang="sl-SI" dirty="0">
              <a:solidFill>
                <a:schemeClr val="dk2"/>
              </a:solidFill>
              <a:latin typeface="Barlow" panose="00000500000000000000" pitchFamily="2" charset="-18"/>
            </a:endParaRPr>
          </a:p>
          <a:p>
            <a:pPr algn="l"/>
            <a:r>
              <a:rPr lang="pl-PL" b="1" i="0" dirty="0">
                <a:solidFill>
                  <a:srgbClr val="3C3B3C"/>
                </a:solidFill>
                <a:effectLst/>
                <a:latin typeface="Roboto Condensed" panose="02000000000000000000" pitchFamily="2" charset="0"/>
              </a:rPr>
              <a:t>Enkratni dodatek k individualni podpori za zeleno potovanje znaša 50 € + do 4 dodatni dnevi za pot.</a:t>
            </a:r>
            <a:endParaRPr lang="pl-PL" b="0" i="0" dirty="0">
              <a:solidFill>
                <a:srgbClr val="3C3B3C"/>
              </a:solidFill>
              <a:effectLst/>
              <a:latin typeface="Roboto Condensed" panose="02000000000000000000" pitchFamily="2" charset="0"/>
            </a:endParaRPr>
          </a:p>
          <a:p>
            <a:br>
              <a:rPr lang="pl-PL" b="0" i="0" dirty="0">
                <a:solidFill>
                  <a:srgbClr val="3C3B3C"/>
                </a:solidFill>
                <a:effectLst/>
                <a:latin typeface="Roboto Condensed" panose="02000000000000000000" pitchFamily="2" charset="0"/>
              </a:rPr>
            </a:br>
            <a:endParaRPr lang="sl-SI" dirty="0">
              <a:solidFill>
                <a:schemeClr val="dk2"/>
              </a:solidFill>
              <a:latin typeface="Barlow" panose="00000500000000000000" pitchFamily="2" charset="-1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1">
          <a:extLst>
            <a:ext uri="{FF2B5EF4-FFF2-40B4-BE49-F238E27FC236}">
              <a16:creationId xmlns:a16="http://schemas.microsoft.com/office/drawing/2014/main" id="{B0DE61CF-D28E-05C5-E720-01F1A772C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42">
            <a:extLst>
              <a:ext uri="{FF2B5EF4-FFF2-40B4-BE49-F238E27FC236}">
                <a16:creationId xmlns:a16="http://schemas.microsoft.com/office/drawing/2014/main" id="{D044668A-1834-BF94-BBAC-34154E9E64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4326" y="-427365"/>
            <a:ext cx="8408044" cy="2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800" dirty="0">
                <a:solidFill>
                  <a:schemeClr val="bg2"/>
                </a:solidFill>
              </a:rPr>
              <a:t>Dodatna sredstva iz naslova Javnega  štipendijskega, razvojnega, invalidskega in preživninskega sklada RS</a:t>
            </a:r>
          </a:p>
        </p:txBody>
      </p:sp>
      <p:sp>
        <p:nvSpPr>
          <p:cNvPr id="2" name="Google Shape;1252;p39">
            <a:extLst>
              <a:ext uri="{FF2B5EF4-FFF2-40B4-BE49-F238E27FC236}">
                <a16:creationId xmlns:a16="http://schemas.microsoft.com/office/drawing/2014/main" id="{AD0A6A60-FC77-14B4-4FB5-32894CF20F7A}"/>
              </a:ext>
            </a:extLst>
          </p:cNvPr>
          <p:cNvSpPr txBox="1">
            <a:spLocks/>
          </p:cNvSpPr>
          <p:nvPr/>
        </p:nvSpPr>
        <p:spPr>
          <a:xfrm>
            <a:off x="3397399" y="1738240"/>
            <a:ext cx="5094145" cy="26591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sl-SI" b="0" i="0" dirty="0">
                <a:solidFill>
                  <a:srgbClr val="3C3B3C"/>
                </a:solidFill>
                <a:effectLst/>
                <a:latin typeface="Barlow" panose="00000500000000000000" pitchFamily="2" charset="-18"/>
              </a:rPr>
              <a:t>Študenti, ki bodo izpolnjevali s strani Javnega štipendijskega, razvojnega, invalidskega in preživninskega sklada RS določene pogoje, lahko tudi pri udeležbi na mobilnosti v okviru programa </a:t>
            </a:r>
            <a:r>
              <a:rPr lang="sl-SI" b="0" i="0" dirty="0" err="1">
                <a:solidFill>
                  <a:srgbClr val="3C3B3C"/>
                </a:solidFill>
                <a:effectLst/>
                <a:latin typeface="Barlow" panose="00000500000000000000" pitchFamily="2" charset="-18"/>
              </a:rPr>
              <a:t>Erasmus</a:t>
            </a:r>
            <a:r>
              <a:rPr lang="sl-SI" b="0" i="0" dirty="0">
                <a:solidFill>
                  <a:srgbClr val="3C3B3C"/>
                </a:solidFill>
                <a:effectLst/>
                <a:latin typeface="Barlow" panose="00000500000000000000" pitchFamily="2" charset="-18"/>
              </a:rPr>
              <a:t>+ </a:t>
            </a:r>
            <a:r>
              <a:rPr lang="sl-SI" b="1" i="0" u="sng" dirty="0">
                <a:solidFill>
                  <a:srgbClr val="3C3B3C"/>
                </a:solidFill>
                <a:effectLst/>
                <a:latin typeface="Barlow" panose="00000500000000000000" pitchFamily="2" charset="-18"/>
              </a:rPr>
              <a:t>2023</a:t>
            </a:r>
            <a:r>
              <a:rPr lang="sl-SI" b="0" i="0" dirty="0">
                <a:solidFill>
                  <a:srgbClr val="3C3B3C"/>
                </a:solidFill>
                <a:effectLst/>
                <a:latin typeface="Barlow" panose="00000500000000000000" pitchFamily="2" charset="-18"/>
              </a:rPr>
              <a:t> zaprosijo za dodatno štipendijo </a:t>
            </a:r>
            <a:r>
              <a:rPr lang="sl-SI" b="1" i="0" dirty="0">
                <a:solidFill>
                  <a:schemeClr val="bg2"/>
                </a:solidFill>
                <a:effectLst/>
                <a:latin typeface="Barlow" panose="00000500000000000000" pitchFamily="2" charset="-18"/>
              </a:rPr>
              <a:t>Ad futura</a:t>
            </a:r>
            <a:r>
              <a:rPr lang="sl-SI" b="0" i="0" dirty="0">
                <a:solidFill>
                  <a:srgbClr val="3C3B3C"/>
                </a:solidFill>
                <a:effectLst/>
                <a:latin typeface="Barlow" panose="00000500000000000000" pitchFamily="2" charset="-18"/>
              </a:rPr>
              <a:t>.</a:t>
            </a:r>
          </a:p>
          <a:p>
            <a:pPr algn="l"/>
            <a:endParaRPr lang="sl-SI" dirty="0">
              <a:solidFill>
                <a:srgbClr val="3C3B3C"/>
              </a:solidFill>
              <a:latin typeface="Barlow" panose="00000500000000000000" pitchFamily="2" charset="-18"/>
            </a:endParaRPr>
          </a:p>
          <a:p>
            <a:pPr algn="l"/>
            <a:r>
              <a:rPr lang="sl-SI" dirty="0">
                <a:solidFill>
                  <a:srgbClr val="3C3B3C"/>
                </a:solidFill>
                <a:latin typeface="Barlow" panose="00000500000000000000" pitchFamily="2" charset="-18"/>
              </a:rPr>
              <a:t>Znesek štipendije:</a:t>
            </a:r>
          </a:p>
          <a:p>
            <a:pPr marL="342900" indent="-342900" algn="l">
              <a:buAutoNum type="arabicPeriod"/>
            </a:pPr>
            <a:r>
              <a:rPr lang="sl-SI" b="0" i="0" dirty="0">
                <a:solidFill>
                  <a:srgbClr val="3C3B3C"/>
                </a:solidFill>
                <a:effectLst/>
                <a:latin typeface="Barlow" panose="00000500000000000000" pitchFamily="2" charset="-18"/>
              </a:rPr>
              <a:t>SMS = mesečna štipendija 50,43 EUR za </a:t>
            </a:r>
            <a:r>
              <a:rPr lang="sl-SI" b="0" i="0" u="sng" dirty="0">
                <a:solidFill>
                  <a:srgbClr val="3C3B3C"/>
                </a:solidFill>
                <a:effectLst/>
                <a:latin typeface="Barlow" panose="00000500000000000000" pitchFamily="2" charset="-18"/>
              </a:rPr>
              <a:t>štiri</a:t>
            </a:r>
            <a:r>
              <a:rPr lang="sl-SI" b="0" i="0" dirty="0">
                <a:solidFill>
                  <a:srgbClr val="3C3B3C"/>
                </a:solidFill>
                <a:effectLst/>
                <a:latin typeface="Barlow" panose="00000500000000000000" pitchFamily="2" charset="-18"/>
              </a:rPr>
              <a:t> mesece mobilnosti</a:t>
            </a:r>
          </a:p>
          <a:p>
            <a:pPr marL="342900" indent="-342900" algn="l">
              <a:buAutoNum type="arabicPeriod"/>
            </a:pPr>
            <a:r>
              <a:rPr lang="sl-SI" dirty="0">
                <a:solidFill>
                  <a:srgbClr val="3C3B3C"/>
                </a:solidFill>
                <a:latin typeface="Barlow" panose="00000500000000000000" pitchFamily="2" charset="-18"/>
              </a:rPr>
              <a:t>SMP = mesečna štipendija</a:t>
            </a:r>
            <a:r>
              <a:rPr lang="sl-SI" b="0" i="0" dirty="0">
                <a:solidFill>
                  <a:srgbClr val="3C3B3C"/>
                </a:solidFill>
                <a:effectLst/>
                <a:latin typeface="Barlow" panose="00000500000000000000" pitchFamily="2" charset="-18"/>
              </a:rPr>
              <a:t> 50,43 EUR  za </a:t>
            </a:r>
            <a:r>
              <a:rPr lang="sl-SI" b="0" i="0" u="sng" dirty="0">
                <a:solidFill>
                  <a:srgbClr val="3C3B3C"/>
                </a:solidFill>
                <a:effectLst/>
                <a:latin typeface="Barlow" panose="00000500000000000000" pitchFamily="2" charset="-18"/>
              </a:rPr>
              <a:t>dva</a:t>
            </a:r>
            <a:r>
              <a:rPr lang="sl-SI" b="0" i="0" dirty="0">
                <a:solidFill>
                  <a:srgbClr val="3C3B3C"/>
                </a:solidFill>
                <a:effectLst/>
                <a:latin typeface="Barlow" panose="00000500000000000000" pitchFamily="2" charset="-18"/>
              </a:rPr>
              <a:t> meseca mobilnosti</a:t>
            </a:r>
          </a:p>
          <a:p>
            <a:pPr algn="l"/>
            <a:endParaRPr lang="sl-SI" b="0" i="0" dirty="0">
              <a:solidFill>
                <a:srgbClr val="3C3B3C"/>
              </a:solidFill>
              <a:effectLst/>
              <a:latin typeface="Barlow" panose="00000500000000000000" pitchFamily="2" charset="-18"/>
            </a:endParaRPr>
          </a:p>
          <a:p>
            <a:pPr algn="l"/>
            <a:endParaRPr lang="sl-SI" dirty="0">
              <a:solidFill>
                <a:srgbClr val="3C3B3C"/>
              </a:solidFill>
              <a:latin typeface="Barlow" panose="00000500000000000000" pitchFamily="2" charset="-18"/>
            </a:endParaRPr>
          </a:p>
          <a:p>
            <a:br>
              <a:rPr lang="pl-PL" b="0" i="0" dirty="0">
                <a:solidFill>
                  <a:srgbClr val="3C3B3C"/>
                </a:solidFill>
                <a:effectLst/>
                <a:latin typeface="Roboto Condensed" panose="02000000000000000000" pitchFamily="2" charset="0"/>
              </a:rPr>
            </a:br>
            <a:endParaRPr lang="sl-SI" dirty="0">
              <a:solidFill>
                <a:schemeClr val="dk2"/>
              </a:solidFill>
              <a:latin typeface="Barlow" panose="00000500000000000000" pitchFamily="2" charset="-18"/>
            </a:endParaRPr>
          </a:p>
        </p:txBody>
      </p:sp>
      <p:grpSp>
        <p:nvGrpSpPr>
          <p:cNvPr id="3" name="Google Shape;1074;p37">
            <a:extLst>
              <a:ext uri="{FF2B5EF4-FFF2-40B4-BE49-F238E27FC236}">
                <a16:creationId xmlns:a16="http://schemas.microsoft.com/office/drawing/2014/main" id="{FF864E9E-A578-E2DA-4B31-BF5A50096198}"/>
              </a:ext>
            </a:extLst>
          </p:cNvPr>
          <p:cNvGrpSpPr/>
          <p:nvPr/>
        </p:nvGrpSpPr>
        <p:grpSpPr>
          <a:xfrm>
            <a:off x="754740" y="2504946"/>
            <a:ext cx="2114576" cy="2025090"/>
            <a:chOff x="8556675" y="1245943"/>
            <a:chExt cx="2517053" cy="2410534"/>
          </a:xfrm>
        </p:grpSpPr>
        <p:sp>
          <p:nvSpPr>
            <p:cNvPr id="4" name="Google Shape;1075;p37">
              <a:extLst>
                <a:ext uri="{FF2B5EF4-FFF2-40B4-BE49-F238E27FC236}">
                  <a16:creationId xmlns:a16="http://schemas.microsoft.com/office/drawing/2014/main" id="{F62AA5D2-A98C-0DA8-329C-3AD2A3C01900}"/>
                </a:ext>
              </a:extLst>
            </p:cNvPr>
            <p:cNvSpPr/>
            <p:nvPr/>
          </p:nvSpPr>
          <p:spPr>
            <a:xfrm>
              <a:off x="10009302" y="2925951"/>
              <a:ext cx="1002285" cy="379193"/>
            </a:xfrm>
            <a:custGeom>
              <a:avLst/>
              <a:gdLst/>
              <a:ahLst/>
              <a:cxnLst/>
              <a:rect l="l" t="t" r="r" b="b"/>
              <a:pathLst>
                <a:path w="12016" h="4546" extrusionOk="0">
                  <a:moveTo>
                    <a:pt x="5639" y="0"/>
                  </a:moveTo>
                  <a:cubicBezTo>
                    <a:pt x="4134" y="0"/>
                    <a:pt x="2167" y="430"/>
                    <a:pt x="690" y="1460"/>
                  </a:cubicBezTo>
                  <a:cubicBezTo>
                    <a:pt x="257" y="1785"/>
                    <a:pt x="0" y="2245"/>
                    <a:pt x="82" y="2719"/>
                  </a:cubicBezTo>
                  <a:cubicBezTo>
                    <a:pt x="217" y="3463"/>
                    <a:pt x="948" y="4478"/>
                    <a:pt x="3897" y="4545"/>
                  </a:cubicBezTo>
                  <a:cubicBezTo>
                    <a:pt x="3923" y="4546"/>
                    <a:pt x="3949" y="4546"/>
                    <a:pt x="3976" y="4546"/>
                  </a:cubicBezTo>
                  <a:cubicBezTo>
                    <a:pt x="5127" y="4546"/>
                    <a:pt x="7529" y="4172"/>
                    <a:pt x="9459" y="4172"/>
                  </a:cubicBezTo>
                  <a:cubicBezTo>
                    <a:pt x="10424" y="4172"/>
                    <a:pt x="11271" y="4266"/>
                    <a:pt x="11786" y="4545"/>
                  </a:cubicBezTo>
                  <a:cubicBezTo>
                    <a:pt x="12016" y="4221"/>
                    <a:pt x="11434" y="3760"/>
                    <a:pt x="10988" y="3544"/>
                  </a:cubicBezTo>
                  <a:cubicBezTo>
                    <a:pt x="10947" y="3527"/>
                    <a:pt x="10782" y="3520"/>
                    <a:pt x="10547" y="3520"/>
                  </a:cubicBezTo>
                  <a:cubicBezTo>
                    <a:pt x="9685" y="3520"/>
                    <a:pt x="7889" y="3612"/>
                    <a:pt x="7889" y="3612"/>
                  </a:cubicBezTo>
                  <a:cubicBezTo>
                    <a:pt x="7009" y="2597"/>
                    <a:pt x="6685" y="2286"/>
                    <a:pt x="7280" y="2191"/>
                  </a:cubicBezTo>
                  <a:cubicBezTo>
                    <a:pt x="7334" y="2191"/>
                    <a:pt x="7415" y="2177"/>
                    <a:pt x="7524" y="2177"/>
                  </a:cubicBezTo>
                  <a:cubicBezTo>
                    <a:pt x="7375" y="1474"/>
                    <a:pt x="7429" y="797"/>
                    <a:pt x="7767" y="161"/>
                  </a:cubicBezTo>
                  <a:cubicBezTo>
                    <a:pt x="7429" y="161"/>
                    <a:pt x="7077" y="161"/>
                    <a:pt x="6752" y="94"/>
                  </a:cubicBezTo>
                  <a:cubicBezTo>
                    <a:pt x="6429" y="32"/>
                    <a:pt x="6051" y="0"/>
                    <a:pt x="56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76;p37">
              <a:extLst>
                <a:ext uri="{FF2B5EF4-FFF2-40B4-BE49-F238E27FC236}">
                  <a16:creationId xmlns:a16="http://schemas.microsoft.com/office/drawing/2014/main" id="{5FDD62B4-BE2B-397C-2B72-EC46397A6248}"/>
                </a:ext>
              </a:extLst>
            </p:cNvPr>
            <p:cNvSpPr/>
            <p:nvPr/>
          </p:nvSpPr>
          <p:spPr>
            <a:xfrm>
              <a:off x="9148152" y="2192256"/>
              <a:ext cx="137714" cy="126453"/>
            </a:xfrm>
            <a:custGeom>
              <a:avLst/>
              <a:gdLst/>
              <a:ahLst/>
              <a:cxnLst/>
              <a:rect l="l" t="t" r="r" b="b"/>
              <a:pathLst>
                <a:path w="1651" h="1516" extrusionOk="0">
                  <a:moveTo>
                    <a:pt x="917" y="1"/>
                  </a:moveTo>
                  <a:cubicBezTo>
                    <a:pt x="783" y="1"/>
                    <a:pt x="649" y="64"/>
                    <a:pt x="514" y="148"/>
                  </a:cubicBezTo>
                  <a:cubicBezTo>
                    <a:pt x="447" y="176"/>
                    <a:pt x="379" y="230"/>
                    <a:pt x="311" y="284"/>
                  </a:cubicBezTo>
                  <a:cubicBezTo>
                    <a:pt x="0" y="500"/>
                    <a:pt x="41" y="1001"/>
                    <a:pt x="68" y="1339"/>
                  </a:cubicBezTo>
                  <a:cubicBezTo>
                    <a:pt x="176" y="1339"/>
                    <a:pt x="244" y="1407"/>
                    <a:pt x="338" y="1447"/>
                  </a:cubicBezTo>
                  <a:cubicBezTo>
                    <a:pt x="447" y="1515"/>
                    <a:pt x="609" y="1515"/>
                    <a:pt x="744" y="1515"/>
                  </a:cubicBezTo>
                  <a:cubicBezTo>
                    <a:pt x="1353" y="1515"/>
                    <a:pt x="1651" y="622"/>
                    <a:pt x="1286" y="189"/>
                  </a:cubicBezTo>
                  <a:cubicBezTo>
                    <a:pt x="1163" y="53"/>
                    <a:pt x="1040" y="1"/>
                    <a:pt x="917" y="1"/>
                  </a:cubicBez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077;p37">
              <a:extLst>
                <a:ext uri="{FF2B5EF4-FFF2-40B4-BE49-F238E27FC236}">
                  <a16:creationId xmlns:a16="http://schemas.microsoft.com/office/drawing/2014/main" id="{11E04E99-B971-54A4-50D5-E239F2034581}"/>
                </a:ext>
              </a:extLst>
            </p:cNvPr>
            <p:cNvSpPr/>
            <p:nvPr/>
          </p:nvSpPr>
          <p:spPr>
            <a:xfrm>
              <a:off x="8556675" y="2915525"/>
              <a:ext cx="1162603" cy="654872"/>
            </a:xfrm>
            <a:custGeom>
              <a:avLst/>
              <a:gdLst/>
              <a:ahLst/>
              <a:cxnLst/>
              <a:rect l="l" t="t" r="r" b="b"/>
              <a:pathLst>
                <a:path w="13938" h="7851" extrusionOk="0">
                  <a:moveTo>
                    <a:pt x="8055" y="1"/>
                  </a:moveTo>
                  <a:cubicBezTo>
                    <a:pt x="6238" y="1"/>
                    <a:pt x="3270" y="1565"/>
                    <a:pt x="1949" y="2776"/>
                  </a:cubicBezTo>
                  <a:cubicBezTo>
                    <a:pt x="1652" y="3019"/>
                    <a:pt x="1" y="4779"/>
                    <a:pt x="4886" y="4914"/>
                  </a:cubicBezTo>
                  <a:cubicBezTo>
                    <a:pt x="7105" y="4981"/>
                    <a:pt x="8945" y="6172"/>
                    <a:pt x="9202" y="6456"/>
                  </a:cubicBezTo>
                  <a:cubicBezTo>
                    <a:pt x="9351" y="6646"/>
                    <a:pt x="10271" y="7755"/>
                    <a:pt x="10487" y="7850"/>
                  </a:cubicBezTo>
                  <a:cubicBezTo>
                    <a:pt x="10488" y="7850"/>
                    <a:pt x="10489" y="7850"/>
                    <a:pt x="10489" y="7850"/>
                  </a:cubicBezTo>
                  <a:cubicBezTo>
                    <a:pt x="10559" y="7850"/>
                    <a:pt x="9960" y="6212"/>
                    <a:pt x="9973" y="6105"/>
                  </a:cubicBezTo>
                  <a:cubicBezTo>
                    <a:pt x="10027" y="5739"/>
                    <a:pt x="10420" y="5442"/>
                    <a:pt x="10176" y="5117"/>
                  </a:cubicBezTo>
                  <a:cubicBezTo>
                    <a:pt x="8945" y="3344"/>
                    <a:pt x="8417" y="2857"/>
                    <a:pt x="9134" y="2695"/>
                  </a:cubicBezTo>
                  <a:cubicBezTo>
                    <a:pt x="9194" y="2683"/>
                    <a:pt x="9327" y="2678"/>
                    <a:pt x="9510" y="2678"/>
                  </a:cubicBezTo>
                  <a:cubicBezTo>
                    <a:pt x="10609" y="2678"/>
                    <a:pt x="13532" y="2857"/>
                    <a:pt x="13532" y="2857"/>
                  </a:cubicBezTo>
                  <a:cubicBezTo>
                    <a:pt x="13816" y="2695"/>
                    <a:pt x="13938" y="2113"/>
                    <a:pt x="13938" y="1775"/>
                  </a:cubicBezTo>
                  <a:cubicBezTo>
                    <a:pt x="13938" y="1504"/>
                    <a:pt x="13762" y="1260"/>
                    <a:pt x="13586" y="1057"/>
                  </a:cubicBezTo>
                  <a:cubicBezTo>
                    <a:pt x="12747" y="178"/>
                    <a:pt x="11827" y="273"/>
                    <a:pt x="9960" y="164"/>
                  </a:cubicBezTo>
                  <a:cubicBezTo>
                    <a:pt x="9513" y="124"/>
                    <a:pt x="9013" y="164"/>
                    <a:pt x="8593" y="56"/>
                  </a:cubicBezTo>
                  <a:cubicBezTo>
                    <a:pt x="8429" y="18"/>
                    <a:pt x="8249" y="1"/>
                    <a:pt x="80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78;p37">
              <a:extLst>
                <a:ext uri="{FF2B5EF4-FFF2-40B4-BE49-F238E27FC236}">
                  <a16:creationId xmlns:a16="http://schemas.microsoft.com/office/drawing/2014/main" id="{4A4886A4-3E53-467C-B9FA-51F130210975}"/>
                </a:ext>
              </a:extLst>
            </p:cNvPr>
            <p:cNvSpPr/>
            <p:nvPr/>
          </p:nvSpPr>
          <p:spPr>
            <a:xfrm>
              <a:off x="9279026" y="2312370"/>
              <a:ext cx="230302" cy="554526"/>
            </a:xfrm>
            <a:custGeom>
              <a:avLst/>
              <a:gdLst/>
              <a:ahLst/>
              <a:cxnLst/>
              <a:rect l="l" t="t" r="r" b="b"/>
              <a:pathLst>
                <a:path w="2761" h="6648" extrusionOk="0">
                  <a:moveTo>
                    <a:pt x="1159" y="0"/>
                  </a:moveTo>
                  <a:cubicBezTo>
                    <a:pt x="837" y="0"/>
                    <a:pt x="492" y="223"/>
                    <a:pt x="298" y="846"/>
                  </a:cubicBezTo>
                  <a:cubicBezTo>
                    <a:pt x="271" y="1009"/>
                    <a:pt x="1" y="3065"/>
                    <a:pt x="28" y="3877"/>
                  </a:cubicBezTo>
                  <a:cubicBezTo>
                    <a:pt x="28" y="3931"/>
                    <a:pt x="1827" y="6529"/>
                    <a:pt x="1854" y="6584"/>
                  </a:cubicBezTo>
                  <a:cubicBezTo>
                    <a:pt x="1892" y="6628"/>
                    <a:pt x="1947" y="6648"/>
                    <a:pt x="2012" y="6648"/>
                  </a:cubicBezTo>
                  <a:cubicBezTo>
                    <a:pt x="2297" y="6648"/>
                    <a:pt x="2761" y="6273"/>
                    <a:pt x="2639" y="6096"/>
                  </a:cubicBezTo>
                  <a:cubicBezTo>
                    <a:pt x="2450" y="5853"/>
                    <a:pt x="1246" y="3647"/>
                    <a:pt x="1246" y="3647"/>
                  </a:cubicBezTo>
                  <a:cubicBezTo>
                    <a:pt x="1367" y="3309"/>
                    <a:pt x="1895" y="1374"/>
                    <a:pt x="1909" y="684"/>
                  </a:cubicBezTo>
                  <a:cubicBezTo>
                    <a:pt x="1916" y="340"/>
                    <a:pt x="1556" y="0"/>
                    <a:pt x="1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79;p37">
              <a:extLst>
                <a:ext uri="{FF2B5EF4-FFF2-40B4-BE49-F238E27FC236}">
                  <a16:creationId xmlns:a16="http://schemas.microsoft.com/office/drawing/2014/main" id="{6AF226C2-814B-214A-427D-2B47FCE14AF1}"/>
                </a:ext>
              </a:extLst>
            </p:cNvPr>
            <p:cNvSpPr/>
            <p:nvPr/>
          </p:nvSpPr>
          <p:spPr>
            <a:xfrm>
              <a:off x="9582647" y="3105788"/>
              <a:ext cx="287857" cy="102431"/>
            </a:xfrm>
            <a:custGeom>
              <a:avLst/>
              <a:gdLst/>
              <a:ahLst/>
              <a:cxnLst/>
              <a:rect l="l" t="t" r="r" b="b"/>
              <a:pathLst>
                <a:path w="3451" h="1228" extrusionOk="0">
                  <a:moveTo>
                    <a:pt x="1869" y="1"/>
                  </a:moveTo>
                  <a:cubicBezTo>
                    <a:pt x="1314" y="1"/>
                    <a:pt x="724" y="16"/>
                    <a:pt x="366" y="35"/>
                  </a:cubicBezTo>
                  <a:cubicBezTo>
                    <a:pt x="163" y="35"/>
                    <a:pt x="1" y="184"/>
                    <a:pt x="1" y="387"/>
                  </a:cubicBezTo>
                  <a:cubicBezTo>
                    <a:pt x="1" y="508"/>
                    <a:pt x="14" y="644"/>
                    <a:pt x="68" y="766"/>
                  </a:cubicBezTo>
                  <a:lnTo>
                    <a:pt x="1651" y="1185"/>
                  </a:lnTo>
                  <a:cubicBezTo>
                    <a:pt x="1857" y="1216"/>
                    <a:pt x="2054" y="1227"/>
                    <a:pt x="2228" y="1227"/>
                  </a:cubicBezTo>
                  <a:cubicBezTo>
                    <a:pt x="2513" y="1227"/>
                    <a:pt x="2736" y="1197"/>
                    <a:pt x="2829" y="1171"/>
                  </a:cubicBezTo>
                  <a:cubicBezTo>
                    <a:pt x="3248" y="1009"/>
                    <a:pt x="3451" y="197"/>
                    <a:pt x="3248" y="89"/>
                  </a:cubicBezTo>
                  <a:cubicBezTo>
                    <a:pt x="3138" y="23"/>
                    <a:pt x="2528" y="1"/>
                    <a:pt x="1869" y="1"/>
                  </a:cubicBez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80;p37">
              <a:extLst>
                <a:ext uri="{FF2B5EF4-FFF2-40B4-BE49-F238E27FC236}">
                  <a16:creationId xmlns:a16="http://schemas.microsoft.com/office/drawing/2014/main" id="{403F63F2-C598-0934-0CF5-C41B0A4E0621}"/>
                </a:ext>
              </a:extLst>
            </p:cNvPr>
            <p:cNvSpPr/>
            <p:nvPr/>
          </p:nvSpPr>
          <p:spPr>
            <a:xfrm>
              <a:off x="9582647" y="3119802"/>
              <a:ext cx="287857" cy="102764"/>
            </a:xfrm>
            <a:custGeom>
              <a:avLst/>
              <a:gdLst/>
              <a:ahLst/>
              <a:cxnLst/>
              <a:rect l="l" t="t" r="r" b="b"/>
              <a:pathLst>
                <a:path w="3451" h="1232" extrusionOk="0">
                  <a:moveTo>
                    <a:pt x="1941" y="0"/>
                  </a:moveTo>
                  <a:cubicBezTo>
                    <a:pt x="1366" y="0"/>
                    <a:pt x="740" y="16"/>
                    <a:pt x="366" y="29"/>
                  </a:cubicBezTo>
                  <a:cubicBezTo>
                    <a:pt x="163" y="29"/>
                    <a:pt x="1" y="192"/>
                    <a:pt x="1" y="395"/>
                  </a:cubicBezTo>
                  <a:cubicBezTo>
                    <a:pt x="1" y="503"/>
                    <a:pt x="14" y="638"/>
                    <a:pt x="68" y="760"/>
                  </a:cubicBezTo>
                  <a:lnTo>
                    <a:pt x="1651" y="1179"/>
                  </a:lnTo>
                  <a:cubicBezTo>
                    <a:pt x="1866" y="1217"/>
                    <a:pt x="2073" y="1231"/>
                    <a:pt x="2253" y="1231"/>
                  </a:cubicBezTo>
                  <a:cubicBezTo>
                    <a:pt x="2526" y="1231"/>
                    <a:pt x="2739" y="1198"/>
                    <a:pt x="2829" y="1166"/>
                  </a:cubicBezTo>
                  <a:cubicBezTo>
                    <a:pt x="3248" y="1017"/>
                    <a:pt x="3451" y="205"/>
                    <a:pt x="3248" y="83"/>
                  </a:cubicBezTo>
                  <a:cubicBezTo>
                    <a:pt x="3142" y="20"/>
                    <a:pt x="2572" y="0"/>
                    <a:pt x="19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81;p37">
              <a:extLst>
                <a:ext uri="{FF2B5EF4-FFF2-40B4-BE49-F238E27FC236}">
                  <a16:creationId xmlns:a16="http://schemas.microsoft.com/office/drawing/2014/main" id="{0DBF9178-5D39-3EF0-EC8A-82B8A63762A7}"/>
                </a:ext>
              </a:extLst>
            </p:cNvPr>
            <p:cNvSpPr/>
            <p:nvPr/>
          </p:nvSpPr>
          <p:spPr>
            <a:xfrm>
              <a:off x="9306469" y="2869398"/>
              <a:ext cx="648699" cy="556195"/>
            </a:xfrm>
            <a:custGeom>
              <a:avLst/>
              <a:gdLst/>
              <a:ahLst/>
              <a:cxnLst/>
              <a:rect l="l" t="t" r="r" b="b"/>
              <a:pathLst>
                <a:path w="7777" h="6668" extrusionOk="0">
                  <a:moveTo>
                    <a:pt x="1314" y="0"/>
                  </a:moveTo>
                  <a:cubicBezTo>
                    <a:pt x="734" y="0"/>
                    <a:pt x="0" y="2896"/>
                    <a:pt x="835" y="2964"/>
                  </a:cubicBezTo>
                  <a:cubicBezTo>
                    <a:pt x="1593" y="2896"/>
                    <a:pt x="2364" y="2855"/>
                    <a:pt x="3122" y="2774"/>
                  </a:cubicBezTo>
                  <a:cubicBezTo>
                    <a:pt x="3487" y="2747"/>
                    <a:pt x="3893" y="2706"/>
                    <a:pt x="4218" y="2504"/>
                  </a:cubicBezTo>
                  <a:lnTo>
                    <a:pt x="4218" y="2504"/>
                  </a:lnTo>
                  <a:cubicBezTo>
                    <a:pt x="3988" y="2828"/>
                    <a:pt x="3745" y="3153"/>
                    <a:pt x="3487" y="3491"/>
                  </a:cubicBezTo>
                  <a:cubicBezTo>
                    <a:pt x="2649" y="4641"/>
                    <a:pt x="2919" y="5074"/>
                    <a:pt x="2053" y="6116"/>
                  </a:cubicBezTo>
                  <a:cubicBezTo>
                    <a:pt x="1941" y="6266"/>
                    <a:pt x="2471" y="6667"/>
                    <a:pt x="2640" y="6667"/>
                  </a:cubicBezTo>
                  <a:cubicBezTo>
                    <a:pt x="2655" y="6667"/>
                    <a:pt x="2667" y="6664"/>
                    <a:pt x="2676" y="6658"/>
                  </a:cubicBezTo>
                  <a:cubicBezTo>
                    <a:pt x="3460" y="5886"/>
                    <a:pt x="4638" y="4912"/>
                    <a:pt x="4678" y="4858"/>
                  </a:cubicBezTo>
                  <a:cubicBezTo>
                    <a:pt x="4678" y="4858"/>
                    <a:pt x="5341" y="4263"/>
                    <a:pt x="6234" y="3410"/>
                  </a:cubicBezTo>
                  <a:cubicBezTo>
                    <a:pt x="6708" y="2950"/>
                    <a:pt x="7073" y="2639"/>
                    <a:pt x="7330" y="2409"/>
                  </a:cubicBezTo>
                  <a:cubicBezTo>
                    <a:pt x="7642" y="2111"/>
                    <a:pt x="7777" y="1719"/>
                    <a:pt x="7669" y="1340"/>
                  </a:cubicBezTo>
                  <a:cubicBezTo>
                    <a:pt x="7506" y="717"/>
                    <a:pt x="6803" y="582"/>
                    <a:pt x="5355" y="393"/>
                  </a:cubicBezTo>
                  <a:cubicBezTo>
                    <a:pt x="3690" y="176"/>
                    <a:pt x="3068" y="81"/>
                    <a:pt x="1322" y="0"/>
                  </a:cubicBezTo>
                  <a:cubicBezTo>
                    <a:pt x="1320" y="0"/>
                    <a:pt x="1317" y="0"/>
                    <a:pt x="1314" y="0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82;p37">
              <a:extLst>
                <a:ext uri="{FF2B5EF4-FFF2-40B4-BE49-F238E27FC236}">
                  <a16:creationId xmlns:a16="http://schemas.microsoft.com/office/drawing/2014/main" id="{B860713B-8DC5-D7A1-2D1B-B241BEFB2A6D}"/>
                </a:ext>
              </a:extLst>
            </p:cNvPr>
            <p:cNvSpPr/>
            <p:nvPr/>
          </p:nvSpPr>
          <p:spPr>
            <a:xfrm>
              <a:off x="9382875" y="3352439"/>
              <a:ext cx="152478" cy="238226"/>
            </a:xfrm>
            <a:custGeom>
              <a:avLst/>
              <a:gdLst/>
              <a:ahLst/>
              <a:cxnLst/>
              <a:rect l="l" t="t" r="r" b="b"/>
              <a:pathLst>
                <a:path w="1828" h="2856" extrusionOk="0">
                  <a:moveTo>
                    <a:pt x="1245" y="1"/>
                  </a:moveTo>
                  <a:cubicBezTo>
                    <a:pt x="1178" y="68"/>
                    <a:pt x="1015" y="312"/>
                    <a:pt x="921" y="325"/>
                  </a:cubicBezTo>
                  <a:cubicBezTo>
                    <a:pt x="853" y="339"/>
                    <a:pt x="772" y="352"/>
                    <a:pt x="704" y="379"/>
                  </a:cubicBezTo>
                  <a:cubicBezTo>
                    <a:pt x="575" y="399"/>
                    <a:pt x="439" y="412"/>
                    <a:pt x="307" y="412"/>
                  </a:cubicBezTo>
                  <a:cubicBezTo>
                    <a:pt x="258" y="412"/>
                    <a:pt x="210" y="410"/>
                    <a:pt x="163" y="407"/>
                  </a:cubicBezTo>
                  <a:lnTo>
                    <a:pt x="41" y="325"/>
                  </a:lnTo>
                  <a:lnTo>
                    <a:pt x="41" y="325"/>
                  </a:lnTo>
                  <a:cubicBezTo>
                    <a:pt x="1" y="488"/>
                    <a:pt x="122" y="2720"/>
                    <a:pt x="542" y="2842"/>
                  </a:cubicBezTo>
                  <a:cubicBezTo>
                    <a:pt x="569" y="2842"/>
                    <a:pt x="664" y="2856"/>
                    <a:pt x="677" y="2856"/>
                  </a:cubicBezTo>
                  <a:cubicBezTo>
                    <a:pt x="1286" y="2856"/>
                    <a:pt x="1124" y="1259"/>
                    <a:pt x="1286" y="1015"/>
                  </a:cubicBezTo>
                  <a:cubicBezTo>
                    <a:pt x="1327" y="961"/>
                    <a:pt x="1394" y="988"/>
                    <a:pt x="1678" y="758"/>
                  </a:cubicBezTo>
                  <a:cubicBezTo>
                    <a:pt x="1827" y="664"/>
                    <a:pt x="1516" y="122"/>
                    <a:pt x="1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83;p37">
              <a:extLst>
                <a:ext uri="{FF2B5EF4-FFF2-40B4-BE49-F238E27FC236}">
                  <a16:creationId xmlns:a16="http://schemas.microsoft.com/office/drawing/2014/main" id="{D0CAC22C-47B9-7D4B-699A-E262C060E170}"/>
                </a:ext>
              </a:extLst>
            </p:cNvPr>
            <p:cNvSpPr/>
            <p:nvPr/>
          </p:nvSpPr>
          <p:spPr>
            <a:xfrm>
              <a:off x="9039800" y="2826524"/>
              <a:ext cx="390537" cy="338655"/>
            </a:xfrm>
            <a:custGeom>
              <a:avLst/>
              <a:gdLst/>
              <a:ahLst/>
              <a:cxnLst/>
              <a:rect l="l" t="t" r="r" b="b"/>
              <a:pathLst>
                <a:path w="4682" h="4060" extrusionOk="0">
                  <a:moveTo>
                    <a:pt x="3965" y="0"/>
                  </a:moveTo>
                  <a:lnTo>
                    <a:pt x="501" y="812"/>
                  </a:lnTo>
                  <a:cubicBezTo>
                    <a:pt x="433" y="1096"/>
                    <a:pt x="311" y="1367"/>
                    <a:pt x="230" y="1637"/>
                  </a:cubicBezTo>
                  <a:cubicBezTo>
                    <a:pt x="0" y="2422"/>
                    <a:pt x="54" y="3329"/>
                    <a:pt x="433" y="4059"/>
                  </a:cubicBezTo>
                  <a:cubicBezTo>
                    <a:pt x="1153" y="3794"/>
                    <a:pt x="1866" y="3708"/>
                    <a:pt x="2619" y="3708"/>
                  </a:cubicBezTo>
                  <a:cubicBezTo>
                    <a:pt x="2942" y="3708"/>
                    <a:pt x="3272" y="3724"/>
                    <a:pt x="3613" y="3748"/>
                  </a:cubicBezTo>
                  <a:cubicBezTo>
                    <a:pt x="4059" y="3640"/>
                    <a:pt x="4168" y="3464"/>
                    <a:pt x="4168" y="3464"/>
                  </a:cubicBezTo>
                  <a:cubicBezTo>
                    <a:pt x="3938" y="2287"/>
                    <a:pt x="4087" y="934"/>
                    <a:pt x="4682" y="528"/>
                  </a:cubicBezTo>
                  <a:lnTo>
                    <a:pt x="4682" y="528"/>
                  </a:lnTo>
                  <a:cubicBezTo>
                    <a:pt x="4668" y="529"/>
                    <a:pt x="4653" y="529"/>
                    <a:pt x="4640" y="529"/>
                  </a:cubicBezTo>
                  <a:cubicBezTo>
                    <a:pt x="4234" y="529"/>
                    <a:pt x="4017" y="157"/>
                    <a:pt x="3965" y="0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84;p37">
              <a:extLst>
                <a:ext uri="{FF2B5EF4-FFF2-40B4-BE49-F238E27FC236}">
                  <a16:creationId xmlns:a16="http://schemas.microsoft.com/office/drawing/2014/main" id="{BFD251A9-0C49-D71A-7B56-F3529E141D85}"/>
                </a:ext>
              </a:extLst>
            </p:cNvPr>
            <p:cNvSpPr/>
            <p:nvPr/>
          </p:nvSpPr>
          <p:spPr>
            <a:xfrm>
              <a:off x="9368194" y="3359195"/>
              <a:ext cx="84747" cy="231470"/>
            </a:xfrm>
            <a:custGeom>
              <a:avLst/>
              <a:gdLst/>
              <a:ahLst/>
              <a:cxnLst/>
              <a:rect l="l" t="t" r="r" b="b"/>
              <a:pathLst>
                <a:path w="1016" h="2775" extrusionOk="0">
                  <a:moveTo>
                    <a:pt x="407" y="1"/>
                  </a:moveTo>
                  <a:cubicBezTo>
                    <a:pt x="163" y="1"/>
                    <a:pt x="1" y="677"/>
                    <a:pt x="82" y="1394"/>
                  </a:cubicBezTo>
                  <a:cubicBezTo>
                    <a:pt x="204" y="2531"/>
                    <a:pt x="434" y="2707"/>
                    <a:pt x="582" y="2748"/>
                  </a:cubicBezTo>
                  <a:lnTo>
                    <a:pt x="745" y="2775"/>
                  </a:lnTo>
                  <a:cubicBezTo>
                    <a:pt x="975" y="2775"/>
                    <a:pt x="1015" y="2071"/>
                    <a:pt x="1015" y="1340"/>
                  </a:cubicBezTo>
                  <a:cubicBezTo>
                    <a:pt x="1015" y="596"/>
                    <a:pt x="813" y="28"/>
                    <a:pt x="555" y="28"/>
                  </a:cubicBezTo>
                  <a:cubicBezTo>
                    <a:pt x="542" y="28"/>
                    <a:pt x="515" y="28"/>
                    <a:pt x="501" y="41"/>
                  </a:cubicBezTo>
                  <a:cubicBezTo>
                    <a:pt x="474" y="28"/>
                    <a:pt x="434" y="1"/>
                    <a:pt x="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85;p37">
              <a:extLst>
                <a:ext uri="{FF2B5EF4-FFF2-40B4-BE49-F238E27FC236}">
                  <a16:creationId xmlns:a16="http://schemas.microsoft.com/office/drawing/2014/main" id="{6619BF12-A4B7-DCC0-602B-12EDF0667FB3}"/>
                </a:ext>
              </a:extLst>
            </p:cNvPr>
            <p:cNvSpPr/>
            <p:nvPr/>
          </p:nvSpPr>
          <p:spPr>
            <a:xfrm>
              <a:off x="9053312" y="3018372"/>
              <a:ext cx="527167" cy="431910"/>
            </a:xfrm>
            <a:custGeom>
              <a:avLst/>
              <a:gdLst/>
              <a:ahLst/>
              <a:cxnLst/>
              <a:rect l="l" t="t" r="r" b="b"/>
              <a:pathLst>
                <a:path w="6320" h="5178" extrusionOk="0">
                  <a:moveTo>
                    <a:pt x="1607" y="0"/>
                  </a:moveTo>
                  <a:cubicBezTo>
                    <a:pt x="1236" y="0"/>
                    <a:pt x="368" y="33"/>
                    <a:pt x="0" y="745"/>
                  </a:cubicBezTo>
                  <a:cubicBezTo>
                    <a:pt x="68" y="1218"/>
                    <a:pt x="217" y="1665"/>
                    <a:pt x="488" y="2044"/>
                  </a:cubicBezTo>
                  <a:cubicBezTo>
                    <a:pt x="1475" y="3397"/>
                    <a:pt x="3532" y="4980"/>
                    <a:pt x="4141" y="5142"/>
                  </a:cubicBezTo>
                  <a:cubicBezTo>
                    <a:pt x="4229" y="5166"/>
                    <a:pt x="4309" y="5178"/>
                    <a:pt x="4383" y="5178"/>
                  </a:cubicBezTo>
                  <a:cubicBezTo>
                    <a:pt x="4765" y="5178"/>
                    <a:pt x="4977" y="4874"/>
                    <a:pt x="5169" y="4466"/>
                  </a:cubicBezTo>
                  <a:cubicBezTo>
                    <a:pt x="5359" y="4087"/>
                    <a:pt x="5832" y="3288"/>
                    <a:pt x="6320" y="2003"/>
                  </a:cubicBezTo>
                  <a:lnTo>
                    <a:pt x="6320" y="2003"/>
                  </a:lnTo>
                  <a:cubicBezTo>
                    <a:pt x="5887" y="2125"/>
                    <a:pt x="5684" y="2192"/>
                    <a:pt x="5278" y="2314"/>
                  </a:cubicBezTo>
                  <a:cubicBezTo>
                    <a:pt x="4818" y="2436"/>
                    <a:pt x="4087" y="2734"/>
                    <a:pt x="4087" y="2734"/>
                  </a:cubicBezTo>
                  <a:cubicBezTo>
                    <a:pt x="4087" y="2734"/>
                    <a:pt x="3776" y="2260"/>
                    <a:pt x="3464" y="1448"/>
                  </a:cubicBezTo>
                  <a:cubicBezTo>
                    <a:pt x="3316" y="758"/>
                    <a:pt x="2585" y="0"/>
                    <a:pt x="1705" y="0"/>
                  </a:cubicBezTo>
                  <a:cubicBezTo>
                    <a:pt x="1679" y="0"/>
                    <a:pt x="1646" y="0"/>
                    <a:pt x="1607" y="0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86;p37">
              <a:extLst>
                <a:ext uri="{FF2B5EF4-FFF2-40B4-BE49-F238E27FC236}">
                  <a16:creationId xmlns:a16="http://schemas.microsoft.com/office/drawing/2014/main" id="{809B9B47-15D3-16C1-3334-CA101BF0780A}"/>
                </a:ext>
              </a:extLst>
            </p:cNvPr>
            <p:cNvSpPr/>
            <p:nvPr/>
          </p:nvSpPr>
          <p:spPr>
            <a:xfrm>
              <a:off x="9029623" y="2295688"/>
              <a:ext cx="428990" cy="666800"/>
            </a:xfrm>
            <a:custGeom>
              <a:avLst/>
              <a:gdLst/>
              <a:ahLst/>
              <a:cxnLst/>
              <a:rect l="l" t="t" r="r" b="b"/>
              <a:pathLst>
                <a:path w="5143" h="7994" extrusionOk="0">
                  <a:moveTo>
                    <a:pt x="4047" y="1"/>
                  </a:moveTo>
                  <a:cubicBezTo>
                    <a:pt x="3966" y="1"/>
                    <a:pt x="3882" y="19"/>
                    <a:pt x="3803" y="59"/>
                  </a:cubicBezTo>
                  <a:cubicBezTo>
                    <a:pt x="2937" y="424"/>
                    <a:pt x="515" y="1723"/>
                    <a:pt x="366" y="2197"/>
                  </a:cubicBezTo>
                  <a:cubicBezTo>
                    <a:pt x="0" y="3374"/>
                    <a:pt x="920" y="3793"/>
                    <a:pt x="582" y="6215"/>
                  </a:cubicBezTo>
                  <a:cubicBezTo>
                    <a:pt x="515" y="6662"/>
                    <a:pt x="447" y="6959"/>
                    <a:pt x="379" y="7392"/>
                  </a:cubicBezTo>
                  <a:cubicBezTo>
                    <a:pt x="370" y="7811"/>
                    <a:pt x="835" y="7994"/>
                    <a:pt x="1441" y="7994"/>
                  </a:cubicBezTo>
                  <a:cubicBezTo>
                    <a:pt x="2618" y="7994"/>
                    <a:pt x="4328" y="7306"/>
                    <a:pt x="4141" y="6324"/>
                  </a:cubicBezTo>
                  <a:cubicBezTo>
                    <a:pt x="4073" y="6080"/>
                    <a:pt x="3694" y="5227"/>
                    <a:pt x="4073" y="4862"/>
                  </a:cubicBezTo>
                  <a:cubicBezTo>
                    <a:pt x="4844" y="4118"/>
                    <a:pt x="4939" y="3536"/>
                    <a:pt x="4669" y="2941"/>
                  </a:cubicBezTo>
                  <a:cubicBezTo>
                    <a:pt x="4574" y="2765"/>
                    <a:pt x="4466" y="2589"/>
                    <a:pt x="4398" y="2399"/>
                  </a:cubicBezTo>
                  <a:cubicBezTo>
                    <a:pt x="4195" y="1791"/>
                    <a:pt x="5142" y="668"/>
                    <a:pt x="4357" y="99"/>
                  </a:cubicBezTo>
                  <a:cubicBezTo>
                    <a:pt x="4271" y="36"/>
                    <a:pt x="4161" y="1"/>
                    <a:pt x="4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87;p37">
              <a:extLst>
                <a:ext uri="{FF2B5EF4-FFF2-40B4-BE49-F238E27FC236}">
                  <a16:creationId xmlns:a16="http://schemas.microsoft.com/office/drawing/2014/main" id="{043EDCC5-5BDA-8807-7501-B01E76B751E5}"/>
                </a:ext>
              </a:extLst>
            </p:cNvPr>
            <p:cNvSpPr/>
            <p:nvPr/>
          </p:nvSpPr>
          <p:spPr>
            <a:xfrm>
              <a:off x="9432255" y="2817682"/>
              <a:ext cx="173081" cy="195102"/>
            </a:xfrm>
            <a:custGeom>
              <a:avLst/>
              <a:gdLst/>
              <a:ahLst/>
              <a:cxnLst/>
              <a:rect l="l" t="t" r="r" b="b"/>
              <a:pathLst>
                <a:path w="2075" h="2339" extrusionOk="0">
                  <a:moveTo>
                    <a:pt x="646" y="1"/>
                  </a:moveTo>
                  <a:cubicBezTo>
                    <a:pt x="481" y="1"/>
                    <a:pt x="0" y="380"/>
                    <a:pt x="72" y="498"/>
                  </a:cubicBezTo>
                  <a:cubicBezTo>
                    <a:pt x="193" y="647"/>
                    <a:pt x="275" y="918"/>
                    <a:pt x="383" y="999"/>
                  </a:cubicBezTo>
                  <a:cubicBezTo>
                    <a:pt x="464" y="1107"/>
                    <a:pt x="599" y="1270"/>
                    <a:pt x="653" y="1378"/>
                  </a:cubicBezTo>
                  <a:cubicBezTo>
                    <a:pt x="721" y="1513"/>
                    <a:pt x="694" y="1595"/>
                    <a:pt x="667" y="1730"/>
                  </a:cubicBezTo>
                  <a:cubicBezTo>
                    <a:pt x="653" y="1811"/>
                    <a:pt x="613" y="1919"/>
                    <a:pt x="680" y="1960"/>
                  </a:cubicBezTo>
                  <a:cubicBezTo>
                    <a:pt x="700" y="1980"/>
                    <a:pt x="726" y="1989"/>
                    <a:pt x="752" y="1989"/>
                  </a:cubicBezTo>
                  <a:cubicBezTo>
                    <a:pt x="799" y="1989"/>
                    <a:pt x="849" y="1962"/>
                    <a:pt x="883" y="1919"/>
                  </a:cubicBezTo>
                  <a:cubicBezTo>
                    <a:pt x="938" y="1852"/>
                    <a:pt x="951" y="1757"/>
                    <a:pt x="992" y="1716"/>
                  </a:cubicBezTo>
                  <a:lnTo>
                    <a:pt x="992" y="1716"/>
                  </a:lnTo>
                  <a:cubicBezTo>
                    <a:pt x="1019" y="1825"/>
                    <a:pt x="1005" y="1960"/>
                    <a:pt x="965" y="2082"/>
                  </a:cubicBezTo>
                  <a:cubicBezTo>
                    <a:pt x="965" y="2122"/>
                    <a:pt x="951" y="2149"/>
                    <a:pt x="951" y="2163"/>
                  </a:cubicBezTo>
                  <a:cubicBezTo>
                    <a:pt x="959" y="2221"/>
                    <a:pt x="1009" y="2249"/>
                    <a:pt x="1058" y="2249"/>
                  </a:cubicBezTo>
                  <a:cubicBezTo>
                    <a:pt x="1089" y="2249"/>
                    <a:pt x="1120" y="2238"/>
                    <a:pt x="1141" y="2217"/>
                  </a:cubicBezTo>
                  <a:cubicBezTo>
                    <a:pt x="1208" y="2163"/>
                    <a:pt x="1222" y="2082"/>
                    <a:pt x="1235" y="2014"/>
                  </a:cubicBezTo>
                  <a:cubicBezTo>
                    <a:pt x="1289" y="1811"/>
                    <a:pt x="1289" y="1784"/>
                    <a:pt x="1208" y="1513"/>
                  </a:cubicBezTo>
                  <a:lnTo>
                    <a:pt x="1208" y="1513"/>
                  </a:lnTo>
                  <a:cubicBezTo>
                    <a:pt x="1330" y="1649"/>
                    <a:pt x="1398" y="1892"/>
                    <a:pt x="1371" y="2095"/>
                  </a:cubicBezTo>
                  <a:cubicBezTo>
                    <a:pt x="1371" y="2285"/>
                    <a:pt x="1438" y="2339"/>
                    <a:pt x="1506" y="2339"/>
                  </a:cubicBezTo>
                  <a:cubicBezTo>
                    <a:pt x="1695" y="2312"/>
                    <a:pt x="1641" y="1757"/>
                    <a:pt x="1601" y="1554"/>
                  </a:cubicBezTo>
                  <a:lnTo>
                    <a:pt x="1601" y="1554"/>
                  </a:lnTo>
                  <a:lnTo>
                    <a:pt x="1804" y="1865"/>
                  </a:lnTo>
                  <a:cubicBezTo>
                    <a:pt x="1831" y="1919"/>
                    <a:pt x="1871" y="1960"/>
                    <a:pt x="1912" y="1960"/>
                  </a:cubicBezTo>
                  <a:cubicBezTo>
                    <a:pt x="1979" y="1960"/>
                    <a:pt x="2074" y="1892"/>
                    <a:pt x="2047" y="1825"/>
                  </a:cubicBezTo>
                  <a:cubicBezTo>
                    <a:pt x="2020" y="1662"/>
                    <a:pt x="1560" y="1148"/>
                    <a:pt x="1303" y="729"/>
                  </a:cubicBezTo>
                  <a:cubicBezTo>
                    <a:pt x="1222" y="593"/>
                    <a:pt x="1168" y="512"/>
                    <a:pt x="965" y="309"/>
                  </a:cubicBezTo>
                  <a:cubicBezTo>
                    <a:pt x="924" y="255"/>
                    <a:pt x="721" y="38"/>
                    <a:pt x="694" y="25"/>
                  </a:cubicBezTo>
                  <a:cubicBezTo>
                    <a:pt x="686" y="8"/>
                    <a:pt x="669" y="1"/>
                    <a:pt x="646" y="1"/>
                  </a:cubicBezTo>
                  <a:close/>
                </a:path>
              </a:pathLst>
            </a:custGeom>
            <a:solidFill>
              <a:srgbClr val="A96D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88;p37">
              <a:extLst>
                <a:ext uri="{FF2B5EF4-FFF2-40B4-BE49-F238E27FC236}">
                  <a16:creationId xmlns:a16="http://schemas.microsoft.com/office/drawing/2014/main" id="{FF34FF0C-F21E-082B-0BE6-73F570FF55B0}"/>
                </a:ext>
              </a:extLst>
            </p:cNvPr>
            <p:cNvSpPr/>
            <p:nvPr/>
          </p:nvSpPr>
          <p:spPr>
            <a:xfrm>
              <a:off x="9477715" y="2830945"/>
              <a:ext cx="116527" cy="71902"/>
            </a:xfrm>
            <a:custGeom>
              <a:avLst/>
              <a:gdLst/>
              <a:ahLst/>
              <a:cxnLst/>
              <a:rect l="l" t="t" r="r" b="b"/>
              <a:pathLst>
                <a:path w="1397" h="862" extrusionOk="0">
                  <a:moveTo>
                    <a:pt x="219" y="1"/>
                  </a:moveTo>
                  <a:cubicBezTo>
                    <a:pt x="160" y="1"/>
                    <a:pt x="111" y="22"/>
                    <a:pt x="81" y="96"/>
                  </a:cubicBezTo>
                  <a:cubicBezTo>
                    <a:pt x="41" y="218"/>
                    <a:pt x="0" y="380"/>
                    <a:pt x="81" y="488"/>
                  </a:cubicBezTo>
                  <a:cubicBezTo>
                    <a:pt x="122" y="515"/>
                    <a:pt x="149" y="556"/>
                    <a:pt x="190" y="570"/>
                  </a:cubicBezTo>
                  <a:cubicBezTo>
                    <a:pt x="393" y="678"/>
                    <a:pt x="663" y="610"/>
                    <a:pt x="866" y="705"/>
                  </a:cubicBezTo>
                  <a:cubicBezTo>
                    <a:pt x="934" y="745"/>
                    <a:pt x="1029" y="813"/>
                    <a:pt x="1096" y="840"/>
                  </a:cubicBezTo>
                  <a:cubicBezTo>
                    <a:pt x="1139" y="854"/>
                    <a:pt x="1181" y="861"/>
                    <a:pt x="1218" y="861"/>
                  </a:cubicBezTo>
                  <a:cubicBezTo>
                    <a:pt x="1324" y="861"/>
                    <a:pt x="1397" y="808"/>
                    <a:pt x="1367" y="718"/>
                  </a:cubicBezTo>
                  <a:cubicBezTo>
                    <a:pt x="1340" y="637"/>
                    <a:pt x="1069" y="488"/>
                    <a:pt x="1001" y="407"/>
                  </a:cubicBezTo>
                  <a:cubicBezTo>
                    <a:pt x="934" y="312"/>
                    <a:pt x="866" y="245"/>
                    <a:pt x="785" y="177"/>
                  </a:cubicBezTo>
                  <a:cubicBezTo>
                    <a:pt x="663" y="96"/>
                    <a:pt x="514" y="69"/>
                    <a:pt x="379" y="28"/>
                  </a:cubicBezTo>
                  <a:cubicBezTo>
                    <a:pt x="324" y="16"/>
                    <a:pt x="268" y="1"/>
                    <a:pt x="219" y="1"/>
                  </a:cubicBezTo>
                  <a:close/>
                </a:path>
              </a:pathLst>
            </a:custGeom>
            <a:solidFill>
              <a:srgbClr val="A96D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89;p37">
              <a:extLst>
                <a:ext uri="{FF2B5EF4-FFF2-40B4-BE49-F238E27FC236}">
                  <a16:creationId xmlns:a16="http://schemas.microsoft.com/office/drawing/2014/main" id="{F0CB3391-498E-0A8B-878E-C42A88462601}"/>
                </a:ext>
              </a:extLst>
            </p:cNvPr>
            <p:cNvSpPr/>
            <p:nvPr/>
          </p:nvSpPr>
          <p:spPr>
            <a:xfrm>
              <a:off x="9394135" y="2917944"/>
              <a:ext cx="416562" cy="287857"/>
            </a:xfrm>
            <a:custGeom>
              <a:avLst/>
              <a:gdLst/>
              <a:ahLst/>
              <a:cxnLst/>
              <a:rect l="l" t="t" r="r" b="b"/>
              <a:pathLst>
                <a:path w="4994" h="3451" extrusionOk="0">
                  <a:moveTo>
                    <a:pt x="2166" y="0"/>
                  </a:moveTo>
                  <a:lnTo>
                    <a:pt x="1" y="1813"/>
                  </a:lnTo>
                  <a:lnTo>
                    <a:pt x="2829" y="3451"/>
                  </a:lnTo>
                  <a:lnTo>
                    <a:pt x="4994" y="1637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90;p37">
              <a:extLst>
                <a:ext uri="{FF2B5EF4-FFF2-40B4-BE49-F238E27FC236}">
                  <a16:creationId xmlns:a16="http://schemas.microsoft.com/office/drawing/2014/main" id="{7F4EC63E-E2EE-13A5-6E69-3B1F49F3565A}"/>
                </a:ext>
              </a:extLst>
            </p:cNvPr>
            <p:cNvSpPr/>
            <p:nvPr/>
          </p:nvSpPr>
          <p:spPr>
            <a:xfrm>
              <a:off x="9377203" y="3069170"/>
              <a:ext cx="252907" cy="147890"/>
            </a:xfrm>
            <a:custGeom>
              <a:avLst/>
              <a:gdLst/>
              <a:ahLst/>
              <a:cxnLst/>
              <a:rect l="l" t="t" r="r" b="b"/>
              <a:pathLst>
                <a:path w="3032" h="1773" extrusionOk="0">
                  <a:moveTo>
                    <a:pt x="204" y="0"/>
                  </a:moveTo>
                  <a:lnTo>
                    <a:pt x="1" y="122"/>
                  </a:lnTo>
                  <a:lnTo>
                    <a:pt x="2829" y="1773"/>
                  </a:lnTo>
                  <a:lnTo>
                    <a:pt x="3032" y="1638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91;p37">
              <a:extLst>
                <a:ext uri="{FF2B5EF4-FFF2-40B4-BE49-F238E27FC236}">
                  <a16:creationId xmlns:a16="http://schemas.microsoft.com/office/drawing/2014/main" id="{9B15F89F-EE55-4740-11A4-9CF7C12D6DC4}"/>
                </a:ext>
              </a:extLst>
            </p:cNvPr>
            <p:cNvSpPr/>
            <p:nvPr/>
          </p:nvSpPr>
          <p:spPr>
            <a:xfrm>
              <a:off x="9192111" y="3079347"/>
              <a:ext cx="421066" cy="195269"/>
            </a:xfrm>
            <a:custGeom>
              <a:avLst/>
              <a:gdLst/>
              <a:ahLst/>
              <a:cxnLst/>
              <a:rect l="l" t="t" r="r" b="b"/>
              <a:pathLst>
                <a:path w="5048" h="2341" extrusionOk="0">
                  <a:moveTo>
                    <a:pt x="2220" y="0"/>
                  </a:moveTo>
                  <a:lnTo>
                    <a:pt x="1" y="704"/>
                  </a:lnTo>
                  <a:lnTo>
                    <a:pt x="2829" y="2341"/>
                  </a:lnTo>
                  <a:lnTo>
                    <a:pt x="5048" y="1651"/>
                  </a:lnTo>
                  <a:lnTo>
                    <a:pt x="2220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92;p37">
              <a:extLst>
                <a:ext uri="{FF2B5EF4-FFF2-40B4-BE49-F238E27FC236}">
                  <a16:creationId xmlns:a16="http://schemas.microsoft.com/office/drawing/2014/main" id="{E0CF67B8-2C3E-0C4A-6DC4-CD085857FE5A}"/>
                </a:ext>
              </a:extLst>
            </p:cNvPr>
            <p:cNvSpPr/>
            <p:nvPr/>
          </p:nvSpPr>
          <p:spPr>
            <a:xfrm>
              <a:off x="9191026" y="3137986"/>
              <a:ext cx="237058" cy="144554"/>
            </a:xfrm>
            <a:custGeom>
              <a:avLst/>
              <a:gdLst/>
              <a:ahLst/>
              <a:cxnLst/>
              <a:rect l="l" t="t" r="r" b="b"/>
              <a:pathLst>
                <a:path w="2842" h="1733" extrusionOk="0">
                  <a:moveTo>
                    <a:pt x="14" y="1"/>
                  </a:moveTo>
                  <a:lnTo>
                    <a:pt x="0" y="82"/>
                  </a:lnTo>
                  <a:lnTo>
                    <a:pt x="2828" y="1733"/>
                  </a:lnTo>
                  <a:lnTo>
                    <a:pt x="2842" y="163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93;p37">
              <a:extLst>
                <a:ext uri="{FF2B5EF4-FFF2-40B4-BE49-F238E27FC236}">
                  <a16:creationId xmlns:a16="http://schemas.microsoft.com/office/drawing/2014/main" id="{8E2720DE-FFB5-31D2-C0D9-5EEB6B79D67E}"/>
                </a:ext>
              </a:extLst>
            </p:cNvPr>
            <p:cNvSpPr/>
            <p:nvPr/>
          </p:nvSpPr>
          <p:spPr>
            <a:xfrm>
              <a:off x="9426916" y="3054490"/>
              <a:ext cx="384949" cy="228050"/>
            </a:xfrm>
            <a:custGeom>
              <a:avLst/>
              <a:gdLst/>
              <a:ahLst/>
              <a:cxnLst/>
              <a:rect l="l" t="t" r="r" b="b"/>
              <a:pathLst>
                <a:path w="4615" h="2734" extrusionOk="0">
                  <a:moveTo>
                    <a:pt x="4601" y="0"/>
                  </a:moveTo>
                  <a:lnTo>
                    <a:pt x="2436" y="1814"/>
                  </a:lnTo>
                  <a:lnTo>
                    <a:pt x="2233" y="1949"/>
                  </a:lnTo>
                  <a:lnTo>
                    <a:pt x="14" y="2639"/>
                  </a:lnTo>
                  <a:lnTo>
                    <a:pt x="0" y="2734"/>
                  </a:lnTo>
                  <a:lnTo>
                    <a:pt x="2233" y="2017"/>
                  </a:lnTo>
                  <a:lnTo>
                    <a:pt x="2436" y="1895"/>
                  </a:lnTo>
                  <a:lnTo>
                    <a:pt x="4614" y="68"/>
                  </a:lnTo>
                  <a:lnTo>
                    <a:pt x="4601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94;p37">
              <a:extLst>
                <a:ext uri="{FF2B5EF4-FFF2-40B4-BE49-F238E27FC236}">
                  <a16:creationId xmlns:a16="http://schemas.microsoft.com/office/drawing/2014/main" id="{773ECFA6-4A62-9F65-DA0F-B0E00A38D825}"/>
                </a:ext>
              </a:extLst>
            </p:cNvPr>
            <p:cNvSpPr/>
            <p:nvPr/>
          </p:nvSpPr>
          <p:spPr>
            <a:xfrm>
              <a:off x="9202287" y="3122221"/>
              <a:ext cx="274344" cy="149058"/>
            </a:xfrm>
            <a:custGeom>
              <a:avLst/>
              <a:gdLst/>
              <a:ahLst/>
              <a:cxnLst/>
              <a:rect l="l" t="t" r="r" b="b"/>
              <a:pathLst>
                <a:path w="3289" h="1787" extrusionOk="0">
                  <a:moveTo>
                    <a:pt x="41" y="0"/>
                  </a:moveTo>
                  <a:lnTo>
                    <a:pt x="1" y="203"/>
                  </a:lnTo>
                  <a:lnTo>
                    <a:pt x="2747" y="1786"/>
                  </a:lnTo>
                  <a:lnTo>
                    <a:pt x="3289" y="117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95;p37">
              <a:extLst>
                <a:ext uri="{FF2B5EF4-FFF2-40B4-BE49-F238E27FC236}">
                  <a16:creationId xmlns:a16="http://schemas.microsoft.com/office/drawing/2014/main" id="{EEB8A2E8-2536-A2FC-17C2-92B40C82B216}"/>
                </a:ext>
              </a:extLst>
            </p:cNvPr>
            <p:cNvSpPr/>
            <p:nvPr/>
          </p:nvSpPr>
          <p:spPr>
            <a:xfrm>
              <a:off x="9431421" y="3042061"/>
              <a:ext cx="372520" cy="229218"/>
            </a:xfrm>
            <a:custGeom>
              <a:avLst/>
              <a:gdLst/>
              <a:ahLst/>
              <a:cxnLst/>
              <a:rect l="l" t="t" r="r" b="b"/>
              <a:pathLst>
                <a:path w="4466" h="2748" extrusionOk="0">
                  <a:moveTo>
                    <a:pt x="4425" y="1"/>
                  </a:moveTo>
                  <a:lnTo>
                    <a:pt x="27" y="2544"/>
                  </a:lnTo>
                  <a:lnTo>
                    <a:pt x="0" y="2747"/>
                  </a:lnTo>
                  <a:lnTo>
                    <a:pt x="2111" y="2071"/>
                  </a:lnTo>
                  <a:lnTo>
                    <a:pt x="2328" y="1949"/>
                  </a:lnTo>
                  <a:lnTo>
                    <a:pt x="4466" y="176"/>
                  </a:lnTo>
                  <a:lnTo>
                    <a:pt x="44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96;p37">
              <a:extLst>
                <a:ext uri="{FF2B5EF4-FFF2-40B4-BE49-F238E27FC236}">
                  <a16:creationId xmlns:a16="http://schemas.microsoft.com/office/drawing/2014/main" id="{FB65BD97-EB96-B6AD-D4F5-D7E4C363284B}"/>
                </a:ext>
              </a:extLst>
            </p:cNvPr>
            <p:cNvSpPr/>
            <p:nvPr/>
          </p:nvSpPr>
          <p:spPr>
            <a:xfrm>
              <a:off x="9396388" y="2911104"/>
              <a:ext cx="404217" cy="278931"/>
            </a:xfrm>
            <a:custGeom>
              <a:avLst/>
              <a:gdLst/>
              <a:ahLst/>
              <a:cxnLst/>
              <a:rect l="l" t="t" r="r" b="b"/>
              <a:pathLst>
                <a:path w="4846" h="3344" extrusionOk="0">
                  <a:moveTo>
                    <a:pt x="2112" y="1"/>
                  </a:moveTo>
                  <a:lnTo>
                    <a:pt x="1" y="1760"/>
                  </a:lnTo>
                  <a:lnTo>
                    <a:pt x="2721" y="3343"/>
                  </a:lnTo>
                  <a:lnTo>
                    <a:pt x="4845" y="1571"/>
                  </a:lnTo>
                  <a:lnTo>
                    <a:pt x="21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97;p37">
              <a:extLst>
                <a:ext uri="{FF2B5EF4-FFF2-40B4-BE49-F238E27FC236}">
                  <a16:creationId xmlns:a16="http://schemas.microsoft.com/office/drawing/2014/main" id="{F3E37AF3-47A3-1DE2-DA50-1F2C1373825A}"/>
                </a:ext>
              </a:extLst>
            </p:cNvPr>
            <p:cNvSpPr/>
            <p:nvPr/>
          </p:nvSpPr>
          <p:spPr>
            <a:xfrm>
              <a:off x="9382875" y="3057826"/>
              <a:ext cx="240478" cy="140050"/>
            </a:xfrm>
            <a:custGeom>
              <a:avLst/>
              <a:gdLst/>
              <a:ahLst/>
              <a:cxnLst/>
              <a:rect l="l" t="t" r="r" b="b"/>
              <a:pathLst>
                <a:path w="2883" h="1679" extrusionOk="0">
                  <a:moveTo>
                    <a:pt x="163" y="1"/>
                  </a:moveTo>
                  <a:lnTo>
                    <a:pt x="1" y="96"/>
                  </a:lnTo>
                  <a:lnTo>
                    <a:pt x="2734" y="1679"/>
                  </a:lnTo>
                  <a:lnTo>
                    <a:pt x="2883" y="1584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98;p37">
              <a:extLst>
                <a:ext uri="{FF2B5EF4-FFF2-40B4-BE49-F238E27FC236}">
                  <a16:creationId xmlns:a16="http://schemas.microsoft.com/office/drawing/2014/main" id="{F3D6448D-E42D-D6D0-BDCC-287D4DC8A7FE}"/>
                </a:ext>
              </a:extLst>
            </p:cNvPr>
            <p:cNvSpPr/>
            <p:nvPr/>
          </p:nvSpPr>
          <p:spPr>
            <a:xfrm>
              <a:off x="9205707" y="3065751"/>
              <a:ext cx="405218" cy="188596"/>
            </a:xfrm>
            <a:custGeom>
              <a:avLst/>
              <a:gdLst/>
              <a:ahLst/>
              <a:cxnLst/>
              <a:rect l="l" t="t" r="r" b="b"/>
              <a:pathLst>
                <a:path w="4858" h="2261" extrusionOk="0">
                  <a:moveTo>
                    <a:pt x="2125" y="1"/>
                  </a:moveTo>
                  <a:lnTo>
                    <a:pt x="0" y="677"/>
                  </a:lnTo>
                  <a:lnTo>
                    <a:pt x="2733" y="2260"/>
                  </a:lnTo>
                  <a:lnTo>
                    <a:pt x="4858" y="1584"/>
                  </a:lnTo>
                  <a:lnTo>
                    <a:pt x="21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99;p37">
              <a:extLst>
                <a:ext uri="{FF2B5EF4-FFF2-40B4-BE49-F238E27FC236}">
                  <a16:creationId xmlns:a16="http://schemas.microsoft.com/office/drawing/2014/main" id="{B7A98C12-A89F-D3F0-895F-8930129D0B7D}"/>
                </a:ext>
              </a:extLst>
            </p:cNvPr>
            <p:cNvSpPr/>
            <p:nvPr/>
          </p:nvSpPr>
          <p:spPr>
            <a:xfrm>
              <a:off x="9001430" y="2464347"/>
              <a:ext cx="303705" cy="589810"/>
            </a:xfrm>
            <a:custGeom>
              <a:avLst/>
              <a:gdLst/>
              <a:ahLst/>
              <a:cxnLst/>
              <a:rect l="l" t="t" r="r" b="b"/>
              <a:pathLst>
                <a:path w="3641" h="7071" extrusionOk="0">
                  <a:moveTo>
                    <a:pt x="1021" y="0"/>
                  </a:moveTo>
                  <a:cubicBezTo>
                    <a:pt x="520" y="0"/>
                    <a:pt x="332" y="1187"/>
                    <a:pt x="217" y="1852"/>
                  </a:cubicBezTo>
                  <a:cubicBezTo>
                    <a:pt x="68" y="2786"/>
                    <a:pt x="0" y="4572"/>
                    <a:pt x="41" y="4707"/>
                  </a:cubicBezTo>
                  <a:cubicBezTo>
                    <a:pt x="271" y="5276"/>
                    <a:pt x="2787" y="7008"/>
                    <a:pt x="2815" y="7035"/>
                  </a:cubicBezTo>
                  <a:cubicBezTo>
                    <a:pt x="2855" y="7059"/>
                    <a:pt x="2899" y="7070"/>
                    <a:pt x="2945" y="7070"/>
                  </a:cubicBezTo>
                  <a:cubicBezTo>
                    <a:pt x="3253" y="7070"/>
                    <a:pt x="3641" y="6576"/>
                    <a:pt x="3464" y="6399"/>
                  </a:cubicBezTo>
                  <a:cubicBezTo>
                    <a:pt x="2801" y="5722"/>
                    <a:pt x="1367" y="4139"/>
                    <a:pt x="1367" y="4139"/>
                  </a:cubicBezTo>
                  <a:cubicBezTo>
                    <a:pt x="1502" y="3192"/>
                    <a:pt x="1637" y="2610"/>
                    <a:pt x="1800" y="1663"/>
                  </a:cubicBezTo>
                  <a:cubicBezTo>
                    <a:pt x="1935" y="946"/>
                    <a:pt x="1800" y="202"/>
                    <a:pt x="1110" y="12"/>
                  </a:cubicBezTo>
                  <a:cubicBezTo>
                    <a:pt x="1079" y="4"/>
                    <a:pt x="1049" y="0"/>
                    <a:pt x="1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00;p37">
              <a:extLst>
                <a:ext uri="{FF2B5EF4-FFF2-40B4-BE49-F238E27FC236}">
                  <a16:creationId xmlns:a16="http://schemas.microsoft.com/office/drawing/2014/main" id="{9091DDD4-3535-4A67-C14B-83CB46D7C1C1}"/>
                </a:ext>
              </a:extLst>
            </p:cNvPr>
            <p:cNvSpPr/>
            <p:nvPr/>
          </p:nvSpPr>
          <p:spPr>
            <a:xfrm>
              <a:off x="9227895" y="2997603"/>
              <a:ext cx="187762" cy="113024"/>
            </a:xfrm>
            <a:custGeom>
              <a:avLst/>
              <a:gdLst/>
              <a:ahLst/>
              <a:cxnLst/>
              <a:rect l="l" t="t" r="r" b="b"/>
              <a:pathLst>
                <a:path w="2251" h="1355" extrusionOk="0">
                  <a:moveTo>
                    <a:pt x="670" y="0"/>
                  </a:moveTo>
                  <a:cubicBezTo>
                    <a:pt x="439" y="0"/>
                    <a:pt x="0" y="524"/>
                    <a:pt x="154" y="601"/>
                  </a:cubicBezTo>
                  <a:cubicBezTo>
                    <a:pt x="289" y="669"/>
                    <a:pt x="411" y="804"/>
                    <a:pt x="478" y="858"/>
                  </a:cubicBezTo>
                  <a:cubicBezTo>
                    <a:pt x="560" y="926"/>
                    <a:pt x="668" y="939"/>
                    <a:pt x="763" y="953"/>
                  </a:cubicBezTo>
                  <a:cubicBezTo>
                    <a:pt x="884" y="980"/>
                    <a:pt x="993" y="994"/>
                    <a:pt x="1128" y="994"/>
                  </a:cubicBezTo>
                  <a:cubicBezTo>
                    <a:pt x="1236" y="994"/>
                    <a:pt x="1304" y="1007"/>
                    <a:pt x="1358" y="1088"/>
                  </a:cubicBezTo>
                  <a:cubicBezTo>
                    <a:pt x="1385" y="1142"/>
                    <a:pt x="1412" y="1183"/>
                    <a:pt x="1426" y="1224"/>
                  </a:cubicBezTo>
                  <a:cubicBezTo>
                    <a:pt x="1439" y="1278"/>
                    <a:pt x="1466" y="1332"/>
                    <a:pt x="1520" y="1345"/>
                  </a:cubicBezTo>
                  <a:cubicBezTo>
                    <a:pt x="1533" y="1352"/>
                    <a:pt x="1548" y="1355"/>
                    <a:pt x="1566" y="1355"/>
                  </a:cubicBezTo>
                  <a:cubicBezTo>
                    <a:pt x="1740" y="1355"/>
                    <a:pt x="2134" y="1079"/>
                    <a:pt x="2183" y="994"/>
                  </a:cubicBezTo>
                  <a:cubicBezTo>
                    <a:pt x="2251" y="872"/>
                    <a:pt x="2237" y="385"/>
                    <a:pt x="2102" y="249"/>
                  </a:cubicBezTo>
                  <a:cubicBezTo>
                    <a:pt x="2089" y="209"/>
                    <a:pt x="1832" y="141"/>
                    <a:pt x="1723" y="114"/>
                  </a:cubicBezTo>
                  <a:cubicBezTo>
                    <a:pt x="1642" y="73"/>
                    <a:pt x="979" y="101"/>
                    <a:pt x="708" y="6"/>
                  </a:cubicBezTo>
                  <a:cubicBezTo>
                    <a:pt x="697" y="2"/>
                    <a:pt x="684" y="0"/>
                    <a:pt x="670" y="0"/>
                  </a:cubicBezTo>
                  <a:close/>
                </a:path>
              </a:pathLst>
            </a:custGeom>
            <a:solidFill>
              <a:srgbClr val="A96D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01;p37">
              <a:extLst>
                <a:ext uri="{FF2B5EF4-FFF2-40B4-BE49-F238E27FC236}">
                  <a16:creationId xmlns:a16="http://schemas.microsoft.com/office/drawing/2014/main" id="{5ADC5FDA-822E-068E-4483-3516CF599841}"/>
                </a:ext>
              </a:extLst>
            </p:cNvPr>
            <p:cNvSpPr/>
            <p:nvPr/>
          </p:nvSpPr>
          <p:spPr>
            <a:xfrm>
              <a:off x="9176346" y="2350656"/>
              <a:ext cx="169411" cy="162821"/>
            </a:xfrm>
            <a:custGeom>
              <a:avLst/>
              <a:gdLst/>
              <a:ahLst/>
              <a:cxnLst/>
              <a:rect l="l" t="t" r="r" b="b"/>
              <a:pathLst>
                <a:path w="2031" h="1952" extrusionOk="0">
                  <a:moveTo>
                    <a:pt x="1081" y="1"/>
                  </a:moveTo>
                  <a:cubicBezTo>
                    <a:pt x="745" y="1"/>
                    <a:pt x="384" y="214"/>
                    <a:pt x="176" y="482"/>
                  </a:cubicBezTo>
                  <a:cubicBezTo>
                    <a:pt x="14" y="685"/>
                    <a:pt x="0" y="969"/>
                    <a:pt x="109" y="1199"/>
                  </a:cubicBezTo>
                  <a:cubicBezTo>
                    <a:pt x="285" y="1578"/>
                    <a:pt x="677" y="1903"/>
                    <a:pt x="1083" y="1943"/>
                  </a:cubicBezTo>
                  <a:cubicBezTo>
                    <a:pt x="1124" y="1949"/>
                    <a:pt x="1165" y="1952"/>
                    <a:pt x="1205" y="1952"/>
                  </a:cubicBezTo>
                  <a:cubicBezTo>
                    <a:pt x="1664" y="1952"/>
                    <a:pt x="2030" y="1603"/>
                    <a:pt x="2030" y="1118"/>
                  </a:cubicBezTo>
                  <a:cubicBezTo>
                    <a:pt x="2030" y="577"/>
                    <a:pt x="1719" y="76"/>
                    <a:pt x="1191" y="9"/>
                  </a:cubicBezTo>
                  <a:cubicBezTo>
                    <a:pt x="1155" y="3"/>
                    <a:pt x="1118" y="1"/>
                    <a:pt x="1081" y="1"/>
                  </a:cubicBezTo>
                  <a:close/>
                </a:path>
              </a:pathLst>
            </a:custGeom>
            <a:solidFill>
              <a:srgbClr val="A96D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02;p37">
              <a:extLst>
                <a:ext uri="{FF2B5EF4-FFF2-40B4-BE49-F238E27FC236}">
                  <a16:creationId xmlns:a16="http://schemas.microsoft.com/office/drawing/2014/main" id="{F81326B8-FF37-80BC-C050-0A9E066F483B}"/>
                </a:ext>
              </a:extLst>
            </p:cNvPr>
            <p:cNvSpPr/>
            <p:nvPr/>
          </p:nvSpPr>
          <p:spPr>
            <a:xfrm>
              <a:off x="9189858" y="2289265"/>
              <a:ext cx="165991" cy="199523"/>
            </a:xfrm>
            <a:custGeom>
              <a:avLst/>
              <a:gdLst/>
              <a:ahLst/>
              <a:cxnLst/>
              <a:rect l="l" t="t" r="r" b="b"/>
              <a:pathLst>
                <a:path w="1990" h="2392" extrusionOk="0">
                  <a:moveTo>
                    <a:pt x="849" y="0"/>
                  </a:moveTo>
                  <a:cubicBezTo>
                    <a:pt x="812" y="0"/>
                    <a:pt x="783" y="9"/>
                    <a:pt x="772" y="41"/>
                  </a:cubicBezTo>
                  <a:cubicBezTo>
                    <a:pt x="664" y="650"/>
                    <a:pt x="217" y="1056"/>
                    <a:pt x="150" y="1205"/>
                  </a:cubicBezTo>
                  <a:cubicBezTo>
                    <a:pt x="68" y="1367"/>
                    <a:pt x="1" y="1868"/>
                    <a:pt x="569" y="2246"/>
                  </a:cubicBezTo>
                  <a:cubicBezTo>
                    <a:pt x="716" y="2339"/>
                    <a:pt x="884" y="2392"/>
                    <a:pt x="1047" y="2392"/>
                  </a:cubicBezTo>
                  <a:cubicBezTo>
                    <a:pt x="1333" y="2392"/>
                    <a:pt x="1602" y="2229"/>
                    <a:pt x="1706" y="1841"/>
                  </a:cubicBezTo>
                  <a:cubicBezTo>
                    <a:pt x="1814" y="1502"/>
                    <a:pt x="1990" y="853"/>
                    <a:pt x="1990" y="853"/>
                  </a:cubicBezTo>
                  <a:lnTo>
                    <a:pt x="1232" y="41"/>
                  </a:lnTo>
                  <a:cubicBezTo>
                    <a:pt x="1183" y="21"/>
                    <a:pt x="1133" y="9"/>
                    <a:pt x="1089" y="9"/>
                  </a:cubicBezTo>
                  <a:cubicBezTo>
                    <a:pt x="1073" y="9"/>
                    <a:pt x="1057" y="10"/>
                    <a:pt x="1043" y="14"/>
                  </a:cubicBezTo>
                  <a:cubicBezTo>
                    <a:pt x="1033" y="15"/>
                    <a:pt x="1024" y="16"/>
                    <a:pt x="1014" y="16"/>
                  </a:cubicBezTo>
                  <a:cubicBezTo>
                    <a:pt x="961" y="16"/>
                    <a:pt x="898" y="0"/>
                    <a:pt x="849" y="0"/>
                  </a:cubicBezTo>
                  <a:close/>
                </a:path>
              </a:pathLst>
            </a:custGeom>
            <a:solidFill>
              <a:srgbClr val="A36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03;p37">
              <a:extLst>
                <a:ext uri="{FF2B5EF4-FFF2-40B4-BE49-F238E27FC236}">
                  <a16:creationId xmlns:a16="http://schemas.microsoft.com/office/drawing/2014/main" id="{E818A00C-C181-8D37-9996-04042D4F64A0}"/>
                </a:ext>
              </a:extLst>
            </p:cNvPr>
            <p:cNvSpPr/>
            <p:nvPr/>
          </p:nvSpPr>
          <p:spPr>
            <a:xfrm>
              <a:off x="9232732" y="2177242"/>
              <a:ext cx="222461" cy="294112"/>
            </a:xfrm>
            <a:custGeom>
              <a:avLst/>
              <a:gdLst/>
              <a:ahLst/>
              <a:cxnLst/>
              <a:rect l="l" t="t" r="r" b="b"/>
              <a:pathLst>
                <a:path w="2667" h="3526" extrusionOk="0">
                  <a:moveTo>
                    <a:pt x="1479" y="1"/>
                  </a:moveTo>
                  <a:cubicBezTo>
                    <a:pt x="1198" y="1"/>
                    <a:pt x="1069" y="52"/>
                    <a:pt x="786" y="288"/>
                  </a:cubicBezTo>
                  <a:cubicBezTo>
                    <a:pt x="623" y="423"/>
                    <a:pt x="447" y="572"/>
                    <a:pt x="312" y="761"/>
                  </a:cubicBezTo>
                  <a:cubicBezTo>
                    <a:pt x="150" y="1005"/>
                    <a:pt x="1" y="1249"/>
                    <a:pt x="28" y="1546"/>
                  </a:cubicBezTo>
                  <a:cubicBezTo>
                    <a:pt x="69" y="1885"/>
                    <a:pt x="244" y="2656"/>
                    <a:pt x="502" y="2940"/>
                  </a:cubicBezTo>
                  <a:cubicBezTo>
                    <a:pt x="683" y="3157"/>
                    <a:pt x="1036" y="3525"/>
                    <a:pt x="1312" y="3525"/>
                  </a:cubicBezTo>
                  <a:cubicBezTo>
                    <a:pt x="1345" y="3525"/>
                    <a:pt x="1378" y="3520"/>
                    <a:pt x="1408" y="3508"/>
                  </a:cubicBezTo>
                  <a:cubicBezTo>
                    <a:pt x="1611" y="3441"/>
                    <a:pt x="1706" y="3062"/>
                    <a:pt x="1909" y="2994"/>
                  </a:cubicBezTo>
                  <a:cubicBezTo>
                    <a:pt x="2004" y="2967"/>
                    <a:pt x="2044" y="2981"/>
                    <a:pt x="2058" y="2832"/>
                  </a:cubicBezTo>
                  <a:cubicBezTo>
                    <a:pt x="2085" y="2629"/>
                    <a:pt x="2125" y="2493"/>
                    <a:pt x="2247" y="2304"/>
                  </a:cubicBezTo>
                  <a:cubicBezTo>
                    <a:pt x="2409" y="2033"/>
                    <a:pt x="2653" y="1952"/>
                    <a:pt x="2667" y="1086"/>
                  </a:cubicBezTo>
                  <a:cubicBezTo>
                    <a:pt x="2667" y="843"/>
                    <a:pt x="2667" y="761"/>
                    <a:pt x="2044" y="166"/>
                  </a:cubicBezTo>
                  <a:cubicBezTo>
                    <a:pt x="1909" y="31"/>
                    <a:pt x="1841" y="4"/>
                    <a:pt x="1611" y="4"/>
                  </a:cubicBezTo>
                  <a:cubicBezTo>
                    <a:pt x="1563" y="2"/>
                    <a:pt x="1519" y="1"/>
                    <a:pt x="1479" y="1"/>
                  </a:cubicBezTo>
                  <a:close/>
                </a:path>
              </a:pathLst>
            </a:custGeom>
            <a:solidFill>
              <a:srgbClr val="A96D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04;p37">
              <a:extLst>
                <a:ext uri="{FF2B5EF4-FFF2-40B4-BE49-F238E27FC236}">
                  <a16:creationId xmlns:a16="http://schemas.microsoft.com/office/drawing/2014/main" id="{B352A980-3D4A-25E9-77D0-D7DE1B6DAE06}"/>
                </a:ext>
              </a:extLst>
            </p:cNvPr>
            <p:cNvSpPr/>
            <p:nvPr/>
          </p:nvSpPr>
          <p:spPr>
            <a:xfrm>
              <a:off x="9154909" y="2116017"/>
              <a:ext cx="320638" cy="246651"/>
            </a:xfrm>
            <a:custGeom>
              <a:avLst/>
              <a:gdLst/>
              <a:ahLst/>
              <a:cxnLst/>
              <a:rect l="l" t="t" r="r" b="b"/>
              <a:pathLst>
                <a:path w="3844" h="2957" extrusionOk="0">
                  <a:moveTo>
                    <a:pt x="2183" y="0"/>
                  </a:moveTo>
                  <a:cubicBezTo>
                    <a:pt x="1938" y="0"/>
                    <a:pt x="1681" y="64"/>
                    <a:pt x="1421" y="210"/>
                  </a:cubicBezTo>
                  <a:cubicBezTo>
                    <a:pt x="0" y="995"/>
                    <a:pt x="690" y="2767"/>
                    <a:pt x="907" y="2849"/>
                  </a:cubicBezTo>
                  <a:cubicBezTo>
                    <a:pt x="839" y="2686"/>
                    <a:pt x="826" y="2240"/>
                    <a:pt x="880" y="2226"/>
                  </a:cubicBezTo>
                  <a:cubicBezTo>
                    <a:pt x="880" y="2226"/>
                    <a:pt x="881" y="2226"/>
                    <a:pt x="881" y="2226"/>
                  </a:cubicBezTo>
                  <a:cubicBezTo>
                    <a:pt x="921" y="2226"/>
                    <a:pt x="1420" y="2703"/>
                    <a:pt x="1353" y="2957"/>
                  </a:cubicBezTo>
                  <a:cubicBezTo>
                    <a:pt x="1556" y="2957"/>
                    <a:pt x="2125" y="2564"/>
                    <a:pt x="2287" y="2497"/>
                  </a:cubicBezTo>
                  <a:cubicBezTo>
                    <a:pt x="2734" y="2294"/>
                    <a:pt x="3126" y="2186"/>
                    <a:pt x="3370" y="2145"/>
                  </a:cubicBezTo>
                  <a:cubicBezTo>
                    <a:pt x="3437" y="2128"/>
                    <a:pt x="3515" y="2090"/>
                    <a:pt x="3561" y="2090"/>
                  </a:cubicBezTo>
                  <a:cubicBezTo>
                    <a:pt x="3589" y="2090"/>
                    <a:pt x="3605" y="2104"/>
                    <a:pt x="3600" y="2145"/>
                  </a:cubicBezTo>
                  <a:cubicBezTo>
                    <a:pt x="3816" y="1820"/>
                    <a:pt x="3843" y="1333"/>
                    <a:pt x="3667" y="995"/>
                  </a:cubicBezTo>
                  <a:cubicBezTo>
                    <a:pt x="3410" y="462"/>
                    <a:pt x="2844" y="0"/>
                    <a:pt x="2183" y="0"/>
                  </a:cubicBez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05;p37">
              <a:extLst>
                <a:ext uri="{FF2B5EF4-FFF2-40B4-BE49-F238E27FC236}">
                  <a16:creationId xmlns:a16="http://schemas.microsoft.com/office/drawing/2014/main" id="{3420C897-10E8-6B6F-3FC6-18E15E64BC4F}"/>
                </a:ext>
              </a:extLst>
            </p:cNvPr>
            <p:cNvSpPr/>
            <p:nvPr/>
          </p:nvSpPr>
          <p:spPr>
            <a:xfrm>
              <a:off x="9215800" y="2297773"/>
              <a:ext cx="57721" cy="80910"/>
            </a:xfrm>
            <a:custGeom>
              <a:avLst/>
              <a:gdLst/>
              <a:ahLst/>
              <a:cxnLst/>
              <a:rect l="l" t="t" r="r" b="b"/>
              <a:pathLst>
                <a:path w="692" h="970" extrusionOk="0">
                  <a:moveTo>
                    <a:pt x="153" y="0"/>
                  </a:moveTo>
                  <a:cubicBezTo>
                    <a:pt x="138" y="0"/>
                    <a:pt x="123" y="2"/>
                    <a:pt x="109" y="7"/>
                  </a:cubicBezTo>
                  <a:cubicBezTo>
                    <a:pt x="1" y="61"/>
                    <a:pt x="1" y="331"/>
                    <a:pt x="109" y="588"/>
                  </a:cubicBezTo>
                  <a:cubicBezTo>
                    <a:pt x="224" y="818"/>
                    <a:pt x="387" y="969"/>
                    <a:pt x="508" y="969"/>
                  </a:cubicBezTo>
                  <a:cubicBezTo>
                    <a:pt x="530" y="969"/>
                    <a:pt x="551" y="964"/>
                    <a:pt x="569" y="954"/>
                  </a:cubicBezTo>
                  <a:cubicBezTo>
                    <a:pt x="691" y="913"/>
                    <a:pt x="691" y="643"/>
                    <a:pt x="569" y="385"/>
                  </a:cubicBezTo>
                  <a:cubicBezTo>
                    <a:pt x="460" y="155"/>
                    <a:pt x="285" y="0"/>
                    <a:pt x="153" y="0"/>
                  </a:cubicBezTo>
                  <a:close/>
                </a:path>
              </a:pathLst>
            </a:custGeom>
            <a:solidFill>
              <a:srgbClr val="A96D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06;p37">
              <a:extLst>
                <a:ext uri="{FF2B5EF4-FFF2-40B4-BE49-F238E27FC236}">
                  <a16:creationId xmlns:a16="http://schemas.microsoft.com/office/drawing/2014/main" id="{2AFBDE4F-2D43-097E-8BE5-BFB0909E84D8}"/>
                </a:ext>
              </a:extLst>
            </p:cNvPr>
            <p:cNvSpPr/>
            <p:nvPr/>
          </p:nvSpPr>
          <p:spPr>
            <a:xfrm>
              <a:off x="10059182" y="3023711"/>
              <a:ext cx="456767" cy="146639"/>
            </a:xfrm>
            <a:custGeom>
              <a:avLst/>
              <a:gdLst/>
              <a:ahLst/>
              <a:cxnLst/>
              <a:rect l="l" t="t" r="r" b="b"/>
              <a:pathLst>
                <a:path w="5476" h="1758" extrusionOk="0">
                  <a:moveTo>
                    <a:pt x="3009" y="1"/>
                  </a:moveTo>
                  <a:cubicBezTo>
                    <a:pt x="2619" y="1"/>
                    <a:pt x="1" y="873"/>
                    <a:pt x="79" y="965"/>
                  </a:cubicBezTo>
                  <a:cubicBezTo>
                    <a:pt x="607" y="1587"/>
                    <a:pt x="3624" y="1506"/>
                    <a:pt x="4842" y="1750"/>
                  </a:cubicBezTo>
                  <a:cubicBezTo>
                    <a:pt x="4871" y="1755"/>
                    <a:pt x="4899" y="1758"/>
                    <a:pt x="4925" y="1758"/>
                  </a:cubicBezTo>
                  <a:cubicBezTo>
                    <a:pt x="5429" y="1758"/>
                    <a:pt x="5476" y="826"/>
                    <a:pt x="5180" y="762"/>
                  </a:cubicBezTo>
                  <a:cubicBezTo>
                    <a:pt x="4098" y="599"/>
                    <a:pt x="3651" y="193"/>
                    <a:pt x="3042" y="4"/>
                  </a:cubicBezTo>
                  <a:cubicBezTo>
                    <a:pt x="3034" y="2"/>
                    <a:pt x="3023" y="1"/>
                    <a:pt x="3009" y="1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07;p37">
              <a:extLst>
                <a:ext uri="{FF2B5EF4-FFF2-40B4-BE49-F238E27FC236}">
                  <a16:creationId xmlns:a16="http://schemas.microsoft.com/office/drawing/2014/main" id="{2F107DA0-952A-23F6-DD27-815D03BA124D}"/>
                </a:ext>
              </a:extLst>
            </p:cNvPr>
            <p:cNvSpPr/>
            <p:nvPr/>
          </p:nvSpPr>
          <p:spPr>
            <a:xfrm>
              <a:off x="10024399" y="2659449"/>
              <a:ext cx="570708" cy="461271"/>
            </a:xfrm>
            <a:custGeom>
              <a:avLst/>
              <a:gdLst/>
              <a:ahLst/>
              <a:cxnLst/>
              <a:rect l="l" t="t" r="r" b="b"/>
              <a:pathLst>
                <a:path w="6842" h="5530" extrusionOk="0">
                  <a:moveTo>
                    <a:pt x="5678" y="0"/>
                  </a:moveTo>
                  <a:cubicBezTo>
                    <a:pt x="5543" y="379"/>
                    <a:pt x="5232" y="609"/>
                    <a:pt x="4853" y="826"/>
                  </a:cubicBezTo>
                  <a:cubicBezTo>
                    <a:pt x="3513" y="1597"/>
                    <a:pt x="1159" y="3153"/>
                    <a:pt x="279" y="4398"/>
                  </a:cubicBezTo>
                  <a:cubicBezTo>
                    <a:pt x="0" y="4802"/>
                    <a:pt x="290" y="5529"/>
                    <a:pt x="1011" y="5529"/>
                  </a:cubicBezTo>
                  <a:cubicBezTo>
                    <a:pt x="1232" y="5529"/>
                    <a:pt x="1495" y="5460"/>
                    <a:pt x="1795" y="5291"/>
                  </a:cubicBezTo>
                  <a:cubicBezTo>
                    <a:pt x="4406" y="3897"/>
                    <a:pt x="5895" y="3586"/>
                    <a:pt x="6842" y="2274"/>
                  </a:cubicBezTo>
                  <a:lnTo>
                    <a:pt x="5678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08;p37">
              <a:extLst>
                <a:ext uri="{FF2B5EF4-FFF2-40B4-BE49-F238E27FC236}">
                  <a16:creationId xmlns:a16="http://schemas.microsoft.com/office/drawing/2014/main" id="{5312F9F4-989A-CA72-4378-909B2F15CF3A}"/>
                </a:ext>
              </a:extLst>
            </p:cNvPr>
            <p:cNvSpPr/>
            <p:nvPr/>
          </p:nvSpPr>
          <p:spPr>
            <a:xfrm>
              <a:off x="10583763" y="3074509"/>
              <a:ext cx="193100" cy="252073"/>
            </a:xfrm>
            <a:custGeom>
              <a:avLst/>
              <a:gdLst/>
              <a:ahLst/>
              <a:cxnLst/>
              <a:rect l="l" t="t" r="r" b="b"/>
              <a:pathLst>
                <a:path w="2315" h="3022" extrusionOk="0">
                  <a:moveTo>
                    <a:pt x="604" y="1"/>
                  </a:moveTo>
                  <a:cubicBezTo>
                    <a:pt x="522" y="1"/>
                    <a:pt x="440" y="4"/>
                    <a:pt x="407" y="17"/>
                  </a:cubicBezTo>
                  <a:cubicBezTo>
                    <a:pt x="325" y="72"/>
                    <a:pt x="461" y="207"/>
                    <a:pt x="393" y="275"/>
                  </a:cubicBezTo>
                  <a:cubicBezTo>
                    <a:pt x="271" y="396"/>
                    <a:pt x="136" y="464"/>
                    <a:pt x="1" y="491"/>
                  </a:cubicBezTo>
                  <a:lnTo>
                    <a:pt x="68" y="1235"/>
                  </a:lnTo>
                  <a:cubicBezTo>
                    <a:pt x="474" y="1289"/>
                    <a:pt x="1354" y="2440"/>
                    <a:pt x="1597" y="2791"/>
                  </a:cubicBezTo>
                  <a:cubicBezTo>
                    <a:pt x="1665" y="2886"/>
                    <a:pt x="1476" y="3008"/>
                    <a:pt x="1597" y="3008"/>
                  </a:cubicBezTo>
                  <a:cubicBezTo>
                    <a:pt x="1597" y="3008"/>
                    <a:pt x="1895" y="3021"/>
                    <a:pt x="1909" y="3021"/>
                  </a:cubicBezTo>
                  <a:cubicBezTo>
                    <a:pt x="2152" y="2994"/>
                    <a:pt x="2247" y="2521"/>
                    <a:pt x="2287" y="2277"/>
                  </a:cubicBezTo>
                  <a:cubicBezTo>
                    <a:pt x="2314" y="2034"/>
                    <a:pt x="2274" y="1790"/>
                    <a:pt x="2152" y="1574"/>
                  </a:cubicBezTo>
                  <a:cubicBezTo>
                    <a:pt x="1868" y="1046"/>
                    <a:pt x="1435" y="302"/>
                    <a:pt x="1137" y="99"/>
                  </a:cubicBezTo>
                  <a:cubicBezTo>
                    <a:pt x="1056" y="31"/>
                    <a:pt x="934" y="4"/>
                    <a:pt x="813" y="4"/>
                  </a:cubicBezTo>
                  <a:cubicBezTo>
                    <a:pt x="772" y="4"/>
                    <a:pt x="687" y="1"/>
                    <a:pt x="604" y="1"/>
                  </a:cubicBez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09;p37">
              <a:extLst>
                <a:ext uri="{FF2B5EF4-FFF2-40B4-BE49-F238E27FC236}">
                  <a16:creationId xmlns:a16="http://schemas.microsoft.com/office/drawing/2014/main" id="{A91E4E9D-65B7-2D69-5788-D2111313DF1C}"/>
                </a:ext>
              </a:extLst>
            </p:cNvPr>
            <p:cNvSpPr/>
            <p:nvPr/>
          </p:nvSpPr>
          <p:spPr>
            <a:xfrm>
              <a:off x="10555570" y="3073925"/>
              <a:ext cx="196436" cy="251572"/>
            </a:xfrm>
            <a:custGeom>
              <a:avLst/>
              <a:gdLst/>
              <a:ahLst/>
              <a:cxnLst/>
              <a:rect l="l" t="t" r="r" b="b"/>
              <a:pathLst>
                <a:path w="2355" h="3016" extrusionOk="0">
                  <a:moveTo>
                    <a:pt x="863" y="0"/>
                  </a:moveTo>
                  <a:cubicBezTo>
                    <a:pt x="787" y="0"/>
                    <a:pt x="712" y="20"/>
                    <a:pt x="650" y="65"/>
                  </a:cubicBezTo>
                  <a:cubicBezTo>
                    <a:pt x="555" y="133"/>
                    <a:pt x="488" y="214"/>
                    <a:pt x="420" y="282"/>
                  </a:cubicBezTo>
                  <a:cubicBezTo>
                    <a:pt x="339" y="376"/>
                    <a:pt x="217" y="376"/>
                    <a:pt x="55" y="403"/>
                  </a:cubicBezTo>
                  <a:cubicBezTo>
                    <a:pt x="14" y="403"/>
                    <a:pt x="0" y="430"/>
                    <a:pt x="0" y="471"/>
                  </a:cubicBezTo>
                  <a:lnTo>
                    <a:pt x="82" y="1323"/>
                  </a:lnTo>
                  <a:cubicBezTo>
                    <a:pt x="488" y="1378"/>
                    <a:pt x="1394" y="2419"/>
                    <a:pt x="1624" y="2785"/>
                  </a:cubicBezTo>
                  <a:cubicBezTo>
                    <a:pt x="1689" y="2888"/>
                    <a:pt x="1802" y="3016"/>
                    <a:pt x="1930" y="3016"/>
                  </a:cubicBezTo>
                  <a:cubicBezTo>
                    <a:pt x="1936" y="3016"/>
                    <a:pt x="1943" y="3015"/>
                    <a:pt x="1949" y="3015"/>
                  </a:cubicBezTo>
                  <a:cubicBezTo>
                    <a:pt x="2179" y="2988"/>
                    <a:pt x="2287" y="2514"/>
                    <a:pt x="2314" y="2271"/>
                  </a:cubicBezTo>
                  <a:cubicBezTo>
                    <a:pt x="2355" y="2014"/>
                    <a:pt x="2301" y="1784"/>
                    <a:pt x="2179" y="1567"/>
                  </a:cubicBezTo>
                  <a:cubicBezTo>
                    <a:pt x="1895" y="1039"/>
                    <a:pt x="1475" y="295"/>
                    <a:pt x="1164" y="92"/>
                  </a:cubicBezTo>
                  <a:cubicBezTo>
                    <a:pt x="1078" y="37"/>
                    <a:pt x="969" y="0"/>
                    <a:pt x="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10;p37">
              <a:extLst>
                <a:ext uri="{FF2B5EF4-FFF2-40B4-BE49-F238E27FC236}">
                  <a16:creationId xmlns:a16="http://schemas.microsoft.com/office/drawing/2014/main" id="{FCC018BE-6497-3616-2977-6F1565439221}"/>
                </a:ext>
              </a:extLst>
            </p:cNvPr>
            <p:cNvSpPr/>
            <p:nvPr/>
          </p:nvSpPr>
          <p:spPr>
            <a:xfrm>
              <a:off x="10485587" y="3103036"/>
              <a:ext cx="108853" cy="81411"/>
            </a:xfrm>
            <a:custGeom>
              <a:avLst/>
              <a:gdLst/>
              <a:ahLst/>
              <a:cxnLst/>
              <a:rect l="l" t="t" r="r" b="b"/>
              <a:pathLst>
                <a:path w="1305" h="976" extrusionOk="0">
                  <a:moveTo>
                    <a:pt x="109" y="0"/>
                  </a:moveTo>
                  <a:lnTo>
                    <a:pt x="0" y="893"/>
                  </a:lnTo>
                  <a:cubicBezTo>
                    <a:pt x="244" y="934"/>
                    <a:pt x="745" y="961"/>
                    <a:pt x="921" y="974"/>
                  </a:cubicBezTo>
                  <a:cubicBezTo>
                    <a:pt x="929" y="975"/>
                    <a:pt x="936" y="976"/>
                    <a:pt x="944" y="976"/>
                  </a:cubicBezTo>
                  <a:cubicBezTo>
                    <a:pt x="1300" y="976"/>
                    <a:pt x="1304" y="68"/>
                    <a:pt x="894" y="54"/>
                  </a:cubicBezTo>
                  <a:cubicBezTo>
                    <a:pt x="569" y="54"/>
                    <a:pt x="136" y="0"/>
                    <a:pt x="109" y="0"/>
                  </a:cubicBez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11;p37">
              <a:extLst>
                <a:ext uri="{FF2B5EF4-FFF2-40B4-BE49-F238E27FC236}">
                  <a16:creationId xmlns:a16="http://schemas.microsoft.com/office/drawing/2014/main" id="{930E8C8D-FD1F-1854-21E6-D09919CA6614}"/>
                </a:ext>
              </a:extLst>
            </p:cNvPr>
            <p:cNvSpPr/>
            <p:nvPr/>
          </p:nvSpPr>
          <p:spPr>
            <a:xfrm>
              <a:off x="10245359" y="2691062"/>
              <a:ext cx="584555" cy="586640"/>
            </a:xfrm>
            <a:custGeom>
              <a:avLst/>
              <a:gdLst/>
              <a:ahLst/>
              <a:cxnLst/>
              <a:rect l="l" t="t" r="r" b="b"/>
              <a:pathLst>
                <a:path w="7008" h="7033" extrusionOk="0">
                  <a:moveTo>
                    <a:pt x="2813" y="0"/>
                  </a:moveTo>
                  <a:cubicBezTo>
                    <a:pt x="2691" y="528"/>
                    <a:pt x="3665" y="1448"/>
                    <a:pt x="3571" y="2314"/>
                  </a:cubicBezTo>
                  <a:cubicBezTo>
                    <a:pt x="3286" y="2693"/>
                    <a:pt x="1947" y="3843"/>
                    <a:pt x="310" y="5873"/>
                  </a:cubicBezTo>
                  <a:cubicBezTo>
                    <a:pt x="0" y="6244"/>
                    <a:pt x="328" y="7032"/>
                    <a:pt x="1052" y="7032"/>
                  </a:cubicBezTo>
                  <a:cubicBezTo>
                    <a:pt x="1278" y="7032"/>
                    <a:pt x="1543" y="6956"/>
                    <a:pt x="1839" y="6766"/>
                  </a:cubicBezTo>
                  <a:cubicBezTo>
                    <a:pt x="5262" y="4587"/>
                    <a:pt x="6574" y="4127"/>
                    <a:pt x="6899" y="2788"/>
                  </a:cubicBezTo>
                  <a:cubicBezTo>
                    <a:pt x="7007" y="2355"/>
                    <a:pt x="6886" y="1408"/>
                    <a:pt x="6547" y="555"/>
                  </a:cubicBezTo>
                  <a:lnTo>
                    <a:pt x="2813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12;p37">
              <a:extLst>
                <a:ext uri="{FF2B5EF4-FFF2-40B4-BE49-F238E27FC236}">
                  <a16:creationId xmlns:a16="http://schemas.microsoft.com/office/drawing/2014/main" id="{0CE35F15-632C-B22B-48D8-E30896C2ACD0}"/>
                </a:ext>
              </a:extLst>
            </p:cNvPr>
            <p:cNvSpPr/>
            <p:nvPr/>
          </p:nvSpPr>
          <p:spPr>
            <a:xfrm>
              <a:off x="10459645" y="2691062"/>
              <a:ext cx="364596" cy="193100"/>
            </a:xfrm>
            <a:custGeom>
              <a:avLst/>
              <a:gdLst/>
              <a:ahLst/>
              <a:cxnLst/>
              <a:rect l="l" t="t" r="r" b="b"/>
              <a:pathLst>
                <a:path w="4371" h="2315" extrusionOk="0">
                  <a:moveTo>
                    <a:pt x="244" y="0"/>
                  </a:moveTo>
                  <a:cubicBezTo>
                    <a:pt x="0" y="636"/>
                    <a:pt x="893" y="1705"/>
                    <a:pt x="1002" y="2314"/>
                  </a:cubicBezTo>
                  <a:cubicBezTo>
                    <a:pt x="1218" y="2152"/>
                    <a:pt x="1543" y="2016"/>
                    <a:pt x="1868" y="1908"/>
                  </a:cubicBezTo>
                  <a:cubicBezTo>
                    <a:pt x="2199" y="1798"/>
                    <a:pt x="2544" y="1742"/>
                    <a:pt x="2890" y="1742"/>
                  </a:cubicBezTo>
                  <a:cubicBezTo>
                    <a:pt x="3137" y="1742"/>
                    <a:pt x="3384" y="1771"/>
                    <a:pt x="3627" y="1827"/>
                  </a:cubicBezTo>
                  <a:cubicBezTo>
                    <a:pt x="3911" y="1908"/>
                    <a:pt x="4181" y="2016"/>
                    <a:pt x="4371" y="2179"/>
                  </a:cubicBezTo>
                  <a:cubicBezTo>
                    <a:pt x="4371" y="1516"/>
                    <a:pt x="4141" y="975"/>
                    <a:pt x="3978" y="555"/>
                  </a:cubicBezTo>
                  <a:lnTo>
                    <a:pt x="244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13;p37">
              <a:extLst>
                <a:ext uri="{FF2B5EF4-FFF2-40B4-BE49-F238E27FC236}">
                  <a16:creationId xmlns:a16="http://schemas.microsoft.com/office/drawing/2014/main" id="{7E3022E9-D1BA-3F79-BF51-A87A6AA99C84}"/>
                </a:ext>
              </a:extLst>
            </p:cNvPr>
            <p:cNvSpPr/>
            <p:nvPr/>
          </p:nvSpPr>
          <p:spPr>
            <a:xfrm>
              <a:off x="10874956" y="3103036"/>
              <a:ext cx="198772" cy="247235"/>
            </a:xfrm>
            <a:custGeom>
              <a:avLst/>
              <a:gdLst/>
              <a:ahLst/>
              <a:cxnLst/>
              <a:rect l="l" t="t" r="r" b="b"/>
              <a:pathLst>
                <a:path w="2383" h="2964" extrusionOk="0">
                  <a:moveTo>
                    <a:pt x="813" y="0"/>
                  </a:moveTo>
                  <a:cubicBezTo>
                    <a:pt x="745" y="14"/>
                    <a:pt x="488" y="0"/>
                    <a:pt x="420" y="27"/>
                  </a:cubicBezTo>
                  <a:cubicBezTo>
                    <a:pt x="339" y="81"/>
                    <a:pt x="474" y="217"/>
                    <a:pt x="407" y="284"/>
                  </a:cubicBezTo>
                  <a:cubicBezTo>
                    <a:pt x="298" y="393"/>
                    <a:pt x="163" y="474"/>
                    <a:pt x="1" y="501"/>
                  </a:cubicBezTo>
                  <a:lnTo>
                    <a:pt x="95" y="1245"/>
                  </a:lnTo>
                  <a:cubicBezTo>
                    <a:pt x="501" y="1286"/>
                    <a:pt x="1435" y="2395"/>
                    <a:pt x="1692" y="2733"/>
                  </a:cubicBezTo>
                  <a:cubicBezTo>
                    <a:pt x="1773" y="2842"/>
                    <a:pt x="1584" y="2964"/>
                    <a:pt x="1706" y="2964"/>
                  </a:cubicBezTo>
                  <a:lnTo>
                    <a:pt x="2030" y="2964"/>
                  </a:lnTo>
                  <a:cubicBezTo>
                    <a:pt x="2260" y="2923"/>
                    <a:pt x="2342" y="2449"/>
                    <a:pt x="2369" y="2219"/>
                  </a:cubicBezTo>
                  <a:cubicBezTo>
                    <a:pt x="2382" y="1976"/>
                    <a:pt x="2328" y="1719"/>
                    <a:pt x="2193" y="1516"/>
                  </a:cubicBezTo>
                  <a:cubicBezTo>
                    <a:pt x="1895" y="1015"/>
                    <a:pt x="1449" y="271"/>
                    <a:pt x="1124" y="81"/>
                  </a:cubicBezTo>
                  <a:cubicBezTo>
                    <a:pt x="1043" y="14"/>
                    <a:pt x="921" y="0"/>
                    <a:pt x="813" y="0"/>
                  </a:cubicBez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14;p37">
              <a:extLst>
                <a:ext uri="{FF2B5EF4-FFF2-40B4-BE49-F238E27FC236}">
                  <a16:creationId xmlns:a16="http://schemas.microsoft.com/office/drawing/2014/main" id="{F884DCA2-F136-7335-4CB1-2B170F16F11C}"/>
                </a:ext>
              </a:extLst>
            </p:cNvPr>
            <p:cNvSpPr/>
            <p:nvPr/>
          </p:nvSpPr>
          <p:spPr>
            <a:xfrm>
              <a:off x="10847847" y="3102786"/>
              <a:ext cx="202192" cy="245566"/>
            </a:xfrm>
            <a:custGeom>
              <a:avLst/>
              <a:gdLst/>
              <a:ahLst/>
              <a:cxnLst/>
              <a:rect l="l" t="t" r="r" b="b"/>
              <a:pathLst>
                <a:path w="2424" h="2944" extrusionOk="0">
                  <a:moveTo>
                    <a:pt x="878" y="1"/>
                  </a:moveTo>
                  <a:cubicBezTo>
                    <a:pt x="794" y="1"/>
                    <a:pt x="710" y="22"/>
                    <a:pt x="637" y="71"/>
                  </a:cubicBezTo>
                  <a:cubicBezTo>
                    <a:pt x="556" y="125"/>
                    <a:pt x="502" y="220"/>
                    <a:pt x="434" y="287"/>
                  </a:cubicBezTo>
                  <a:cubicBezTo>
                    <a:pt x="339" y="396"/>
                    <a:pt x="231" y="396"/>
                    <a:pt x="55" y="409"/>
                  </a:cubicBezTo>
                  <a:cubicBezTo>
                    <a:pt x="14" y="409"/>
                    <a:pt x="1" y="436"/>
                    <a:pt x="1" y="477"/>
                  </a:cubicBezTo>
                  <a:lnTo>
                    <a:pt x="136" y="1343"/>
                  </a:lnTo>
                  <a:cubicBezTo>
                    <a:pt x="542" y="1370"/>
                    <a:pt x="1476" y="2385"/>
                    <a:pt x="1719" y="2723"/>
                  </a:cubicBezTo>
                  <a:cubicBezTo>
                    <a:pt x="1805" y="2833"/>
                    <a:pt x="1902" y="2943"/>
                    <a:pt x="2020" y="2943"/>
                  </a:cubicBezTo>
                  <a:cubicBezTo>
                    <a:pt x="2032" y="2943"/>
                    <a:pt x="2045" y="2942"/>
                    <a:pt x="2058" y="2939"/>
                  </a:cubicBezTo>
                  <a:cubicBezTo>
                    <a:pt x="2301" y="2912"/>
                    <a:pt x="2382" y="2439"/>
                    <a:pt x="2396" y="2195"/>
                  </a:cubicBezTo>
                  <a:cubicBezTo>
                    <a:pt x="2423" y="1965"/>
                    <a:pt x="2369" y="1708"/>
                    <a:pt x="2234" y="1505"/>
                  </a:cubicBezTo>
                  <a:cubicBezTo>
                    <a:pt x="1922" y="1018"/>
                    <a:pt x="1489" y="274"/>
                    <a:pt x="1165" y="84"/>
                  </a:cubicBezTo>
                  <a:cubicBezTo>
                    <a:pt x="1083" y="32"/>
                    <a:pt x="981" y="1"/>
                    <a:pt x="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15;p37">
              <a:extLst>
                <a:ext uri="{FF2B5EF4-FFF2-40B4-BE49-F238E27FC236}">
                  <a16:creationId xmlns:a16="http://schemas.microsoft.com/office/drawing/2014/main" id="{1D171E76-E576-EF7A-865D-19292C439934}"/>
                </a:ext>
              </a:extLst>
            </p:cNvPr>
            <p:cNvSpPr/>
            <p:nvPr/>
          </p:nvSpPr>
          <p:spPr>
            <a:xfrm>
              <a:off x="10781283" y="3135733"/>
              <a:ext cx="108436" cy="80243"/>
            </a:xfrm>
            <a:custGeom>
              <a:avLst/>
              <a:gdLst/>
              <a:ahLst/>
              <a:cxnLst/>
              <a:rect l="l" t="t" r="r" b="b"/>
              <a:pathLst>
                <a:path w="1300" h="962" extrusionOk="0">
                  <a:moveTo>
                    <a:pt x="82" y="1"/>
                  </a:moveTo>
                  <a:lnTo>
                    <a:pt x="1" y="907"/>
                  </a:lnTo>
                  <a:cubicBezTo>
                    <a:pt x="244" y="948"/>
                    <a:pt x="745" y="948"/>
                    <a:pt x="934" y="961"/>
                  </a:cubicBezTo>
                  <a:cubicBezTo>
                    <a:pt x="937" y="961"/>
                    <a:pt x="939" y="961"/>
                    <a:pt x="942" y="961"/>
                  </a:cubicBezTo>
                  <a:cubicBezTo>
                    <a:pt x="1299" y="961"/>
                    <a:pt x="1283" y="28"/>
                    <a:pt x="867" y="28"/>
                  </a:cubicBezTo>
                  <a:cubicBezTo>
                    <a:pt x="542" y="28"/>
                    <a:pt x="109" y="1"/>
                    <a:pt x="82" y="1"/>
                  </a:cubicBez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16;p37">
              <a:extLst>
                <a:ext uri="{FF2B5EF4-FFF2-40B4-BE49-F238E27FC236}">
                  <a16:creationId xmlns:a16="http://schemas.microsoft.com/office/drawing/2014/main" id="{D1864CA4-5B30-2624-BCE3-E769AEACBDCC}"/>
                </a:ext>
              </a:extLst>
            </p:cNvPr>
            <p:cNvSpPr/>
            <p:nvPr/>
          </p:nvSpPr>
          <p:spPr>
            <a:xfrm>
              <a:off x="10245192" y="3111127"/>
              <a:ext cx="610663" cy="173164"/>
            </a:xfrm>
            <a:custGeom>
              <a:avLst/>
              <a:gdLst/>
              <a:ahLst/>
              <a:cxnLst/>
              <a:rect l="l" t="t" r="r" b="b"/>
              <a:pathLst>
                <a:path w="7321" h="2076" extrusionOk="0">
                  <a:moveTo>
                    <a:pt x="3919" y="1"/>
                  </a:moveTo>
                  <a:cubicBezTo>
                    <a:pt x="3546" y="1"/>
                    <a:pt x="3160" y="29"/>
                    <a:pt x="2774" y="106"/>
                  </a:cubicBezTo>
                  <a:cubicBezTo>
                    <a:pt x="2274" y="201"/>
                    <a:pt x="1773" y="377"/>
                    <a:pt x="1299" y="647"/>
                  </a:cubicBezTo>
                  <a:cubicBezTo>
                    <a:pt x="515" y="1107"/>
                    <a:pt x="0" y="1852"/>
                    <a:pt x="1164" y="2028"/>
                  </a:cubicBezTo>
                  <a:cubicBezTo>
                    <a:pt x="1402" y="2061"/>
                    <a:pt x="1629" y="2076"/>
                    <a:pt x="1853" y="2076"/>
                  </a:cubicBezTo>
                  <a:cubicBezTo>
                    <a:pt x="2459" y="2076"/>
                    <a:pt x="3049" y="1965"/>
                    <a:pt x="3789" y="1798"/>
                  </a:cubicBezTo>
                  <a:cubicBezTo>
                    <a:pt x="4655" y="1595"/>
                    <a:pt x="5751" y="1378"/>
                    <a:pt x="6982" y="1283"/>
                  </a:cubicBezTo>
                  <a:cubicBezTo>
                    <a:pt x="7280" y="1270"/>
                    <a:pt x="7321" y="309"/>
                    <a:pt x="6915" y="296"/>
                  </a:cubicBezTo>
                  <a:cubicBezTo>
                    <a:pt x="6360" y="269"/>
                    <a:pt x="5521" y="93"/>
                    <a:pt x="4547" y="25"/>
                  </a:cubicBezTo>
                  <a:cubicBezTo>
                    <a:pt x="4344" y="10"/>
                    <a:pt x="4133" y="1"/>
                    <a:pt x="3919" y="1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17;p37">
              <a:extLst>
                <a:ext uri="{FF2B5EF4-FFF2-40B4-BE49-F238E27FC236}">
                  <a16:creationId xmlns:a16="http://schemas.microsoft.com/office/drawing/2014/main" id="{A30C4FF5-8741-8B10-BB60-5E2175403A37}"/>
                </a:ext>
              </a:extLst>
            </p:cNvPr>
            <p:cNvSpPr/>
            <p:nvPr/>
          </p:nvSpPr>
          <p:spPr>
            <a:xfrm>
              <a:off x="10561242" y="1983225"/>
              <a:ext cx="220126" cy="341074"/>
            </a:xfrm>
            <a:custGeom>
              <a:avLst/>
              <a:gdLst/>
              <a:ahLst/>
              <a:cxnLst/>
              <a:rect l="l" t="t" r="r" b="b"/>
              <a:pathLst>
                <a:path w="2639" h="4089" extrusionOk="0">
                  <a:moveTo>
                    <a:pt x="1175" y="0"/>
                  </a:moveTo>
                  <a:cubicBezTo>
                    <a:pt x="1035" y="0"/>
                    <a:pt x="894" y="27"/>
                    <a:pt x="758" y="84"/>
                  </a:cubicBezTo>
                  <a:cubicBezTo>
                    <a:pt x="0" y="395"/>
                    <a:pt x="0" y="1924"/>
                    <a:pt x="68" y="2451"/>
                  </a:cubicBezTo>
                  <a:cubicBezTo>
                    <a:pt x="81" y="2695"/>
                    <a:pt x="54" y="2830"/>
                    <a:pt x="135" y="3074"/>
                  </a:cubicBezTo>
                  <a:cubicBezTo>
                    <a:pt x="342" y="3693"/>
                    <a:pt x="1236" y="4088"/>
                    <a:pt x="1596" y="4088"/>
                  </a:cubicBezTo>
                  <a:cubicBezTo>
                    <a:pt x="1662" y="4088"/>
                    <a:pt x="1709" y="4075"/>
                    <a:pt x="1732" y="4048"/>
                  </a:cubicBezTo>
                  <a:cubicBezTo>
                    <a:pt x="1773" y="3981"/>
                    <a:pt x="1746" y="3899"/>
                    <a:pt x="1732" y="3832"/>
                  </a:cubicBezTo>
                  <a:cubicBezTo>
                    <a:pt x="1529" y="2993"/>
                    <a:pt x="2639" y="2276"/>
                    <a:pt x="2341" y="922"/>
                  </a:cubicBezTo>
                  <a:cubicBezTo>
                    <a:pt x="2213" y="377"/>
                    <a:pt x="1704" y="0"/>
                    <a:pt x="1175" y="0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18;p37">
              <a:extLst>
                <a:ext uri="{FF2B5EF4-FFF2-40B4-BE49-F238E27FC236}">
                  <a16:creationId xmlns:a16="http://schemas.microsoft.com/office/drawing/2014/main" id="{868ADDC0-27FE-A5E4-F058-ACA60872AE4E}"/>
                </a:ext>
              </a:extLst>
            </p:cNvPr>
            <p:cNvSpPr/>
            <p:nvPr/>
          </p:nvSpPr>
          <p:spPr>
            <a:xfrm>
              <a:off x="10130083" y="2201682"/>
              <a:ext cx="384949" cy="343826"/>
            </a:xfrm>
            <a:custGeom>
              <a:avLst/>
              <a:gdLst/>
              <a:ahLst/>
              <a:cxnLst/>
              <a:rect l="l" t="t" r="r" b="b"/>
              <a:pathLst>
                <a:path w="4615" h="4122" extrusionOk="0">
                  <a:moveTo>
                    <a:pt x="3731" y="1"/>
                  </a:moveTo>
                  <a:cubicBezTo>
                    <a:pt x="2988" y="1"/>
                    <a:pt x="2954" y="624"/>
                    <a:pt x="2598" y="2836"/>
                  </a:cubicBezTo>
                  <a:cubicBezTo>
                    <a:pt x="2003" y="2633"/>
                    <a:pt x="1421" y="2403"/>
                    <a:pt x="839" y="2106"/>
                  </a:cubicBezTo>
                  <a:cubicBezTo>
                    <a:pt x="758" y="2079"/>
                    <a:pt x="704" y="2038"/>
                    <a:pt x="650" y="2011"/>
                  </a:cubicBezTo>
                  <a:cubicBezTo>
                    <a:pt x="555" y="2146"/>
                    <a:pt x="68" y="2417"/>
                    <a:pt x="0" y="2512"/>
                  </a:cubicBezTo>
                  <a:cubicBezTo>
                    <a:pt x="582" y="2877"/>
                    <a:pt x="812" y="3229"/>
                    <a:pt x="2436" y="4000"/>
                  </a:cubicBezTo>
                  <a:cubicBezTo>
                    <a:pt x="2544" y="4068"/>
                    <a:pt x="2679" y="4122"/>
                    <a:pt x="2815" y="4122"/>
                  </a:cubicBezTo>
                  <a:cubicBezTo>
                    <a:pt x="3045" y="4122"/>
                    <a:pt x="3248" y="3987"/>
                    <a:pt x="3396" y="3838"/>
                  </a:cubicBezTo>
                  <a:cubicBezTo>
                    <a:pt x="3532" y="3716"/>
                    <a:pt x="3667" y="3581"/>
                    <a:pt x="3748" y="3432"/>
                  </a:cubicBezTo>
                  <a:cubicBezTo>
                    <a:pt x="3897" y="3175"/>
                    <a:pt x="3938" y="2891"/>
                    <a:pt x="3992" y="2606"/>
                  </a:cubicBezTo>
                  <a:cubicBezTo>
                    <a:pt x="4100" y="2038"/>
                    <a:pt x="4614" y="103"/>
                    <a:pt x="3884" y="8"/>
                  </a:cubicBezTo>
                  <a:cubicBezTo>
                    <a:pt x="3830" y="3"/>
                    <a:pt x="3779" y="1"/>
                    <a:pt x="3731" y="1"/>
                  </a:cubicBez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19;p37">
              <a:extLst>
                <a:ext uri="{FF2B5EF4-FFF2-40B4-BE49-F238E27FC236}">
                  <a16:creationId xmlns:a16="http://schemas.microsoft.com/office/drawing/2014/main" id="{CF5BDE40-0A06-C126-CA8C-BEF3283A4B0E}"/>
                </a:ext>
              </a:extLst>
            </p:cNvPr>
            <p:cNvSpPr/>
            <p:nvPr/>
          </p:nvSpPr>
          <p:spPr>
            <a:xfrm>
              <a:off x="10355797" y="2202349"/>
              <a:ext cx="454098" cy="594231"/>
            </a:xfrm>
            <a:custGeom>
              <a:avLst/>
              <a:gdLst/>
              <a:ahLst/>
              <a:cxnLst/>
              <a:rect l="l" t="t" r="r" b="b"/>
              <a:pathLst>
                <a:path w="5444" h="7124" extrusionOk="0">
                  <a:moveTo>
                    <a:pt x="1160" y="0"/>
                  </a:moveTo>
                  <a:cubicBezTo>
                    <a:pt x="952" y="0"/>
                    <a:pt x="768" y="77"/>
                    <a:pt x="650" y="298"/>
                  </a:cubicBezTo>
                  <a:cubicBezTo>
                    <a:pt x="555" y="474"/>
                    <a:pt x="501" y="907"/>
                    <a:pt x="609" y="1178"/>
                  </a:cubicBezTo>
                  <a:cubicBezTo>
                    <a:pt x="772" y="1665"/>
                    <a:pt x="948" y="1651"/>
                    <a:pt x="542" y="2287"/>
                  </a:cubicBezTo>
                  <a:cubicBezTo>
                    <a:pt x="285" y="2707"/>
                    <a:pt x="0" y="3302"/>
                    <a:pt x="136" y="3681"/>
                  </a:cubicBezTo>
                  <a:cubicBezTo>
                    <a:pt x="352" y="4357"/>
                    <a:pt x="1110" y="4154"/>
                    <a:pt x="1353" y="4899"/>
                  </a:cubicBezTo>
                  <a:cubicBezTo>
                    <a:pt x="1489" y="5278"/>
                    <a:pt x="1462" y="5711"/>
                    <a:pt x="1381" y="6116"/>
                  </a:cubicBezTo>
                  <a:cubicBezTo>
                    <a:pt x="1236" y="6816"/>
                    <a:pt x="2338" y="7123"/>
                    <a:pt x="3404" y="7123"/>
                  </a:cubicBezTo>
                  <a:cubicBezTo>
                    <a:pt x="4441" y="7123"/>
                    <a:pt x="5444" y="6833"/>
                    <a:pt x="5237" y="6333"/>
                  </a:cubicBezTo>
                  <a:cubicBezTo>
                    <a:pt x="5183" y="6157"/>
                    <a:pt x="5102" y="5995"/>
                    <a:pt x="5020" y="5859"/>
                  </a:cubicBezTo>
                  <a:cubicBezTo>
                    <a:pt x="4263" y="4601"/>
                    <a:pt x="4222" y="3424"/>
                    <a:pt x="4560" y="2544"/>
                  </a:cubicBezTo>
                  <a:cubicBezTo>
                    <a:pt x="4872" y="1787"/>
                    <a:pt x="5075" y="1529"/>
                    <a:pt x="2247" y="339"/>
                  </a:cubicBezTo>
                  <a:cubicBezTo>
                    <a:pt x="1962" y="235"/>
                    <a:pt x="1524" y="0"/>
                    <a:pt x="1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20;p37">
              <a:extLst>
                <a:ext uri="{FF2B5EF4-FFF2-40B4-BE49-F238E27FC236}">
                  <a16:creationId xmlns:a16="http://schemas.microsoft.com/office/drawing/2014/main" id="{2972795A-0AF6-9363-173B-7AD63C582A7F}"/>
                </a:ext>
              </a:extLst>
            </p:cNvPr>
            <p:cNvSpPr/>
            <p:nvPr/>
          </p:nvSpPr>
          <p:spPr>
            <a:xfrm>
              <a:off x="10167285" y="2326717"/>
              <a:ext cx="619755" cy="423569"/>
            </a:xfrm>
            <a:custGeom>
              <a:avLst/>
              <a:gdLst/>
              <a:ahLst/>
              <a:cxnLst/>
              <a:rect l="l" t="t" r="r" b="b"/>
              <a:pathLst>
                <a:path w="7430" h="5078" extrusionOk="0">
                  <a:moveTo>
                    <a:pt x="6556" y="1"/>
                  </a:moveTo>
                  <a:cubicBezTo>
                    <a:pt x="6229" y="1"/>
                    <a:pt x="5923" y="326"/>
                    <a:pt x="5873" y="850"/>
                  </a:cubicBezTo>
                  <a:cubicBezTo>
                    <a:pt x="5806" y="1757"/>
                    <a:pt x="6049" y="2948"/>
                    <a:pt x="6184" y="3854"/>
                  </a:cubicBezTo>
                  <a:cubicBezTo>
                    <a:pt x="6174" y="3855"/>
                    <a:pt x="6158" y="3856"/>
                    <a:pt x="6138" y="3856"/>
                  </a:cubicBezTo>
                  <a:cubicBezTo>
                    <a:pt x="5660" y="3856"/>
                    <a:pt x="2680" y="3556"/>
                    <a:pt x="2680" y="3556"/>
                  </a:cubicBezTo>
                  <a:cubicBezTo>
                    <a:pt x="2680" y="3556"/>
                    <a:pt x="2558" y="3299"/>
                    <a:pt x="2490" y="3151"/>
                  </a:cubicBezTo>
                  <a:cubicBezTo>
                    <a:pt x="2330" y="2840"/>
                    <a:pt x="1796" y="2470"/>
                    <a:pt x="1614" y="2470"/>
                  </a:cubicBezTo>
                  <a:cubicBezTo>
                    <a:pt x="1566" y="2470"/>
                    <a:pt x="1543" y="2496"/>
                    <a:pt x="1557" y="2555"/>
                  </a:cubicBezTo>
                  <a:cubicBezTo>
                    <a:pt x="1597" y="2691"/>
                    <a:pt x="1719" y="2772"/>
                    <a:pt x="1814" y="2866"/>
                  </a:cubicBezTo>
                  <a:cubicBezTo>
                    <a:pt x="1871" y="2909"/>
                    <a:pt x="1868" y="2926"/>
                    <a:pt x="1824" y="2926"/>
                  </a:cubicBezTo>
                  <a:cubicBezTo>
                    <a:pt x="1785" y="2926"/>
                    <a:pt x="1714" y="2913"/>
                    <a:pt x="1624" y="2893"/>
                  </a:cubicBezTo>
                  <a:cubicBezTo>
                    <a:pt x="1421" y="2839"/>
                    <a:pt x="542" y="2555"/>
                    <a:pt x="312" y="2488"/>
                  </a:cubicBezTo>
                  <a:cubicBezTo>
                    <a:pt x="276" y="2482"/>
                    <a:pt x="240" y="2477"/>
                    <a:pt x="207" y="2477"/>
                  </a:cubicBezTo>
                  <a:cubicBezTo>
                    <a:pt x="153" y="2477"/>
                    <a:pt x="107" y="2491"/>
                    <a:pt x="82" y="2542"/>
                  </a:cubicBezTo>
                  <a:cubicBezTo>
                    <a:pt x="1" y="2731"/>
                    <a:pt x="948" y="3002"/>
                    <a:pt x="1016" y="3029"/>
                  </a:cubicBezTo>
                  <a:cubicBezTo>
                    <a:pt x="1016" y="3029"/>
                    <a:pt x="934" y="3083"/>
                    <a:pt x="921" y="3205"/>
                  </a:cubicBezTo>
                  <a:cubicBezTo>
                    <a:pt x="921" y="3272"/>
                    <a:pt x="1002" y="3381"/>
                    <a:pt x="1002" y="3381"/>
                  </a:cubicBezTo>
                  <a:cubicBezTo>
                    <a:pt x="1002" y="3381"/>
                    <a:pt x="880" y="3556"/>
                    <a:pt x="1070" y="3759"/>
                  </a:cubicBezTo>
                  <a:cubicBezTo>
                    <a:pt x="1070" y="3759"/>
                    <a:pt x="1083" y="3827"/>
                    <a:pt x="1083" y="3841"/>
                  </a:cubicBezTo>
                  <a:cubicBezTo>
                    <a:pt x="1097" y="3922"/>
                    <a:pt x="1151" y="4017"/>
                    <a:pt x="1232" y="4044"/>
                  </a:cubicBezTo>
                  <a:cubicBezTo>
                    <a:pt x="1300" y="4084"/>
                    <a:pt x="1394" y="4111"/>
                    <a:pt x="1462" y="4125"/>
                  </a:cubicBezTo>
                  <a:cubicBezTo>
                    <a:pt x="1665" y="4192"/>
                    <a:pt x="1882" y="4233"/>
                    <a:pt x="2098" y="4247"/>
                  </a:cubicBezTo>
                  <a:cubicBezTo>
                    <a:pt x="2233" y="4260"/>
                    <a:pt x="2382" y="4260"/>
                    <a:pt x="2517" y="4260"/>
                  </a:cubicBezTo>
                  <a:cubicBezTo>
                    <a:pt x="2612" y="4260"/>
                    <a:pt x="5264" y="4842"/>
                    <a:pt x="5697" y="4910"/>
                  </a:cubicBezTo>
                  <a:cubicBezTo>
                    <a:pt x="5968" y="4964"/>
                    <a:pt x="6239" y="4991"/>
                    <a:pt x="6496" y="5045"/>
                  </a:cubicBezTo>
                  <a:cubicBezTo>
                    <a:pt x="6613" y="5058"/>
                    <a:pt x="6723" y="5077"/>
                    <a:pt x="6831" y="5077"/>
                  </a:cubicBezTo>
                  <a:cubicBezTo>
                    <a:pt x="6947" y="5077"/>
                    <a:pt x="7060" y="5055"/>
                    <a:pt x="7172" y="4977"/>
                  </a:cubicBezTo>
                  <a:cubicBezTo>
                    <a:pt x="7294" y="4896"/>
                    <a:pt x="7375" y="4774"/>
                    <a:pt x="7416" y="4639"/>
                  </a:cubicBezTo>
                  <a:cubicBezTo>
                    <a:pt x="7429" y="4558"/>
                    <a:pt x="7416" y="4463"/>
                    <a:pt x="7416" y="4382"/>
                  </a:cubicBezTo>
                  <a:cubicBezTo>
                    <a:pt x="7375" y="3895"/>
                    <a:pt x="7429" y="1784"/>
                    <a:pt x="7416" y="1540"/>
                  </a:cubicBezTo>
                  <a:cubicBezTo>
                    <a:pt x="7350" y="446"/>
                    <a:pt x="6938" y="1"/>
                    <a:pt x="6556" y="1"/>
                  </a:cubicBez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21;p37">
              <a:extLst>
                <a:ext uri="{FF2B5EF4-FFF2-40B4-BE49-F238E27FC236}">
                  <a16:creationId xmlns:a16="http://schemas.microsoft.com/office/drawing/2014/main" id="{258603F1-361E-AB7A-D930-4799AB364BED}"/>
                </a:ext>
              </a:extLst>
            </p:cNvPr>
            <p:cNvSpPr/>
            <p:nvPr/>
          </p:nvSpPr>
          <p:spPr>
            <a:xfrm>
              <a:off x="10460730" y="2171904"/>
              <a:ext cx="152478" cy="163739"/>
            </a:xfrm>
            <a:custGeom>
              <a:avLst/>
              <a:gdLst/>
              <a:ahLst/>
              <a:cxnLst/>
              <a:rect l="l" t="t" r="r" b="b"/>
              <a:pathLst>
                <a:path w="1828" h="1963" extrusionOk="0">
                  <a:moveTo>
                    <a:pt x="1489" y="0"/>
                  </a:moveTo>
                  <a:lnTo>
                    <a:pt x="244" y="622"/>
                  </a:lnTo>
                  <a:cubicBezTo>
                    <a:pt x="190" y="825"/>
                    <a:pt x="163" y="1028"/>
                    <a:pt x="109" y="1231"/>
                  </a:cubicBezTo>
                  <a:cubicBezTo>
                    <a:pt x="0" y="1667"/>
                    <a:pt x="286" y="1962"/>
                    <a:pt x="789" y="1962"/>
                  </a:cubicBezTo>
                  <a:cubicBezTo>
                    <a:pt x="911" y="1962"/>
                    <a:pt x="1046" y="1945"/>
                    <a:pt x="1192" y="1908"/>
                  </a:cubicBezTo>
                  <a:cubicBezTo>
                    <a:pt x="1746" y="1759"/>
                    <a:pt x="1827" y="1380"/>
                    <a:pt x="1733" y="1110"/>
                  </a:cubicBezTo>
                  <a:cubicBezTo>
                    <a:pt x="1625" y="839"/>
                    <a:pt x="1422" y="609"/>
                    <a:pt x="1489" y="0"/>
                  </a:cubicBezTo>
                  <a:close/>
                </a:path>
              </a:pathLst>
            </a:custGeom>
            <a:solidFill>
              <a:srgbClr val="EBA5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22;p37">
              <a:extLst>
                <a:ext uri="{FF2B5EF4-FFF2-40B4-BE49-F238E27FC236}">
                  <a16:creationId xmlns:a16="http://schemas.microsoft.com/office/drawing/2014/main" id="{62DC3263-8292-8FCA-D02E-B59E65F8C4C1}"/>
                </a:ext>
              </a:extLst>
            </p:cNvPr>
            <p:cNvSpPr/>
            <p:nvPr/>
          </p:nvSpPr>
          <p:spPr>
            <a:xfrm>
              <a:off x="10077033" y="2210941"/>
              <a:ext cx="180671" cy="206112"/>
            </a:xfrm>
            <a:custGeom>
              <a:avLst/>
              <a:gdLst/>
              <a:ahLst/>
              <a:cxnLst/>
              <a:rect l="l" t="t" r="r" b="b"/>
              <a:pathLst>
                <a:path w="2166" h="2471" extrusionOk="0">
                  <a:moveTo>
                    <a:pt x="1158" y="1"/>
                  </a:moveTo>
                  <a:cubicBezTo>
                    <a:pt x="1146" y="1"/>
                    <a:pt x="1135" y="2"/>
                    <a:pt x="1123" y="6"/>
                  </a:cubicBezTo>
                  <a:cubicBezTo>
                    <a:pt x="1069" y="6"/>
                    <a:pt x="1002" y="33"/>
                    <a:pt x="988" y="87"/>
                  </a:cubicBezTo>
                  <a:cubicBezTo>
                    <a:pt x="947" y="154"/>
                    <a:pt x="1015" y="209"/>
                    <a:pt x="1002" y="276"/>
                  </a:cubicBezTo>
                  <a:cubicBezTo>
                    <a:pt x="952" y="255"/>
                    <a:pt x="898" y="237"/>
                    <a:pt x="846" y="237"/>
                  </a:cubicBezTo>
                  <a:cubicBezTo>
                    <a:pt x="800" y="237"/>
                    <a:pt x="756" y="251"/>
                    <a:pt x="717" y="290"/>
                  </a:cubicBezTo>
                  <a:cubicBezTo>
                    <a:pt x="677" y="330"/>
                    <a:pt x="663" y="371"/>
                    <a:pt x="650" y="425"/>
                  </a:cubicBezTo>
                  <a:cubicBezTo>
                    <a:pt x="636" y="398"/>
                    <a:pt x="596" y="371"/>
                    <a:pt x="569" y="371"/>
                  </a:cubicBezTo>
                  <a:cubicBezTo>
                    <a:pt x="406" y="371"/>
                    <a:pt x="366" y="547"/>
                    <a:pt x="393" y="669"/>
                  </a:cubicBezTo>
                  <a:cubicBezTo>
                    <a:pt x="400" y="705"/>
                    <a:pt x="399" y="730"/>
                    <a:pt x="387" y="730"/>
                  </a:cubicBezTo>
                  <a:cubicBezTo>
                    <a:pt x="376" y="730"/>
                    <a:pt x="356" y="712"/>
                    <a:pt x="325" y="669"/>
                  </a:cubicBezTo>
                  <a:cubicBezTo>
                    <a:pt x="301" y="621"/>
                    <a:pt x="140" y="499"/>
                    <a:pt x="84" y="499"/>
                  </a:cubicBezTo>
                  <a:cubicBezTo>
                    <a:pt x="77" y="499"/>
                    <a:pt x="71" y="502"/>
                    <a:pt x="68" y="506"/>
                  </a:cubicBezTo>
                  <a:cubicBezTo>
                    <a:pt x="0" y="763"/>
                    <a:pt x="136" y="1048"/>
                    <a:pt x="244" y="1386"/>
                  </a:cubicBezTo>
                  <a:cubicBezTo>
                    <a:pt x="311" y="1616"/>
                    <a:pt x="325" y="1968"/>
                    <a:pt x="338" y="2022"/>
                  </a:cubicBezTo>
                  <a:cubicBezTo>
                    <a:pt x="433" y="2292"/>
                    <a:pt x="636" y="2455"/>
                    <a:pt x="771" y="2468"/>
                  </a:cubicBezTo>
                  <a:cubicBezTo>
                    <a:pt x="785" y="2470"/>
                    <a:pt x="798" y="2471"/>
                    <a:pt x="811" y="2471"/>
                  </a:cubicBezTo>
                  <a:cubicBezTo>
                    <a:pt x="998" y="2471"/>
                    <a:pt x="1127" y="2305"/>
                    <a:pt x="1307" y="2305"/>
                  </a:cubicBezTo>
                  <a:cubicBezTo>
                    <a:pt x="1313" y="2305"/>
                    <a:pt x="1320" y="2305"/>
                    <a:pt x="1326" y="2306"/>
                  </a:cubicBezTo>
                  <a:cubicBezTo>
                    <a:pt x="1353" y="2265"/>
                    <a:pt x="1380" y="2238"/>
                    <a:pt x="1407" y="2198"/>
                  </a:cubicBezTo>
                  <a:cubicBezTo>
                    <a:pt x="1624" y="1927"/>
                    <a:pt x="1678" y="1521"/>
                    <a:pt x="1962" y="1305"/>
                  </a:cubicBezTo>
                  <a:cubicBezTo>
                    <a:pt x="2057" y="1237"/>
                    <a:pt x="2165" y="1169"/>
                    <a:pt x="2165" y="1075"/>
                  </a:cubicBezTo>
                  <a:cubicBezTo>
                    <a:pt x="2165" y="988"/>
                    <a:pt x="2079" y="962"/>
                    <a:pt x="1995" y="962"/>
                  </a:cubicBezTo>
                  <a:cubicBezTo>
                    <a:pt x="1975" y="962"/>
                    <a:pt x="1954" y="964"/>
                    <a:pt x="1935" y="966"/>
                  </a:cubicBezTo>
                  <a:cubicBezTo>
                    <a:pt x="1719" y="1020"/>
                    <a:pt x="1610" y="1169"/>
                    <a:pt x="1462" y="1305"/>
                  </a:cubicBezTo>
                  <a:cubicBezTo>
                    <a:pt x="1489" y="939"/>
                    <a:pt x="1556" y="452"/>
                    <a:pt x="1380" y="154"/>
                  </a:cubicBezTo>
                  <a:cubicBezTo>
                    <a:pt x="1333" y="83"/>
                    <a:pt x="1243" y="1"/>
                    <a:pt x="1158" y="1"/>
                  </a:cubicBez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23;p37">
              <a:extLst>
                <a:ext uri="{FF2B5EF4-FFF2-40B4-BE49-F238E27FC236}">
                  <a16:creationId xmlns:a16="http://schemas.microsoft.com/office/drawing/2014/main" id="{80840F6C-269C-3971-CF9C-3D41D5D31C63}"/>
                </a:ext>
              </a:extLst>
            </p:cNvPr>
            <p:cNvSpPr/>
            <p:nvPr/>
          </p:nvSpPr>
          <p:spPr>
            <a:xfrm>
              <a:off x="9979941" y="1906652"/>
              <a:ext cx="298033" cy="469612"/>
            </a:xfrm>
            <a:custGeom>
              <a:avLst/>
              <a:gdLst/>
              <a:ahLst/>
              <a:cxnLst/>
              <a:rect l="l" t="t" r="r" b="b"/>
              <a:pathLst>
                <a:path w="3573" h="5630" extrusionOk="0">
                  <a:moveTo>
                    <a:pt x="41" y="0"/>
                  </a:moveTo>
                  <a:lnTo>
                    <a:pt x="1" y="14"/>
                  </a:lnTo>
                  <a:lnTo>
                    <a:pt x="1" y="3586"/>
                  </a:lnTo>
                  <a:lnTo>
                    <a:pt x="3532" y="5629"/>
                  </a:lnTo>
                  <a:lnTo>
                    <a:pt x="3573" y="5616"/>
                  </a:lnTo>
                  <a:lnTo>
                    <a:pt x="3573" y="203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24;p37">
              <a:extLst>
                <a:ext uri="{FF2B5EF4-FFF2-40B4-BE49-F238E27FC236}">
                  <a16:creationId xmlns:a16="http://schemas.microsoft.com/office/drawing/2014/main" id="{C95A0DF7-2647-617D-2470-ACB0493BE30C}"/>
                </a:ext>
              </a:extLst>
            </p:cNvPr>
            <p:cNvSpPr/>
            <p:nvPr/>
          </p:nvSpPr>
          <p:spPr>
            <a:xfrm>
              <a:off x="9960756" y="1920165"/>
              <a:ext cx="293529" cy="467360"/>
            </a:xfrm>
            <a:custGeom>
              <a:avLst/>
              <a:gdLst/>
              <a:ahLst/>
              <a:cxnLst/>
              <a:rect l="l" t="t" r="r" b="b"/>
              <a:pathLst>
                <a:path w="3519" h="5603" extrusionOk="0">
                  <a:moveTo>
                    <a:pt x="0" y="1"/>
                  </a:moveTo>
                  <a:lnTo>
                    <a:pt x="0" y="3573"/>
                  </a:lnTo>
                  <a:cubicBezTo>
                    <a:pt x="366" y="3830"/>
                    <a:pt x="691" y="4033"/>
                    <a:pt x="921" y="4168"/>
                  </a:cubicBezTo>
                  <a:cubicBezTo>
                    <a:pt x="1462" y="4466"/>
                    <a:pt x="1719" y="4561"/>
                    <a:pt x="1760" y="4574"/>
                  </a:cubicBezTo>
                  <a:lnTo>
                    <a:pt x="1773" y="4588"/>
                  </a:lnTo>
                  <a:cubicBezTo>
                    <a:pt x="1787" y="4601"/>
                    <a:pt x="1935" y="4764"/>
                    <a:pt x="2477" y="5061"/>
                  </a:cubicBezTo>
                  <a:cubicBezTo>
                    <a:pt x="2734" y="5210"/>
                    <a:pt x="3072" y="5386"/>
                    <a:pt x="3519" y="5603"/>
                  </a:cubicBezTo>
                  <a:lnTo>
                    <a:pt x="3519" y="2030"/>
                  </a:lnTo>
                  <a:cubicBezTo>
                    <a:pt x="3072" y="1814"/>
                    <a:pt x="2734" y="1651"/>
                    <a:pt x="2477" y="1489"/>
                  </a:cubicBezTo>
                  <a:cubicBezTo>
                    <a:pt x="1935" y="1191"/>
                    <a:pt x="1787" y="1043"/>
                    <a:pt x="1773" y="1015"/>
                  </a:cubicBezTo>
                  <a:lnTo>
                    <a:pt x="1760" y="1002"/>
                  </a:lnTo>
                  <a:cubicBezTo>
                    <a:pt x="1719" y="1002"/>
                    <a:pt x="1462" y="921"/>
                    <a:pt x="921" y="596"/>
                  </a:cubicBezTo>
                  <a:cubicBezTo>
                    <a:pt x="677" y="447"/>
                    <a:pt x="366" y="25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25;p37">
              <a:extLst>
                <a:ext uri="{FF2B5EF4-FFF2-40B4-BE49-F238E27FC236}">
                  <a16:creationId xmlns:a16="http://schemas.microsoft.com/office/drawing/2014/main" id="{1D9C2004-BBF9-A32E-022B-C8D0E2AC3521}"/>
                </a:ext>
              </a:extLst>
            </p:cNvPr>
            <p:cNvSpPr/>
            <p:nvPr/>
          </p:nvSpPr>
          <p:spPr>
            <a:xfrm>
              <a:off x="10254201" y="2078148"/>
              <a:ext cx="19268" cy="309377"/>
            </a:xfrm>
            <a:custGeom>
              <a:avLst/>
              <a:gdLst/>
              <a:ahLst/>
              <a:cxnLst/>
              <a:rect l="l" t="t" r="r" b="b"/>
              <a:pathLst>
                <a:path w="231" h="3709" extrusionOk="0">
                  <a:moveTo>
                    <a:pt x="231" y="1"/>
                  </a:moveTo>
                  <a:lnTo>
                    <a:pt x="14" y="136"/>
                  </a:lnTo>
                  <a:lnTo>
                    <a:pt x="1" y="3709"/>
                  </a:lnTo>
                  <a:lnTo>
                    <a:pt x="231" y="3587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26;p37">
              <a:extLst>
                <a:ext uri="{FF2B5EF4-FFF2-40B4-BE49-F238E27FC236}">
                  <a16:creationId xmlns:a16="http://schemas.microsoft.com/office/drawing/2014/main" id="{3B91DBC6-382C-92B7-0F02-CBB0846CF2F8}"/>
                </a:ext>
              </a:extLst>
            </p:cNvPr>
            <p:cNvSpPr/>
            <p:nvPr/>
          </p:nvSpPr>
          <p:spPr>
            <a:xfrm>
              <a:off x="9961924" y="1908904"/>
              <a:ext cx="311546" cy="180671"/>
            </a:xfrm>
            <a:custGeom>
              <a:avLst/>
              <a:gdLst/>
              <a:ahLst/>
              <a:cxnLst/>
              <a:rect l="l" t="t" r="r" b="b"/>
              <a:pathLst>
                <a:path w="3735" h="2166" extrusionOk="0">
                  <a:moveTo>
                    <a:pt x="217" y="0"/>
                  </a:moveTo>
                  <a:lnTo>
                    <a:pt x="0" y="136"/>
                  </a:lnTo>
                  <a:cubicBezTo>
                    <a:pt x="365" y="393"/>
                    <a:pt x="677" y="582"/>
                    <a:pt x="934" y="731"/>
                  </a:cubicBezTo>
                  <a:cubicBezTo>
                    <a:pt x="1475" y="1042"/>
                    <a:pt x="1718" y="1123"/>
                    <a:pt x="1759" y="1137"/>
                  </a:cubicBezTo>
                  <a:lnTo>
                    <a:pt x="1773" y="1150"/>
                  </a:lnTo>
                  <a:cubicBezTo>
                    <a:pt x="1786" y="1178"/>
                    <a:pt x="1949" y="1326"/>
                    <a:pt x="2490" y="1624"/>
                  </a:cubicBezTo>
                  <a:cubicBezTo>
                    <a:pt x="2733" y="1786"/>
                    <a:pt x="3072" y="1949"/>
                    <a:pt x="3518" y="2165"/>
                  </a:cubicBezTo>
                  <a:lnTo>
                    <a:pt x="3735" y="2030"/>
                  </a:lnTo>
                  <a:cubicBezTo>
                    <a:pt x="3275" y="1813"/>
                    <a:pt x="2963" y="1624"/>
                    <a:pt x="2706" y="1489"/>
                  </a:cubicBezTo>
                  <a:cubicBezTo>
                    <a:pt x="2151" y="1178"/>
                    <a:pt x="2003" y="1015"/>
                    <a:pt x="2003" y="1015"/>
                  </a:cubicBezTo>
                  <a:lnTo>
                    <a:pt x="1976" y="1002"/>
                  </a:lnTo>
                  <a:cubicBezTo>
                    <a:pt x="1976" y="1002"/>
                    <a:pt x="1718" y="920"/>
                    <a:pt x="1164" y="596"/>
                  </a:cubicBezTo>
                  <a:cubicBezTo>
                    <a:pt x="907" y="447"/>
                    <a:pt x="609" y="257"/>
                    <a:pt x="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27;p37">
              <a:extLst>
                <a:ext uri="{FF2B5EF4-FFF2-40B4-BE49-F238E27FC236}">
                  <a16:creationId xmlns:a16="http://schemas.microsoft.com/office/drawing/2014/main" id="{1D52A4B3-7D05-785B-598C-9001FB3FA5E6}"/>
                </a:ext>
              </a:extLst>
            </p:cNvPr>
            <p:cNvSpPr/>
            <p:nvPr/>
          </p:nvSpPr>
          <p:spPr>
            <a:xfrm>
              <a:off x="10147016" y="2256400"/>
              <a:ext cx="74571" cy="137881"/>
            </a:xfrm>
            <a:custGeom>
              <a:avLst/>
              <a:gdLst/>
              <a:ahLst/>
              <a:cxnLst/>
              <a:rect l="l" t="t" r="r" b="b"/>
              <a:pathLst>
                <a:path w="894" h="1653" extrusionOk="0">
                  <a:moveTo>
                    <a:pt x="224" y="1"/>
                  </a:moveTo>
                  <a:cubicBezTo>
                    <a:pt x="204" y="1"/>
                    <a:pt x="183" y="5"/>
                    <a:pt x="163" y="15"/>
                  </a:cubicBezTo>
                  <a:cubicBezTo>
                    <a:pt x="0" y="164"/>
                    <a:pt x="365" y="827"/>
                    <a:pt x="230" y="1233"/>
                  </a:cubicBezTo>
                  <a:lnTo>
                    <a:pt x="893" y="1653"/>
                  </a:lnTo>
                  <a:cubicBezTo>
                    <a:pt x="771" y="1152"/>
                    <a:pt x="582" y="273"/>
                    <a:pt x="311" y="29"/>
                  </a:cubicBezTo>
                  <a:cubicBezTo>
                    <a:pt x="286" y="12"/>
                    <a:pt x="256" y="1"/>
                    <a:pt x="224" y="1"/>
                  </a:cubicBez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28;p37">
              <a:extLst>
                <a:ext uri="{FF2B5EF4-FFF2-40B4-BE49-F238E27FC236}">
                  <a16:creationId xmlns:a16="http://schemas.microsoft.com/office/drawing/2014/main" id="{344CF7B9-0F5A-66EF-413D-C72E76A75AE5}"/>
                </a:ext>
              </a:extLst>
            </p:cNvPr>
            <p:cNvSpPr/>
            <p:nvPr/>
          </p:nvSpPr>
          <p:spPr>
            <a:xfrm>
              <a:off x="10402091" y="2014838"/>
              <a:ext cx="221293" cy="278598"/>
            </a:xfrm>
            <a:custGeom>
              <a:avLst/>
              <a:gdLst/>
              <a:ahLst/>
              <a:cxnLst/>
              <a:rect l="l" t="t" r="r" b="b"/>
              <a:pathLst>
                <a:path w="2653" h="3340" extrusionOk="0">
                  <a:moveTo>
                    <a:pt x="1636" y="1"/>
                  </a:moveTo>
                  <a:cubicBezTo>
                    <a:pt x="1592" y="1"/>
                    <a:pt x="1543" y="7"/>
                    <a:pt x="1475" y="16"/>
                  </a:cubicBezTo>
                  <a:cubicBezTo>
                    <a:pt x="623" y="205"/>
                    <a:pt x="568" y="273"/>
                    <a:pt x="460" y="476"/>
                  </a:cubicBezTo>
                  <a:cubicBezTo>
                    <a:pt x="14" y="1234"/>
                    <a:pt x="163" y="1423"/>
                    <a:pt x="163" y="1748"/>
                  </a:cubicBezTo>
                  <a:cubicBezTo>
                    <a:pt x="163" y="1964"/>
                    <a:pt x="135" y="2100"/>
                    <a:pt x="54" y="2289"/>
                  </a:cubicBezTo>
                  <a:cubicBezTo>
                    <a:pt x="0" y="2424"/>
                    <a:pt x="27" y="2424"/>
                    <a:pt x="95" y="2505"/>
                  </a:cubicBezTo>
                  <a:cubicBezTo>
                    <a:pt x="257" y="2668"/>
                    <a:pt x="122" y="3033"/>
                    <a:pt x="257" y="3196"/>
                  </a:cubicBezTo>
                  <a:cubicBezTo>
                    <a:pt x="331" y="3303"/>
                    <a:pt x="478" y="3340"/>
                    <a:pt x="648" y="3340"/>
                  </a:cubicBezTo>
                  <a:cubicBezTo>
                    <a:pt x="882" y="3340"/>
                    <a:pt x="1159" y="3270"/>
                    <a:pt x="1340" y="3223"/>
                  </a:cubicBezTo>
                  <a:cubicBezTo>
                    <a:pt x="1719" y="3101"/>
                    <a:pt x="2287" y="2546"/>
                    <a:pt x="2463" y="2275"/>
                  </a:cubicBezTo>
                  <a:cubicBezTo>
                    <a:pt x="2652" y="2018"/>
                    <a:pt x="2652" y="1734"/>
                    <a:pt x="2639" y="1437"/>
                  </a:cubicBezTo>
                  <a:cubicBezTo>
                    <a:pt x="2625" y="1220"/>
                    <a:pt x="2558" y="1004"/>
                    <a:pt x="2490" y="801"/>
                  </a:cubicBezTo>
                  <a:cubicBezTo>
                    <a:pt x="2355" y="395"/>
                    <a:pt x="2260" y="300"/>
                    <a:pt x="1922" y="97"/>
                  </a:cubicBezTo>
                  <a:cubicBezTo>
                    <a:pt x="1786" y="25"/>
                    <a:pt x="1723" y="1"/>
                    <a:pt x="1636" y="1"/>
                  </a:cubicBez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29;p37">
              <a:extLst>
                <a:ext uri="{FF2B5EF4-FFF2-40B4-BE49-F238E27FC236}">
                  <a16:creationId xmlns:a16="http://schemas.microsoft.com/office/drawing/2014/main" id="{CE4255E5-35BB-9CA6-7B92-93F18EEE0234}"/>
                </a:ext>
              </a:extLst>
            </p:cNvPr>
            <p:cNvSpPr/>
            <p:nvPr/>
          </p:nvSpPr>
          <p:spPr>
            <a:xfrm>
              <a:off x="10426864" y="1970379"/>
              <a:ext cx="307125" cy="277263"/>
            </a:xfrm>
            <a:custGeom>
              <a:avLst/>
              <a:gdLst/>
              <a:ahLst/>
              <a:cxnLst/>
              <a:rect l="l" t="t" r="r" b="b"/>
              <a:pathLst>
                <a:path w="3682" h="3324" extrusionOk="0">
                  <a:moveTo>
                    <a:pt x="1550" y="0"/>
                  </a:moveTo>
                  <a:cubicBezTo>
                    <a:pt x="1200" y="0"/>
                    <a:pt x="854" y="104"/>
                    <a:pt x="583" y="278"/>
                  </a:cubicBezTo>
                  <a:cubicBezTo>
                    <a:pt x="258" y="481"/>
                    <a:pt x="1" y="914"/>
                    <a:pt x="28" y="1293"/>
                  </a:cubicBezTo>
                  <a:cubicBezTo>
                    <a:pt x="38" y="1270"/>
                    <a:pt x="48" y="1261"/>
                    <a:pt x="60" y="1261"/>
                  </a:cubicBezTo>
                  <a:cubicBezTo>
                    <a:pt x="98" y="1261"/>
                    <a:pt x="149" y="1353"/>
                    <a:pt x="231" y="1415"/>
                  </a:cubicBezTo>
                  <a:cubicBezTo>
                    <a:pt x="393" y="1591"/>
                    <a:pt x="677" y="1888"/>
                    <a:pt x="975" y="2294"/>
                  </a:cubicBezTo>
                  <a:cubicBezTo>
                    <a:pt x="1056" y="2430"/>
                    <a:pt x="1340" y="3052"/>
                    <a:pt x="1516" y="3174"/>
                  </a:cubicBezTo>
                  <a:cubicBezTo>
                    <a:pt x="1591" y="2938"/>
                    <a:pt x="2164" y="2805"/>
                    <a:pt x="2271" y="2805"/>
                  </a:cubicBezTo>
                  <a:cubicBezTo>
                    <a:pt x="2281" y="2805"/>
                    <a:pt x="2286" y="2806"/>
                    <a:pt x="2288" y="2808"/>
                  </a:cubicBezTo>
                  <a:cubicBezTo>
                    <a:pt x="2328" y="2849"/>
                    <a:pt x="2071" y="3214"/>
                    <a:pt x="1936" y="3323"/>
                  </a:cubicBezTo>
                  <a:cubicBezTo>
                    <a:pt x="1940" y="3323"/>
                    <a:pt x="1944" y="3324"/>
                    <a:pt x="1949" y="3324"/>
                  </a:cubicBezTo>
                  <a:cubicBezTo>
                    <a:pt x="2218" y="3324"/>
                    <a:pt x="3681" y="2202"/>
                    <a:pt x="2910" y="806"/>
                  </a:cubicBezTo>
                  <a:cubicBezTo>
                    <a:pt x="2602" y="231"/>
                    <a:pt x="2072" y="0"/>
                    <a:pt x="1550" y="0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30;p37">
              <a:extLst>
                <a:ext uri="{FF2B5EF4-FFF2-40B4-BE49-F238E27FC236}">
                  <a16:creationId xmlns:a16="http://schemas.microsoft.com/office/drawing/2014/main" id="{56224C91-1DE5-B51A-BB28-2AE933FC52C1}"/>
                </a:ext>
              </a:extLst>
            </p:cNvPr>
            <p:cNvSpPr/>
            <p:nvPr/>
          </p:nvSpPr>
          <p:spPr>
            <a:xfrm>
              <a:off x="10543141" y="2198262"/>
              <a:ext cx="84747" cy="58639"/>
            </a:xfrm>
            <a:custGeom>
              <a:avLst/>
              <a:gdLst/>
              <a:ahLst/>
              <a:cxnLst/>
              <a:rect l="l" t="t" r="r" b="b"/>
              <a:pathLst>
                <a:path w="1016" h="703" extrusionOk="0">
                  <a:moveTo>
                    <a:pt x="768" y="1"/>
                  </a:moveTo>
                  <a:cubicBezTo>
                    <a:pt x="654" y="1"/>
                    <a:pt x="508" y="49"/>
                    <a:pt x="366" y="144"/>
                  </a:cubicBezTo>
                  <a:cubicBezTo>
                    <a:pt x="136" y="293"/>
                    <a:pt x="1" y="509"/>
                    <a:pt x="68" y="631"/>
                  </a:cubicBezTo>
                  <a:cubicBezTo>
                    <a:pt x="101" y="680"/>
                    <a:pt x="162" y="703"/>
                    <a:pt x="238" y="703"/>
                  </a:cubicBezTo>
                  <a:cubicBezTo>
                    <a:pt x="352" y="703"/>
                    <a:pt x="499" y="653"/>
                    <a:pt x="637" y="564"/>
                  </a:cubicBezTo>
                  <a:cubicBezTo>
                    <a:pt x="880" y="415"/>
                    <a:pt x="1015" y="185"/>
                    <a:pt x="948" y="76"/>
                  </a:cubicBezTo>
                  <a:cubicBezTo>
                    <a:pt x="914" y="26"/>
                    <a:pt x="849" y="1"/>
                    <a:pt x="768" y="1"/>
                  </a:cubicBez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131;p37">
              <a:extLst>
                <a:ext uri="{FF2B5EF4-FFF2-40B4-BE49-F238E27FC236}">
                  <a16:creationId xmlns:a16="http://schemas.microsoft.com/office/drawing/2014/main" id="{6853B000-F088-115A-C664-C2F3AAB8BE67}"/>
                </a:ext>
              </a:extLst>
            </p:cNvPr>
            <p:cNvSpPr/>
            <p:nvPr/>
          </p:nvSpPr>
          <p:spPr>
            <a:xfrm>
              <a:off x="9747470" y="3361447"/>
              <a:ext cx="498890" cy="285021"/>
            </a:xfrm>
            <a:custGeom>
              <a:avLst/>
              <a:gdLst/>
              <a:ahLst/>
              <a:cxnLst/>
              <a:rect l="l" t="t" r="r" b="b"/>
              <a:pathLst>
                <a:path w="5981" h="3417" extrusionOk="0">
                  <a:moveTo>
                    <a:pt x="2625" y="1"/>
                  </a:moveTo>
                  <a:lnTo>
                    <a:pt x="68" y="1462"/>
                  </a:lnTo>
                  <a:cubicBezTo>
                    <a:pt x="56" y="1474"/>
                    <a:pt x="45" y="1480"/>
                    <a:pt x="34" y="1482"/>
                  </a:cubicBezTo>
                  <a:lnTo>
                    <a:pt x="34" y="1482"/>
                  </a:lnTo>
                  <a:lnTo>
                    <a:pt x="0" y="1462"/>
                  </a:lnTo>
                  <a:lnTo>
                    <a:pt x="0" y="1462"/>
                  </a:lnTo>
                  <a:cubicBezTo>
                    <a:pt x="7" y="1476"/>
                    <a:pt x="17" y="1482"/>
                    <a:pt x="29" y="1482"/>
                  </a:cubicBezTo>
                  <a:cubicBezTo>
                    <a:pt x="31" y="1482"/>
                    <a:pt x="33" y="1482"/>
                    <a:pt x="34" y="1482"/>
                  </a:cubicBezTo>
                  <a:lnTo>
                    <a:pt x="34" y="1482"/>
                  </a:lnTo>
                  <a:lnTo>
                    <a:pt x="3369" y="3411"/>
                  </a:lnTo>
                  <a:cubicBezTo>
                    <a:pt x="3374" y="3415"/>
                    <a:pt x="3378" y="3417"/>
                    <a:pt x="3383" y="3417"/>
                  </a:cubicBezTo>
                  <a:cubicBezTo>
                    <a:pt x="3393" y="3417"/>
                    <a:pt x="3405" y="3411"/>
                    <a:pt x="3423" y="3411"/>
                  </a:cubicBezTo>
                  <a:lnTo>
                    <a:pt x="5981" y="1936"/>
                  </a:lnTo>
                  <a:lnTo>
                    <a:pt x="2625" y="1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132;p37">
              <a:extLst>
                <a:ext uri="{FF2B5EF4-FFF2-40B4-BE49-F238E27FC236}">
                  <a16:creationId xmlns:a16="http://schemas.microsoft.com/office/drawing/2014/main" id="{D03E8E2A-E694-3245-89E4-CC5F123FC96E}"/>
                </a:ext>
              </a:extLst>
            </p:cNvPr>
            <p:cNvSpPr/>
            <p:nvPr/>
          </p:nvSpPr>
          <p:spPr>
            <a:xfrm>
              <a:off x="10025067" y="3481144"/>
              <a:ext cx="207781" cy="162571"/>
            </a:xfrm>
            <a:custGeom>
              <a:avLst/>
              <a:gdLst/>
              <a:ahLst/>
              <a:cxnLst/>
              <a:rect l="l" t="t" r="r" b="b"/>
              <a:pathLst>
                <a:path w="2491" h="1949" extrusionOk="0">
                  <a:moveTo>
                    <a:pt x="2490" y="0"/>
                  </a:moveTo>
                  <a:lnTo>
                    <a:pt x="177" y="1340"/>
                  </a:lnTo>
                  <a:cubicBezTo>
                    <a:pt x="68" y="1407"/>
                    <a:pt x="1" y="1516"/>
                    <a:pt x="1" y="1637"/>
                  </a:cubicBezTo>
                  <a:lnTo>
                    <a:pt x="1" y="1949"/>
                  </a:lnTo>
                  <a:lnTo>
                    <a:pt x="2490" y="501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33;p37">
              <a:extLst>
                <a:ext uri="{FF2B5EF4-FFF2-40B4-BE49-F238E27FC236}">
                  <a16:creationId xmlns:a16="http://schemas.microsoft.com/office/drawing/2014/main" id="{1A1A3700-6ADA-3322-27D2-EF59D2BBCF82}"/>
                </a:ext>
              </a:extLst>
            </p:cNvPr>
            <p:cNvSpPr/>
            <p:nvPr/>
          </p:nvSpPr>
          <p:spPr>
            <a:xfrm>
              <a:off x="9741798" y="3483396"/>
              <a:ext cx="284520" cy="171580"/>
            </a:xfrm>
            <a:custGeom>
              <a:avLst/>
              <a:gdLst/>
              <a:ahLst/>
              <a:cxnLst/>
              <a:rect l="l" t="t" r="r" b="b"/>
              <a:pathLst>
                <a:path w="3411" h="2057" extrusionOk="0">
                  <a:moveTo>
                    <a:pt x="0" y="0"/>
                  </a:moveTo>
                  <a:cubicBezTo>
                    <a:pt x="0" y="41"/>
                    <a:pt x="14" y="68"/>
                    <a:pt x="28" y="95"/>
                  </a:cubicBezTo>
                  <a:lnTo>
                    <a:pt x="3410" y="2057"/>
                  </a:lnTo>
                  <a:cubicBezTo>
                    <a:pt x="3397" y="2030"/>
                    <a:pt x="3383" y="2016"/>
                    <a:pt x="3383" y="1962"/>
                  </a:cubicBezTo>
                  <a:lnTo>
                    <a:pt x="2179" y="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34;p37">
              <a:extLst>
                <a:ext uri="{FF2B5EF4-FFF2-40B4-BE49-F238E27FC236}">
                  <a16:creationId xmlns:a16="http://schemas.microsoft.com/office/drawing/2014/main" id="{FAD1DC46-47EE-3780-882A-3CB8B8290306}"/>
                </a:ext>
              </a:extLst>
            </p:cNvPr>
            <p:cNvSpPr/>
            <p:nvPr/>
          </p:nvSpPr>
          <p:spPr>
            <a:xfrm>
              <a:off x="9741798" y="3440522"/>
              <a:ext cx="293529" cy="181756"/>
            </a:xfrm>
            <a:custGeom>
              <a:avLst/>
              <a:gdLst/>
              <a:ahLst/>
              <a:cxnLst/>
              <a:rect l="l" t="t" r="r" b="b"/>
              <a:pathLst>
                <a:path w="3519" h="2179" extrusionOk="0">
                  <a:moveTo>
                    <a:pt x="136" y="0"/>
                  </a:moveTo>
                  <a:cubicBezTo>
                    <a:pt x="68" y="27"/>
                    <a:pt x="0" y="149"/>
                    <a:pt x="0" y="230"/>
                  </a:cubicBezTo>
                  <a:lnTo>
                    <a:pt x="1990" y="1502"/>
                  </a:lnTo>
                  <a:lnTo>
                    <a:pt x="3370" y="2179"/>
                  </a:lnTo>
                  <a:cubicBezTo>
                    <a:pt x="3370" y="2070"/>
                    <a:pt x="3437" y="1976"/>
                    <a:pt x="3519" y="1935"/>
                  </a:cubicBezTo>
                  <a:lnTo>
                    <a:pt x="2436" y="907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135;p37">
              <a:extLst>
                <a:ext uri="{FF2B5EF4-FFF2-40B4-BE49-F238E27FC236}">
                  <a16:creationId xmlns:a16="http://schemas.microsoft.com/office/drawing/2014/main" id="{15BC8A56-1D31-F0C8-28BC-B8A496881F0F}"/>
                </a:ext>
              </a:extLst>
            </p:cNvPr>
            <p:cNvSpPr/>
            <p:nvPr/>
          </p:nvSpPr>
          <p:spPr>
            <a:xfrm>
              <a:off x="9740630" y="3458539"/>
              <a:ext cx="282268" cy="187428"/>
            </a:xfrm>
            <a:custGeom>
              <a:avLst/>
              <a:gdLst/>
              <a:ahLst/>
              <a:cxnLst/>
              <a:rect l="l" t="t" r="r" b="b"/>
              <a:pathLst>
                <a:path w="3384" h="2247" extrusionOk="0">
                  <a:moveTo>
                    <a:pt x="1" y="1"/>
                  </a:moveTo>
                  <a:lnTo>
                    <a:pt x="14" y="298"/>
                  </a:lnTo>
                  <a:lnTo>
                    <a:pt x="3384" y="2247"/>
                  </a:lnTo>
                  <a:lnTo>
                    <a:pt x="3384" y="196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136;p37">
              <a:extLst>
                <a:ext uri="{FF2B5EF4-FFF2-40B4-BE49-F238E27FC236}">
                  <a16:creationId xmlns:a16="http://schemas.microsoft.com/office/drawing/2014/main" id="{6227BB08-BBC6-385D-6D04-836C6F7A1D8F}"/>
                </a:ext>
              </a:extLst>
            </p:cNvPr>
            <p:cNvSpPr/>
            <p:nvPr/>
          </p:nvSpPr>
          <p:spPr>
            <a:xfrm>
              <a:off x="9753059" y="3314069"/>
              <a:ext cx="493302" cy="286772"/>
            </a:xfrm>
            <a:custGeom>
              <a:avLst/>
              <a:gdLst/>
              <a:ahLst/>
              <a:cxnLst/>
              <a:rect l="l" t="t" r="r" b="b"/>
              <a:pathLst>
                <a:path w="5914" h="3438" extrusionOk="0">
                  <a:moveTo>
                    <a:pt x="2558" y="1"/>
                  </a:moveTo>
                  <a:lnTo>
                    <a:pt x="1" y="1489"/>
                  </a:lnTo>
                  <a:lnTo>
                    <a:pt x="3370" y="3437"/>
                  </a:lnTo>
                  <a:lnTo>
                    <a:pt x="5914" y="1963"/>
                  </a:lnTo>
                  <a:lnTo>
                    <a:pt x="2558" y="1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137;p37">
              <a:extLst>
                <a:ext uri="{FF2B5EF4-FFF2-40B4-BE49-F238E27FC236}">
                  <a16:creationId xmlns:a16="http://schemas.microsoft.com/office/drawing/2014/main" id="{646CFC88-F989-2354-B15E-8C66B7C9A90C}"/>
                </a:ext>
              </a:extLst>
            </p:cNvPr>
            <p:cNvSpPr/>
            <p:nvPr/>
          </p:nvSpPr>
          <p:spPr>
            <a:xfrm>
              <a:off x="10022815" y="3477724"/>
              <a:ext cx="223546" cy="178753"/>
            </a:xfrm>
            <a:custGeom>
              <a:avLst/>
              <a:gdLst/>
              <a:ahLst/>
              <a:cxnLst/>
              <a:rect l="l" t="t" r="r" b="b"/>
              <a:pathLst>
                <a:path w="2680" h="2143" extrusionOk="0">
                  <a:moveTo>
                    <a:pt x="2680" y="1"/>
                  </a:moveTo>
                  <a:lnTo>
                    <a:pt x="136" y="1489"/>
                  </a:lnTo>
                  <a:cubicBezTo>
                    <a:pt x="68" y="1530"/>
                    <a:pt x="1" y="1651"/>
                    <a:pt x="1" y="1733"/>
                  </a:cubicBezTo>
                  <a:lnTo>
                    <a:pt x="1" y="2030"/>
                  </a:lnTo>
                  <a:cubicBezTo>
                    <a:pt x="1" y="2107"/>
                    <a:pt x="21" y="2143"/>
                    <a:pt x="67" y="2143"/>
                  </a:cubicBezTo>
                  <a:cubicBezTo>
                    <a:pt x="85" y="2143"/>
                    <a:pt x="108" y="2137"/>
                    <a:pt x="136" y="2125"/>
                  </a:cubicBezTo>
                  <a:lnTo>
                    <a:pt x="2680" y="650"/>
                  </a:lnTo>
                  <a:lnTo>
                    <a:pt x="2680" y="582"/>
                  </a:lnTo>
                  <a:lnTo>
                    <a:pt x="136" y="2057"/>
                  </a:lnTo>
                  <a:cubicBezTo>
                    <a:pt x="123" y="2060"/>
                    <a:pt x="111" y="2062"/>
                    <a:pt x="100" y="2062"/>
                  </a:cubicBezTo>
                  <a:cubicBezTo>
                    <a:pt x="65" y="2062"/>
                    <a:pt x="41" y="2044"/>
                    <a:pt x="41" y="2003"/>
                  </a:cubicBezTo>
                  <a:lnTo>
                    <a:pt x="41" y="1692"/>
                  </a:lnTo>
                  <a:cubicBezTo>
                    <a:pt x="41" y="1624"/>
                    <a:pt x="82" y="1584"/>
                    <a:pt x="136" y="1543"/>
                  </a:cubicBezTo>
                  <a:lnTo>
                    <a:pt x="2680" y="68"/>
                  </a:lnTo>
                  <a:lnTo>
                    <a:pt x="2680" y="1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138;p37">
              <a:extLst>
                <a:ext uri="{FF2B5EF4-FFF2-40B4-BE49-F238E27FC236}">
                  <a16:creationId xmlns:a16="http://schemas.microsoft.com/office/drawing/2014/main" id="{D8C0613F-3750-C494-076B-6F8158973DB2}"/>
                </a:ext>
              </a:extLst>
            </p:cNvPr>
            <p:cNvSpPr/>
            <p:nvPr/>
          </p:nvSpPr>
          <p:spPr>
            <a:xfrm>
              <a:off x="9766655" y="3306145"/>
              <a:ext cx="462773" cy="265335"/>
            </a:xfrm>
            <a:custGeom>
              <a:avLst/>
              <a:gdLst/>
              <a:ahLst/>
              <a:cxnLst/>
              <a:rect l="l" t="t" r="r" b="b"/>
              <a:pathLst>
                <a:path w="5548" h="3181" extrusionOk="0">
                  <a:moveTo>
                    <a:pt x="2422" y="1"/>
                  </a:moveTo>
                  <a:lnTo>
                    <a:pt x="54" y="1367"/>
                  </a:lnTo>
                  <a:cubicBezTo>
                    <a:pt x="48" y="1374"/>
                    <a:pt x="41" y="1378"/>
                    <a:pt x="32" y="1378"/>
                  </a:cubicBezTo>
                  <a:cubicBezTo>
                    <a:pt x="24" y="1378"/>
                    <a:pt x="14" y="1374"/>
                    <a:pt x="0" y="1367"/>
                  </a:cubicBezTo>
                  <a:lnTo>
                    <a:pt x="0" y="1367"/>
                  </a:lnTo>
                  <a:lnTo>
                    <a:pt x="3139" y="3181"/>
                  </a:lnTo>
                  <a:lnTo>
                    <a:pt x="3180" y="3181"/>
                  </a:lnTo>
                  <a:lnTo>
                    <a:pt x="5548" y="1814"/>
                  </a:lnTo>
                  <a:lnTo>
                    <a:pt x="2422" y="1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139;p37">
              <a:extLst>
                <a:ext uri="{FF2B5EF4-FFF2-40B4-BE49-F238E27FC236}">
                  <a16:creationId xmlns:a16="http://schemas.microsoft.com/office/drawing/2014/main" id="{A401E59D-FF95-8D56-379F-C1C602F89F53}"/>
                </a:ext>
              </a:extLst>
            </p:cNvPr>
            <p:cNvSpPr/>
            <p:nvPr/>
          </p:nvSpPr>
          <p:spPr>
            <a:xfrm>
              <a:off x="10022815" y="3414498"/>
              <a:ext cx="193100" cy="152478"/>
            </a:xfrm>
            <a:custGeom>
              <a:avLst/>
              <a:gdLst/>
              <a:ahLst/>
              <a:cxnLst/>
              <a:rect l="l" t="t" r="r" b="b"/>
              <a:pathLst>
                <a:path w="2315" h="1828" extrusionOk="0">
                  <a:moveTo>
                    <a:pt x="2315" y="1"/>
                  </a:moveTo>
                  <a:lnTo>
                    <a:pt x="163" y="1259"/>
                  </a:lnTo>
                  <a:cubicBezTo>
                    <a:pt x="68" y="1327"/>
                    <a:pt x="1" y="1422"/>
                    <a:pt x="1" y="1543"/>
                  </a:cubicBezTo>
                  <a:lnTo>
                    <a:pt x="1" y="1827"/>
                  </a:lnTo>
                  <a:lnTo>
                    <a:pt x="2315" y="488"/>
                  </a:lnTo>
                  <a:lnTo>
                    <a:pt x="23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140;p37">
              <a:extLst>
                <a:ext uri="{FF2B5EF4-FFF2-40B4-BE49-F238E27FC236}">
                  <a16:creationId xmlns:a16="http://schemas.microsoft.com/office/drawing/2014/main" id="{97ACAC75-B4D9-A322-ACC8-7E7D0E324F30}"/>
                </a:ext>
              </a:extLst>
            </p:cNvPr>
            <p:cNvSpPr/>
            <p:nvPr/>
          </p:nvSpPr>
          <p:spPr>
            <a:xfrm>
              <a:off x="9759815" y="3419002"/>
              <a:ext cx="265335" cy="159234"/>
            </a:xfrm>
            <a:custGeom>
              <a:avLst/>
              <a:gdLst/>
              <a:ahLst/>
              <a:cxnLst/>
              <a:rect l="l" t="t" r="r" b="b"/>
              <a:pathLst>
                <a:path w="3181" h="1909" extrusionOk="0">
                  <a:moveTo>
                    <a:pt x="1" y="1"/>
                  </a:moveTo>
                  <a:cubicBezTo>
                    <a:pt x="1" y="55"/>
                    <a:pt x="14" y="69"/>
                    <a:pt x="42" y="82"/>
                  </a:cubicBezTo>
                  <a:lnTo>
                    <a:pt x="3177" y="1906"/>
                  </a:lnTo>
                  <a:lnTo>
                    <a:pt x="3177" y="1906"/>
                  </a:lnTo>
                  <a:cubicBezTo>
                    <a:pt x="3154" y="1891"/>
                    <a:pt x="3154" y="1853"/>
                    <a:pt x="3154" y="1828"/>
                  </a:cubicBezTo>
                  <a:lnTo>
                    <a:pt x="2031" y="1070"/>
                  </a:lnTo>
                  <a:lnTo>
                    <a:pt x="1" y="1"/>
                  </a:lnTo>
                  <a:close/>
                  <a:moveTo>
                    <a:pt x="3177" y="1906"/>
                  </a:moveTo>
                  <a:lnTo>
                    <a:pt x="3177" y="1906"/>
                  </a:lnTo>
                  <a:cubicBezTo>
                    <a:pt x="3178" y="1907"/>
                    <a:pt x="3179" y="1908"/>
                    <a:pt x="3181" y="1909"/>
                  </a:cubicBezTo>
                  <a:lnTo>
                    <a:pt x="3177" y="1906"/>
                  </a:ln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141;p37">
              <a:extLst>
                <a:ext uri="{FF2B5EF4-FFF2-40B4-BE49-F238E27FC236}">
                  <a16:creationId xmlns:a16="http://schemas.microsoft.com/office/drawing/2014/main" id="{083625F0-B99E-4414-EC18-242E07686751}"/>
                </a:ext>
              </a:extLst>
            </p:cNvPr>
            <p:cNvSpPr/>
            <p:nvPr/>
          </p:nvSpPr>
          <p:spPr>
            <a:xfrm>
              <a:off x="9758731" y="3376128"/>
              <a:ext cx="272092" cy="171663"/>
            </a:xfrm>
            <a:custGeom>
              <a:avLst/>
              <a:gdLst/>
              <a:ahLst/>
              <a:cxnLst/>
              <a:rect l="l" t="t" r="r" b="b"/>
              <a:pathLst>
                <a:path w="3262" h="2058" extrusionOk="0">
                  <a:moveTo>
                    <a:pt x="136" y="1"/>
                  </a:moveTo>
                  <a:cubicBezTo>
                    <a:pt x="55" y="41"/>
                    <a:pt x="0" y="136"/>
                    <a:pt x="0" y="231"/>
                  </a:cubicBezTo>
                  <a:lnTo>
                    <a:pt x="1854" y="1408"/>
                  </a:lnTo>
                  <a:lnTo>
                    <a:pt x="3140" y="2057"/>
                  </a:lnTo>
                  <a:cubicBezTo>
                    <a:pt x="3140" y="1963"/>
                    <a:pt x="3207" y="1868"/>
                    <a:pt x="3261" y="1814"/>
                  </a:cubicBezTo>
                  <a:lnTo>
                    <a:pt x="2260" y="853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142;p37">
              <a:extLst>
                <a:ext uri="{FF2B5EF4-FFF2-40B4-BE49-F238E27FC236}">
                  <a16:creationId xmlns:a16="http://schemas.microsoft.com/office/drawing/2014/main" id="{9BC67135-5B9A-CB4E-412A-57A2A3E52F6E}"/>
                </a:ext>
              </a:extLst>
            </p:cNvPr>
            <p:cNvSpPr/>
            <p:nvPr/>
          </p:nvSpPr>
          <p:spPr>
            <a:xfrm>
              <a:off x="9759815" y="3395313"/>
              <a:ext cx="260831" cy="175083"/>
            </a:xfrm>
            <a:custGeom>
              <a:avLst/>
              <a:gdLst/>
              <a:ahLst/>
              <a:cxnLst/>
              <a:rect l="l" t="t" r="r" b="b"/>
              <a:pathLst>
                <a:path w="3127" h="2099" extrusionOk="0">
                  <a:moveTo>
                    <a:pt x="1" y="1"/>
                  </a:moveTo>
                  <a:lnTo>
                    <a:pt x="1" y="285"/>
                  </a:lnTo>
                  <a:lnTo>
                    <a:pt x="3127" y="2098"/>
                  </a:lnTo>
                  <a:lnTo>
                    <a:pt x="3127" y="1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143;p37">
              <a:extLst>
                <a:ext uri="{FF2B5EF4-FFF2-40B4-BE49-F238E27FC236}">
                  <a16:creationId xmlns:a16="http://schemas.microsoft.com/office/drawing/2014/main" id="{F39C7660-3B81-A9C9-369F-9F8B63280A3A}"/>
                </a:ext>
              </a:extLst>
            </p:cNvPr>
            <p:cNvSpPr/>
            <p:nvPr/>
          </p:nvSpPr>
          <p:spPr>
            <a:xfrm>
              <a:off x="9771159" y="3262187"/>
              <a:ext cx="458268" cy="265252"/>
            </a:xfrm>
            <a:custGeom>
              <a:avLst/>
              <a:gdLst/>
              <a:ahLst/>
              <a:cxnLst/>
              <a:rect l="l" t="t" r="r" b="b"/>
              <a:pathLst>
                <a:path w="5494" h="3180" extrusionOk="0">
                  <a:moveTo>
                    <a:pt x="2368" y="0"/>
                  </a:moveTo>
                  <a:lnTo>
                    <a:pt x="0" y="1367"/>
                  </a:lnTo>
                  <a:lnTo>
                    <a:pt x="3112" y="3180"/>
                  </a:lnTo>
                  <a:lnTo>
                    <a:pt x="5494" y="1813"/>
                  </a:lnTo>
                  <a:lnTo>
                    <a:pt x="2368" y="0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144;p37">
              <a:extLst>
                <a:ext uri="{FF2B5EF4-FFF2-40B4-BE49-F238E27FC236}">
                  <a16:creationId xmlns:a16="http://schemas.microsoft.com/office/drawing/2014/main" id="{46100F54-4C68-BB43-690A-89A23AA897A9}"/>
                </a:ext>
              </a:extLst>
            </p:cNvPr>
            <p:cNvSpPr/>
            <p:nvPr/>
          </p:nvSpPr>
          <p:spPr>
            <a:xfrm>
              <a:off x="10020562" y="3413413"/>
              <a:ext cx="208865" cy="161653"/>
            </a:xfrm>
            <a:custGeom>
              <a:avLst/>
              <a:gdLst/>
              <a:ahLst/>
              <a:cxnLst/>
              <a:rect l="l" t="t" r="r" b="b"/>
              <a:pathLst>
                <a:path w="2504" h="1938" extrusionOk="0">
                  <a:moveTo>
                    <a:pt x="2504" y="0"/>
                  </a:moveTo>
                  <a:lnTo>
                    <a:pt x="136" y="1367"/>
                  </a:lnTo>
                  <a:cubicBezTo>
                    <a:pt x="55" y="1408"/>
                    <a:pt x="1" y="1502"/>
                    <a:pt x="1" y="1583"/>
                  </a:cubicBezTo>
                  <a:lnTo>
                    <a:pt x="1" y="1854"/>
                  </a:lnTo>
                  <a:cubicBezTo>
                    <a:pt x="1" y="1903"/>
                    <a:pt x="36" y="1938"/>
                    <a:pt x="81" y="1938"/>
                  </a:cubicBezTo>
                  <a:cubicBezTo>
                    <a:pt x="99" y="1938"/>
                    <a:pt x="117" y="1933"/>
                    <a:pt x="136" y="1922"/>
                  </a:cubicBezTo>
                  <a:lnTo>
                    <a:pt x="2504" y="555"/>
                  </a:lnTo>
                  <a:lnTo>
                    <a:pt x="2504" y="501"/>
                  </a:lnTo>
                  <a:lnTo>
                    <a:pt x="136" y="1881"/>
                  </a:lnTo>
                  <a:cubicBezTo>
                    <a:pt x="126" y="1884"/>
                    <a:pt x="117" y="1886"/>
                    <a:pt x="108" y="1886"/>
                  </a:cubicBezTo>
                  <a:cubicBezTo>
                    <a:pt x="78" y="1886"/>
                    <a:pt x="55" y="1868"/>
                    <a:pt x="55" y="1827"/>
                  </a:cubicBezTo>
                  <a:lnTo>
                    <a:pt x="55" y="1556"/>
                  </a:lnTo>
                  <a:cubicBezTo>
                    <a:pt x="55" y="1502"/>
                    <a:pt x="95" y="1435"/>
                    <a:pt x="136" y="1421"/>
                  </a:cubicBezTo>
                  <a:lnTo>
                    <a:pt x="2504" y="54"/>
                  </a:lnTo>
                  <a:lnTo>
                    <a:pt x="2504" y="0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145;p37">
              <a:extLst>
                <a:ext uri="{FF2B5EF4-FFF2-40B4-BE49-F238E27FC236}">
                  <a16:creationId xmlns:a16="http://schemas.microsoft.com/office/drawing/2014/main" id="{F7BBC550-789F-DC16-7227-D1F023E39F01}"/>
                </a:ext>
              </a:extLst>
            </p:cNvPr>
            <p:cNvSpPr/>
            <p:nvPr/>
          </p:nvSpPr>
          <p:spPr>
            <a:xfrm>
              <a:off x="9969764" y="3240750"/>
              <a:ext cx="257411" cy="155815"/>
            </a:xfrm>
            <a:custGeom>
              <a:avLst/>
              <a:gdLst/>
              <a:ahLst/>
              <a:cxnLst/>
              <a:rect l="l" t="t" r="r" b="b"/>
              <a:pathLst>
                <a:path w="3086" h="1868" extrusionOk="0">
                  <a:moveTo>
                    <a:pt x="68" y="0"/>
                  </a:moveTo>
                  <a:cubicBezTo>
                    <a:pt x="68" y="54"/>
                    <a:pt x="41" y="108"/>
                    <a:pt x="1" y="122"/>
                  </a:cubicBezTo>
                  <a:lnTo>
                    <a:pt x="3018" y="1867"/>
                  </a:lnTo>
                  <a:cubicBezTo>
                    <a:pt x="3045" y="1827"/>
                    <a:pt x="3072" y="1786"/>
                    <a:pt x="3086" y="1746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146;p37">
              <a:extLst>
                <a:ext uri="{FF2B5EF4-FFF2-40B4-BE49-F238E27FC236}">
                  <a16:creationId xmlns:a16="http://schemas.microsoft.com/office/drawing/2014/main" id="{50690EEC-B3CA-92CC-D5F3-B243E6926133}"/>
                </a:ext>
              </a:extLst>
            </p:cNvPr>
            <p:cNvSpPr/>
            <p:nvPr/>
          </p:nvSpPr>
          <p:spPr>
            <a:xfrm>
              <a:off x="9974269" y="3218145"/>
              <a:ext cx="254074" cy="169411"/>
            </a:xfrm>
            <a:custGeom>
              <a:avLst/>
              <a:gdLst/>
              <a:ahLst/>
              <a:cxnLst/>
              <a:rect l="l" t="t" r="r" b="b"/>
              <a:pathLst>
                <a:path w="3046" h="2031" extrusionOk="0">
                  <a:moveTo>
                    <a:pt x="1" y="0"/>
                  </a:moveTo>
                  <a:lnTo>
                    <a:pt x="9" y="5"/>
                  </a:lnTo>
                  <a:lnTo>
                    <a:pt x="9" y="5"/>
                  </a:lnTo>
                  <a:cubicBezTo>
                    <a:pt x="7" y="2"/>
                    <a:pt x="4" y="0"/>
                    <a:pt x="1" y="0"/>
                  </a:cubicBezTo>
                  <a:close/>
                  <a:moveTo>
                    <a:pt x="9" y="5"/>
                  </a:moveTo>
                  <a:lnTo>
                    <a:pt x="9" y="5"/>
                  </a:lnTo>
                  <a:cubicBezTo>
                    <a:pt x="14" y="14"/>
                    <a:pt x="14" y="34"/>
                    <a:pt x="14" y="55"/>
                  </a:cubicBezTo>
                  <a:lnTo>
                    <a:pt x="14" y="298"/>
                  </a:lnTo>
                  <a:lnTo>
                    <a:pt x="3032" y="2030"/>
                  </a:lnTo>
                  <a:lnTo>
                    <a:pt x="3045" y="1759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147;p37">
              <a:extLst>
                <a:ext uri="{FF2B5EF4-FFF2-40B4-BE49-F238E27FC236}">
                  <a16:creationId xmlns:a16="http://schemas.microsoft.com/office/drawing/2014/main" id="{BD8834D3-C36D-3B30-CCB2-2DA9B7883C73}"/>
                </a:ext>
              </a:extLst>
            </p:cNvPr>
            <p:cNvSpPr/>
            <p:nvPr/>
          </p:nvSpPr>
          <p:spPr>
            <a:xfrm>
              <a:off x="9774496" y="3250843"/>
              <a:ext cx="447091" cy="258579"/>
            </a:xfrm>
            <a:custGeom>
              <a:avLst/>
              <a:gdLst/>
              <a:ahLst/>
              <a:cxnLst/>
              <a:rect l="l" t="t" r="r" b="b"/>
              <a:pathLst>
                <a:path w="5360" h="3100" extrusionOk="0">
                  <a:moveTo>
                    <a:pt x="2342" y="1"/>
                  </a:moveTo>
                  <a:lnTo>
                    <a:pt x="1" y="1354"/>
                  </a:lnTo>
                  <a:lnTo>
                    <a:pt x="2991" y="3099"/>
                  </a:lnTo>
                  <a:lnTo>
                    <a:pt x="5359" y="1746"/>
                  </a:lnTo>
                  <a:lnTo>
                    <a:pt x="2342" y="1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148;p37">
              <a:extLst>
                <a:ext uri="{FF2B5EF4-FFF2-40B4-BE49-F238E27FC236}">
                  <a16:creationId xmlns:a16="http://schemas.microsoft.com/office/drawing/2014/main" id="{3A525592-5478-AAB5-52D1-BDE6D50FFE0C}"/>
                </a:ext>
              </a:extLst>
            </p:cNvPr>
            <p:cNvSpPr/>
            <p:nvPr/>
          </p:nvSpPr>
          <p:spPr>
            <a:xfrm>
              <a:off x="9783588" y="3329834"/>
              <a:ext cx="240478" cy="172831"/>
            </a:xfrm>
            <a:custGeom>
              <a:avLst/>
              <a:gdLst/>
              <a:ahLst/>
              <a:cxnLst/>
              <a:rect l="l" t="t" r="r" b="b"/>
              <a:pathLst>
                <a:path w="2883" h="2072" extrusionOk="0">
                  <a:moveTo>
                    <a:pt x="0" y="1"/>
                  </a:moveTo>
                  <a:lnTo>
                    <a:pt x="0" y="407"/>
                  </a:lnTo>
                  <a:lnTo>
                    <a:pt x="2882" y="2071"/>
                  </a:lnTo>
                  <a:lnTo>
                    <a:pt x="2882" y="16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149;p37">
              <a:extLst>
                <a:ext uri="{FF2B5EF4-FFF2-40B4-BE49-F238E27FC236}">
                  <a16:creationId xmlns:a16="http://schemas.microsoft.com/office/drawing/2014/main" id="{52EB7469-F2AF-84B1-AC14-03A191D7923D}"/>
                </a:ext>
              </a:extLst>
            </p:cNvPr>
            <p:cNvSpPr/>
            <p:nvPr/>
          </p:nvSpPr>
          <p:spPr>
            <a:xfrm>
              <a:off x="10025067" y="3359195"/>
              <a:ext cx="195352" cy="143469"/>
            </a:xfrm>
            <a:custGeom>
              <a:avLst/>
              <a:gdLst/>
              <a:ahLst/>
              <a:cxnLst/>
              <a:rect l="l" t="t" r="r" b="b"/>
              <a:pathLst>
                <a:path w="2342" h="1720" extrusionOk="0">
                  <a:moveTo>
                    <a:pt x="2315" y="1"/>
                  </a:moveTo>
                  <a:lnTo>
                    <a:pt x="1" y="1313"/>
                  </a:lnTo>
                  <a:lnTo>
                    <a:pt x="1" y="1719"/>
                  </a:lnTo>
                  <a:lnTo>
                    <a:pt x="2288" y="393"/>
                  </a:lnTo>
                  <a:cubicBezTo>
                    <a:pt x="2301" y="380"/>
                    <a:pt x="2342" y="326"/>
                    <a:pt x="2342" y="298"/>
                  </a:cubicBezTo>
                  <a:lnTo>
                    <a:pt x="2342" y="55"/>
                  </a:lnTo>
                  <a:cubicBezTo>
                    <a:pt x="2342" y="41"/>
                    <a:pt x="2342" y="28"/>
                    <a:pt x="23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150;p37">
              <a:extLst>
                <a:ext uri="{FF2B5EF4-FFF2-40B4-BE49-F238E27FC236}">
                  <a16:creationId xmlns:a16="http://schemas.microsoft.com/office/drawing/2014/main" id="{D4708752-BDFA-249A-892B-F8B94F013CB2}"/>
                </a:ext>
              </a:extLst>
            </p:cNvPr>
            <p:cNvSpPr/>
            <p:nvPr/>
          </p:nvSpPr>
          <p:spPr>
            <a:xfrm>
              <a:off x="9774496" y="3363699"/>
              <a:ext cx="249570" cy="150226"/>
            </a:xfrm>
            <a:custGeom>
              <a:avLst/>
              <a:gdLst/>
              <a:ahLst/>
              <a:cxnLst/>
              <a:rect l="l" t="t" r="r" b="b"/>
              <a:pathLst>
                <a:path w="2992" h="1801" extrusionOk="0">
                  <a:moveTo>
                    <a:pt x="1" y="1"/>
                  </a:moveTo>
                  <a:lnTo>
                    <a:pt x="1" y="55"/>
                  </a:lnTo>
                  <a:lnTo>
                    <a:pt x="2991" y="1801"/>
                  </a:lnTo>
                  <a:lnTo>
                    <a:pt x="2991" y="17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151;p37">
              <a:extLst>
                <a:ext uri="{FF2B5EF4-FFF2-40B4-BE49-F238E27FC236}">
                  <a16:creationId xmlns:a16="http://schemas.microsoft.com/office/drawing/2014/main" id="{6FEC111B-1896-74C1-63CC-84F0C5105214}"/>
                </a:ext>
              </a:extLst>
            </p:cNvPr>
            <p:cNvSpPr/>
            <p:nvPr/>
          </p:nvSpPr>
          <p:spPr>
            <a:xfrm>
              <a:off x="9772244" y="3213057"/>
              <a:ext cx="454932" cy="259079"/>
            </a:xfrm>
            <a:custGeom>
              <a:avLst/>
              <a:gdLst/>
              <a:ahLst/>
              <a:cxnLst/>
              <a:rect l="l" t="t" r="r" b="b"/>
              <a:pathLst>
                <a:path w="5454" h="3106" extrusionOk="0">
                  <a:moveTo>
                    <a:pt x="2406" y="0"/>
                  </a:moveTo>
                  <a:cubicBezTo>
                    <a:pt x="2392" y="0"/>
                    <a:pt x="2376" y="7"/>
                    <a:pt x="2355" y="21"/>
                  </a:cubicBezTo>
                  <a:lnTo>
                    <a:pt x="1" y="1374"/>
                  </a:lnTo>
                  <a:lnTo>
                    <a:pt x="3018" y="3106"/>
                  </a:lnTo>
                  <a:lnTo>
                    <a:pt x="5454" y="1739"/>
                  </a:lnTo>
                  <a:lnTo>
                    <a:pt x="2436" y="21"/>
                  </a:lnTo>
                  <a:cubicBezTo>
                    <a:pt x="2430" y="7"/>
                    <a:pt x="2419" y="0"/>
                    <a:pt x="2406" y="0"/>
                  </a:cubicBez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152;p37">
              <a:extLst>
                <a:ext uri="{FF2B5EF4-FFF2-40B4-BE49-F238E27FC236}">
                  <a16:creationId xmlns:a16="http://schemas.microsoft.com/office/drawing/2014/main" id="{9E83C808-1881-9867-2109-D0DA72E9F2B9}"/>
                </a:ext>
              </a:extLst>
            </p:cNvPr>
            <p:cNvSpPr/>
            <p:nvPr/>
          </p:nvSpPr>
          <p:spPr>
            <a:xfrm>
              <a:off x="10023982" y="3358361"/>
              <a:ext cx="204361" cy="155564"/>
            </a:xfrm>
            <a:custGeom>
              <a:avLst/>
              <a:gdLst/>
              <a:ahLst/>
              <a:cxnLst/>
              <a:rect l="l" t="t" r="r" b="b"/>
              <a:pathLst>
                <a:path w="2450" h="1865" extrusionOk="0">
                  <a:moveTo>
                    <a:pt x="2399" y="0"/>
                  </a:moveTo>
                  <a:cubicBezTo>
                    <a:pt x="2387" y="0"/>
                    <a:pt x="2372" y="4"/>
                    <a:pt x="2355" y="11"/>
                  </a:cubicBezTo>
                  <a:lnTo>
                    <a:pt x="0" y="1364"/>
                  </a:lnTo>
                  <a:lnTo>
                    <a:pt x="0" y="1418"/>
                  </a:lnTo>
                  <a:lnTo>
                    <a:pt x="2355" y="65"/>
                  </a:lnTo>
                  <a:cubicBezTo>
                    <a:pt x="2362" y="57"/>
                    <a:pt x="2371" y="54"/>
                    <a:pt x="2379" y="54"/>
                  </a:cubicBezTo>
                  <a:cubicBezTo>
                    <a:pt x="2401" y="54"/>
                    <a:pt x="2422" y="76"/>
                    <a:pt x="2422" y="105"/>
                  </a:cubicBezTo>
                  <a:lnTo>
                    <a:pt x="2422" y="336"/>
                  </a:lnTo>
                  <a:cubicBezTo>
                    <a:pt x="2422" y="390"/>
                    <a:pt x="2382" y="430"/>
                    <a:pt x="2355" y="457"/>
                  </a:cubicBezTo>
                  <a:lnTo>
                    <a:pt x="0" y="1810"/>
                  </a:lnTo>
                  <a:lnTo>
                    <a:pt x="0" y="1865"/>
                  </a:lnTo>
                  <a:lnTo>
                    <a:pt x="2355" y="511"/>
                  </a:lnTo>
                  <a:cubicBezTo>
                    <a:pt x="2395" y="471"/>
                    <a:pt x="2449" y="390"/>
                    <a:pt x="2449" y="322"/>
                  </a:cubicBezTo>
                  <a:lnTo>
                    <a:pt x="2449" y="78"/>
                  </a:lnTo>
                  <a:cubicBezTo>
                    <a:pt x="2449" y="28"/>
                    <a:pt x="2434" y="0"/>
                    <a:pt x="2399" y="0"/>
                  </a:cubicBez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153;p37">
              <a:extLst>
                <a:ext uri="{FF2B5EF4-FFF2-40B4-BE49-F238E27FC236}">
                  <a16:creationId xmlns:a16="http://schemas.microsoft.com/office/drawing/2014/main" id="{631E5EF3-4BDF-A7AF-303A-8526F49BC988}"/>
                </a:ext>
              </a:extLst>
            </p:cNvPr>
            <p:cNvSpPr/>
            <p:nvPr/>
          </p:nvSpPr>
          <p:spPr>
            <a:xfrm>
              <a:off x="9774496" y="3327582"/>
              <a:ext cx="249570" cy="149142"/>
            </a:xfrm>
            <a:custGeom>
              <a:avLst/>
              <a:gdLst/>
              <a:ahLst/>
              <a:cxnLst/>
              <a:rect l="l" t="t" r="r" b="b"/>
              <a:pathLst>
                <a:path w="2992" h="1788" extrusionOk="0">
                  <a:moveTo>
                    <a:pt x="1" y="1"/>
                  </a:moveTo>
                  <a:lnTo>
                    <a:pt x="1" y="41"/>
                  </a:lnTo>
                  <a:lnTo>
                    <a:pt x="2991" y="1787"/>
                  </a:lnTo>
                  <a:lnTo>
                    <a:pt x="2991" y="17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154;p37">
              <a:extLst>
                <a:ext uri="{FF2B5EF4-FFF2-40B4-BE49-F238E27FC236}">
                  <a16:creationId xmlns:a16="http://schemas.microsoft.com/office/drawing/2014/main" id="{761C8AC0-460A-34B1-5EEB-1B94E94116AA}"/>
                </a:ext>
              </a:extLst>
            </p:cNvPr>
            <p:cNvSpPr/>
            <p:nvPr/>
          </p:nvSpPr>
          <p:spPr>
            <a:xfrm>
              <a:off x="9133472" y="2279089"/>
              <a:ext cx="82328" cy="79325"/>
            </a:xfrm>
            <a:custGeom>
              <a:avLst/>
              <a:gdLst/>
              <a:ahLst/>
              <a:cxnLst/>
              <a:rect l="l" t="t" r="r" b="b"/>
              <a:pathLst>
                <a:path w="987" h="951" extrusionOk="0">
                  <a:moveTo>
                    <a:pt x="374" y="0"/>
                  </a:moveTo>
                  <a:cubicBezTo>
                    <a:pt x="366" y="0"/>
                    <a:pt x="359" y="0"/>
                    <a:pt x="352" y="1"/>
                  </a:cubicBezTo>
                  <a:cubicBezTo>
                    <a:pt x="190" y="149"/>
                    <a:pt x="54" y="312"/>
                    <a:pt x="41" y="555"/>
                  </a:cubicBezTo>
                  <a:cubicBezTo>
                    <a:pt x="41" y="623"/>
                    <a:pt x="0" y="894"/>
                    <a:pt x="108" y="948"/>
                  </a:cubicBezTo>
                  <a:cubicBezTo>
                    <a:pt x="115" y="950"/>
                    <a:pt x="121" y="951"/>
                    <a:pt x="127" y="951"/>
                  </a:cubicBezTo>
                  <a:cubicBezTo>
                    <a:pt x="204" y="951"/>
                    <a:pt x="292" y="811"/>
                    <a:pt x="379" y="799"/>
                  </a:cubicBezTo>
                  <a:cubicBezTo>
                    <a:pt x="420" y="787"/>
                    <a:pt x="458" y="784"/>
                    <a:pt x="495" y="784"/>
                  </a:cubicBezTo>
                  <a:cubicBezTo>
                    <a:pt x="519" y="784"/>
                    <a:pt x="543" y="785"/>
                    <a:pt x="567" y="785"/>
                  </a:cubicBezTo>
                  <a:cubicBezTo>
                    <a:pt x="626" y="785"/>
                    <a:pt x="684" y="779"/>
                    <a:pt x="744" y="731"/>
                  </a:cubicBezTo>
                  <a:cubicBezTo>
                    <a:pt x="812" y="677"/>
                    <a:pt x="880" y="569"/>
                    <a:pt x="920" y="488"/>
                  </a:cubicBezTo>
                  <a:cubicBezTo>
                    <a:pt x="986" y="263"/>
                    <a:pt x="666" y="0"/>
                    <a:pt x="374" y="0"/>
                  </a:cubicBez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155;p37">
              <a:extLst>
                <a:ext uri="{FF2B5EF4-FFF2-40B4-BE49-F238E27FC236}">
                  <a16:creationId xmlns:a16="http://schemas.microsoft.com/office/drawing/2014/main" id="{B79489E7-8943-25FC-3D7B-57E800451D03}"/>
                </a:ext>
              </a:extLst>
            </p:cNvPr>
            <p:cNvSpPr/>
            <p:nvPr/>
          </p:nvSpPr>
          <p:spPr>
            <a:xfrm>
              <a:off x="9130052" y="2327051"/>
              <a:ext cx="55386" cy="94256"/>
            </a:xfrm>
            <a:custGeom>
              <a:avLst/>
              <a:gdLst/>
              <a:ahLst/>
              <a:cxnLst/>
              <a:rect l="l" t="t" r="r" b="b"/>
              <a:pathLst>
                <a:path w="664" h="1130" extrusionOk="0">
                  <a:moveTo>
                    <a:pt x="375" y="0"/>
                  </a:moveTo>
                  <a:cubicBezTo>
                    <a:pt x="348" y="0"/>
                    <a:pt x="321" y="6"/>
                    <a:pt x="298" y="21"/>
                  </a:cubicBezTo>
                  <a:cubicBezTo>
                    <a:pt x="285" y="34"/>
                    <a:pt x="258" y="34"/>
                    <a:pt x="244" y="48"/>
                  </a:cubicBezTo>
                  <a:cubicBezTo>
                    <a:pt x="136" y="129"/>
                    <a:pt x="68" y="305"/>
                    <a:pt x="55" y="400"/>
                  </a:cubicBezTo>
                  <a:cubicBezTo>
                    <a:pt x="41" y="522"/>
                    <a:pt x="1" y="657"/>
                    <a:pt x="28" y="779"/>
                  </a:cubicBezTo>
                  <a:cubicBezTo>
                    <a:pt x="40" y="863"/>
                    <a:pt x="191" y="1130"/>
                    <a:pt x="329" y="1130"/>
                  </a:cubicBezTo>
                  <a:cubicBezTo>
                    <a:pt x="346" y="1130"/>
                    <a:pt x="363" y="1126"/>
                    <a:pt x="379" y="1117"/>
                  </a:cubicBezTo>
                  <a:cubicBezTo>
                    <a:pt x="434" y="1076"/>
                    <a:pt x="501" y="873"/>
                    <a:pt x="528" y="833"/>
                  </a:cubicBezTo>
                  <a:cubicBezTo>
                    <a:pt x="582" y="725"/>
                    <a:pt x="609" y="643"/>
                    <a:pt x="637" y="535"/>
                  </a:cubicBezTo>
                  <a:cubicBezTo>
                    <a:pt x="650" y="440"/>
                    <a:pt x="664" y="292"/>
                    <a:pt x="637" y="183"/>
                  </a:cubicBezTo>
                  <a:cubicBezTo>
                    <a:pt x="594" y="87"/>
                    <a:pt x="476" y="0"/>
                    <a:pt x="375" y="0"/>
                  </a:cubicBez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156;p37">
              <a:extLst>
                <a:ext uri="{FF2B5EF4-FFF2-40B4-BE49-F238E27FC236}">
                  <a16:creationId xmlns:a16="http://schemas.microsoft.com/office/drawing/2014/main" id="{7E40DFAC-EC95-1418-74F3-26EBEA093979}"/>
                </a:ext>
              </a:extLst>
            </p:cNvPr>
            <p:cNvSpPr/>
            <p:nvPr/>
          </p:nvSpPr>
          <p:spPr>
            <a:xfrm>
              <a:off x="9135724" y="2386023"/>
              <a:ext cx="54218" cy="71818"/>
            </a:xfrm>
            <a:custGeom>
              <a:avLst/>
              <a:gdLst/>
              <a:ahLst/>
              <a:cxnLst/>
              <a:rect l="l" t="t" r="r" b="b"/>
              <a:pathLst>
                <a:path w="650" h="861" extrusionOk="0">
                  <a:moveTo>
                    <a:pt x="248" y="0"/>
                  </a:moveTo>
                  <a:cubicBezTo>
                    <a:pt x="215" y="0"/>
                    <a:pt x="181" y="21"/>
                    <a:pt x="149" y="72"/>
                  </a:cubicBezTo>
                  <a:cubicBezTo>
                    <a:pt x="143" y="68"/>
                    <a:pt x="137" y="66"/>
                    <a:pt x="131" y="66"/>
                  </a:cubicBezTo>
                  <a:cubicBezTo>
                    <a:pt x="72" y="66"/>
                    <a:pt x="27" y="239"/>
                    <a:pt x="27" y="288"/>
                  </a:cubicBezTo>
                  <a:cubicBezTo>
                    <a:pt x="0" y="410"/>
                    <a:pt x="41" y="505"/>
                    <a:pt x="95" y="613"/>
                  </a:cubicBezTo>
                  <a:cubicBezTo>
                    <a:pt x="152" y="693"/>
                    <a:pt x="316" y="861"/>
                    <a:pt x="448" y="861"/>
                  </a:cubicBezTo>
                  <a:cubicBezTo>
                    <a:pt x="471" y="861"/>
                    <a:pt x="494" y="855"/>
                    <a:pt x="514" y="843"/>
                  </a:cubicBezTo>
                  <a:cubicBezTo>
                    <a:pt x="650" y="762"/>
                    <a:pt x="541" y="505"/>
                    <a:pt x="514" y="410"/>
                  </a:cubicBezTo>
                  <a:cubicBezTo>
                    <a:pt x="514" y="345"/>
                    <a:pt x="384" y="0"/>
                    <a:pt x="248" y="0"/>
                  </a:cubicBez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157;p37">
              <a:extLst>
                <a:ext uri="{FF2B5EF4-FFF2-40B4-BE49-F238E27FC236}">
                  <a16:creationId xmlns:a16="http://schemas.microsoft.com/office/drawing/2014/main" id="{501A7F4F-0047-1B8C-3D0E-91CC6E1F7C60}"/>
                </a:ext>
              </a:extLst>
            </p:cNvPr>
            <p:cNvSpPr/>
            <p:nvPr/>
          </p:nvSpPr>
          <p:spPr>
            <a:xfrm>
              <a:off x="9160497" y="2439073"/>
              <a:ext cx="57721" cy="57638"/>
            </a:xfrm>
            <a:custGeom>
              <a:avLst/>
              <a:gdLst/>
              <a:ahLst/>
              <a:cxnLst/>
              <a:rect l="l" t="t" r="r" b="b"/>
              <a:pathLst>
                <a:path w="692" h="691" extrusionOk="0">
                  <a:moveTo>
                    <a:pt x="141" y="1"/>
                  </a:moveTo>
                  <a:cubicBezTo>
                    <a:pt x="106" y="1"/>
                    <a:pt x="82" y="17"/>
                    <a:pt x="69" y="45"/>
                  </a:cubicBezTo>
                  <a:cubicBezTo>
                    <a:pt x="1" y="126"/>
                    <a:pt x="14" y="315"/>
                    <a:pt x="82" y="437"/>
                  </a:cubicBezTo>
                  <a:cubicBezTo>
                    <a:pt x="134" y="540"/>
                    <a:pt x="271" y="690"/>
                    <a:pt x="406" y="690"/>
                  </a:cubicBezTo>
                  <a:cubicBezTo>
                    <a:pt x="448" y="690"/>
                    <a:pt x="490" y="675"/>
                    <a:pt x="529" y="640"/>
                  </a:cubicBezTo>
                  <a:cubicBezTo>
                    <a:pt x="691" y="450"/>
                    <a:pt x="420" y="166"/>
                    <a:pt x="285" y="58"/>
                  </a:cubicBezTo>
                  <a:cubicBezTo>
                    <a:pt x="224" y="17"/>
                    <a:pt x="177" y="1"/>
                    <a:pt x="141" y="1"/>
                  </a:cubicBez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158;p37">
              <a:extLst>
                <a:ext uri="{FF2B5EF4-FFF2-40B4-BE49-F238E27FC236}">
                  <a16:creationId xmlns:a16="http://schemas.microsoft.com/office/drawing/2014/main" id="{68E4EE2A-E689-5E21-A818-BFBFEDCDFFD3}"/>
                </a:ext>
              </a:extLst>
            </p:cNvPr>
            <p:cNvSpPr/>
            <p:nvPr/>
          </p:nvSpPr>
          <p:spPr>
            <a:xfrm>
              <a:off x="9180183" y="2473940"/>
              <a:ext cx="49297" cy="37953"/>
            </a:xfrm>
            <a:custGeom>
              <a:avLst/>
              <a:gdLst/>
              <a:ahLst/>
              <a:cxnLst/>
              <a:rect l="l" t="t" r="r" b="b"/>
              <a:pathLst>
                <a:path w="591" h="455" extrusionOk="0">
                  <a:moveTo>
                    <a:pt x="288" y="0"/>
                  </a:moveTo>
                  <a:cubicBezTo>
                    <a:pt x="166" y="0"/>
                    <a:pt x="1" y="190"/>
                    <a:pt x="63" y="290"/>
                  </a:cubicBezTo>
                  <a:cubicBezTo>
                    <a:pt x="110" y="365"/>
                    <a:pt x="191" y="455"/>
                    <a:pt x="291" y="455"/>
                  </a:cubicBezTo>
                  <a:cubicBezTo>
                    <a:pt x="333" y="455"/>
                    <a:pt x="379" y="438"/>
                    <a:pt x="428" y="398"/>
                  </a:cubicBezTo>
                  <a:cubicBezTo>
                    <a:pt x="590" y="262"/>
                    <a:pt x="469" y="100"/>
                    <a:pt x="320" y="5"/>
                  </a:cubicBezTo>
                  <a:cubicBezTo>
                    <a:pt x="309" y="2"/>
                    <a:pt x="299" y="0"/>
                    <a:pt x="288" y="0"/>
                  </a:cubicBez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159;p37">
              <a:extLst>
                <a:ext uri="{FF2B5EF4-FFF2-40B4-BE49-F238E27FC236}">
                  <a16:creationId xmlns:a16="http://schemas.microsoft.com/office/drawing/2014/main" id="{79F658AB-6B6E-0A1E-9295-E05045E1465F}"/>
                </a:ext>
              </a:extLst>
            </p:cNvPr>
            <p:cNvSpPr/>
            <p:nvPr/>
          </p:nvSpPr>
          <p:spPr>
            <a:xfrm>
              <a:off x="9194363" y="2489955"/>
              <a:ext cx="56554" cy="92838"/>
            </a:xfrm>
            <a:custGeom>
              <a:avLst/>
              <a:gdLst/>
              <a:ahLst/>
              <a:cxnLst/>
              <a:rect l="l" t="t" r="r" b="b"/>
              <a:pathLst>
                <a:path w="678" h="1113" extrusionOk="0">
                  <a:moveTo>
                    <a:pt x="263" y="1"/>
                  </a:moveTo>
                  <a:cubicBezTo>
                    <a:pt x="206" y="1"/>
                    <a:pt x="158" y="28"/>
                    <a:pt x="123" y="57"/>
                  </a:cubicBezTo>
                  <a:cubicBezTo>
                    <a:pt x="1" y="192"/>
                    <a:pt x="55" y="449"/>
                    <a:pt x="69" y="531"/>
                  </a:cubicBezTo>
                  <a:cubicBezTo>
                    <a:pt x="96" y="666"/>
                    <a:pt x="177" y="734"/>
                    <a:pt x="285" y="842"/>
                  </a:cubicBezTo>
                  <a:cubicBezTo>
                    <a:pt x="339" y="882"/>
                    <a:pt x="420" y="936"/>
                    <a:pt x="474" y="991"/>
                  </a:cubicBezTo>
                  <a:cubicBezTo>
                    <a:pt x="502" y="1018"/>
                    <a:pt x="529" y="1085"/>
                    <a:pt x="556" y="1112"/>
                  </a:cubicBezTo>
                  <a:cubicBezTo>
                    <a:pt x="596" y="1058"/>
                    <a:pt x="596" y="991"/>
                    <a:pt x="610" y="923"/>
                  </a:cubicBezTo>
                  <a:cubicBezTo>
                    <a:pt x="623" y="855"/>
                    <a:pt x="664" y="788"/>
                    <a:pt x="664" y="693"/>
                  </a:cubicBezTo>
                  <a:cubicBezTo>
                    <a:pt x="677" y="531"/>
                    <a:pt x="623" y="341"/>
                    <a:pt x="529" y="192"/>
                  </a:cubicBezTo>
                  <a:cubicBezTo>
                    <a:pt x="429" y="47"/>
                    <a:pt x="338" y="1"/>
                    <a:pt x="263" y="1"/>
                  </a:cubicBez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160;p37">
              <a:extLst>
                <a:ext uri="{FF2B5EF4-FFF2-40B4-BE49-F238E27FC236}">
                  <a16:creationId xmlns:a16="http://schemas.microsoft.com/office/drawing/2014/main" id="{465A267E-7680-5BDF-76B9-40B11B672457}"/>
                </a:ext>
              </a:extLst>
            </p:cNvPr>
            <p:cNvSpPr/>
            <p:nvPr/>
          </p:nvSpPr>
          <p:spPr>
            <a:xfrm>
              <a:off x="9365942" y="1412434"/>
              <a:ext cx="488797" cy="624092"/>
            </a:xfrm>
            <a:custGeom>
              <a:avLst/>
              <a:gdLst/>
              <a:ahLst/>
              <a:cxnLst/>
              <a:rect l="l" t="t" r="r" b="b"/>
              <a:pathLst>
                <a:path w="5860" h="7482" extrusionOk="0">
                  <a:moveTo>
                    <a:pt x="5245" y="0"/>
                  </a:moveTo>
                  <a:cubicBezTo>
                    <a:pt x="5068" y="0"/>
                    <a:pt x="4862" y="60"/>
                    <a:pt x="4642" y="188"/>
                  </a:cubicBezTo>
                  <a:lnTo>
                    <a:pt x="1218" y="2164"/>
                  </a:lnTo>
                  <a:cubicBezTo>
                    <a:pt x="542" y="2556"/>
                    <a:pt x="1" y="3408"/>
                    <a:pt x="1" y="4085"/>
                  </a:cubicBezTo>
                  <a:lnTo>
                    <a:pt x="1" y="5465"/>
                  </a:lnTo>
                  <a:cubicBezTo>
                    <a:pt x="1" y="5918"/>
                    <a:pt x="244" y="6170"/>
                    <a:pt x="611" y="6170"/>
                  </a:cubicBezTo>
                  <a:cubicBezTo>
                    <a:pt x="748" y="6170"/>
                    <a:pt x="903" y="6134"/>
                    <a:pt x="1070" y="6061"/>
                  </a:cubicBezTo>
                  <a:lnTo>
                    <a:pt x="1070" y="6061"/>
                  </a:lnTo>
                  <a:lnTo>
                    <a:pt x="772" y="7481"/>
                  </a:lnTo>
                  <a:lnTo>
                    <a:pt x="2206" y="5411"/>
                  </a:lnTo>
                  <a:lnTo>
                    <a:pt x="4642" y="4017"/>
                  </a:lnTo>
                  <a:cubicBezTo>
                    <a:pt x="5318" y="3625"/>
                    <a:pt x="5860" y="2773"/>
                    <a:pt x="5860" y="2096"/>
                  </a:cubicBezTo>
                  <a:lnTo>
                    <a:pt x="5860" y="716"/>
                  </a:lnTo>
                  <a:cubicBezTo>
                    <a:pt x="5860" y="259"/>
                    <a:pt x="5613" y="0"/>
                    <a:pt x="5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161;p37">
              <a:extLst>
                <a:ext uri="{FF2B5EF4-FFF2-40B4-BE49-F238E27FC236}">
                  <a16:creationId xmlns:a16="http://schemas.microsoft.com/office/drawing/2014/main" id="{2B5B913C-F26B-B485-631D-BA7DF4A11B02}"/>
                </a:ext>
              </a:extLst>
            </p:cNvPr>
            <p:cNvSpPr/>
            <p:nvPr/>
          </p:nvSpPr>
          <p:spPr>
            <a:xfrm>
              <a:off x="9519463" y="1578280"/>
              <a:ext cx="64605" cy="274366"/>
            </a:xfrm>
            <a:custGeom>
              <a:avLst/>
              <a:gdLst/>
              <a:ahLst/>
              <a:cxnLst/>
              <a:rect l="l" t="t" r="r" b="b"/>
              <a:pathLst>
                <a:path w="988" h="4196" extrusionOk="0">
                  <a:moveTo>
                    <a:pt x="988" y="1"/>
                  </a:moveTo>
                  <a:lnTo>
                    <a:pt x="0" y="596"/>
                  </a:lnTo>
                  <a:lnTo>
                    <a:pt x="0" y="4196"/>
                  </a:lnTo>
                  <a:lnTo>
                    <a:pt x="988" y="361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162;p37">
              <a:extLst>
                <a:ext uri="{FF2B5EF4-FFF2-40B4-BE49-F238E27FC236}">
                  <a16:creationId xmlns:a16="http://schemas.microsoft.com/office/drawing/2014/main" id="{1F348CDB-24E3-3036-B286-00D52B558C6F}"/>
                </a:ext>
              </a:extLst>
            </p:cNvPr>
            <p:cNvSpPr/>
            <p:nvPr/>
          </p:nvSpPr>
          <p:spPr>
            <a:xfrm>
              <a:off x="9584004" y="1540290"/>
              <a:ext cx="66436" cy="274301"/>
            </a:xfrm>
            <a:custGeom>
              <a:avLst/>
              <a:gdLst/>
              <a:ahLst/>
              <a:cxnLst/>
              <a:rect l="l" t="t" r="r" b="b"/>
              <a:pathLst>
                <a:path w="1016" h="4195" extrusionOk="0">
                  <a:moveTo>
                    <a:pt x="1016" y="0"/>
                  </a:moveTo>
                  <a:lnTo>
                    <a:pt x="1" y="582"/>
                  </a:lnTo>
                  <a:lnTo>
                    <a:pt x="1" y="4195"/>
                  </a:lnTo>
                  <a:lnTo>
                    <a:pt x="1016" y="3613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163;p37">
              <a:extLst>
                <a:ext uri="{FF2B5EF4-FFF2-40B4-BE49-F238E27FC236}">
                  <a16:creationId xmlns:a16="http://schemas.microsoft.com/office/drawing/2014/main" id="{CD15DF0C-2829-F3CA-9BA8-B11D3524686D}"/>
                </a:ext>
              </a:extLst>
            </p:cNvPr>
            <p:cNvSpPr/>
            <p:nvPr/>
          </p:nvSpPr>
          <p:spPr>
            <a:xfrm>
              <a:off x="9650376" y="1501320"/>
              <a:ext cx="65521" cy="275216"/>
            </a:xfrm>
            <a:custGeom>
              <a:avLst/>
              <a:gdLst/>
              <a:ahLst/>
              <a:cxnLst/>
              <a:rect l="l" t="t" r="r" b="b"/>
              <a:pathLst>
                <a:path w="1002" h="4209" extrusionOk="0">
                  <a:moveTo>
                    <a:pt x="1002" y="1"/>
                  </a:moveTo>
                  <a:lnTo>
                    <a:pt x="1" y="596"/>
                  </a:lnTo>
                  <a:lnTo>
                    <a:pt x="1" y="4209"/>
                  </a:lnTo>
                  <a:lnTo>
                    <a:pt x="1002" y="3627"/>
                  </a:lnTo>
                  <a:lnTo>
                    <a:pt x="10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164;p37">
              <a:extLst>
                <a:ext uri="{FF2B5EF4-FFF2-40B4-BE49-F238E27FC236}">
                  <a16:creationId xmlns:a16="http://schemas.microsoft.com/office/drawing/2014/main" id="{F73DB02C-DA60-B882-C9F2-9444062A694E}"/>
                </a:ext>
              </a:extLst>
            </p:cNvPr>
            <p:cNvSpPr/>
            <p:nvPr/>
          </p:nvSpPr>
          <p:spPr>
            <a:xfrm>
              <a:off x="10551065" y="1245943"/>
              <a:ext cx="488797" cy="623508"/>
            </a:xfrm>
            <a:custGeom>
              <a:avLst/>
              <a:gdLst/>
              <a:ahLst/>
              <a:cxnLst/>
              <a:rect l="l" t="t" r="r" b="b"/>
              <a:pathLst>
                <a:path w="5860" h="7475" extrusionOk="0">
                  <a:moveTo>
                    <a:pt x="5251" y="1"/>
                  </a:moveTo>
                  <a:cubicBezTo>
                    <a:pt x="5072" y="1"/>
                    <a:pt x="4863" y="64"/>
                    <a:pt x="4641" y="195"/>
                  </a:cubicBezTo>
                  <a:lnTo>
                    <a:pt x="1218" y="2171"/>
                  </a:lnTo>
                  <a:cubicBezTo>
                    <a:pt x="542" y="2563"/>
                    <a:pt x="0" y="3402"/>
                    <a:pt x="0" y="4078"/>
                  </a:cubicBezTo>
                  <a:lnTo>
                    <a:pt x="0" y="5472"/>
                  </a:lnTo>
                  <a:cubicBezTo>
                    <a:pt x="0" y="5921"/>
                    <a:pt x="240" y="6166"/>
                    <a:pt x="602" y="6166"/>
                  </a:cubicBezTo>
                  <a:cubicBezTo>
                    <a:pt x="741" y="6166"/>
                    <a:pt x="900" y="6129"/>
                    <a:pt x="1069" y="6054"/>
                  </a:cubicBezTo>
                  <a:lnTo>
                    <a:pt x="1069" y="6054"/>
                  </a:lnTo>
                  <a:lnTo>
                    <a:pt x="772" y="7475"/>
                  </a:lnTo>
                  <a:lnTo>
                    <a:pt x="2206" y="5418"/>
                  </a:lnTo>
                  <a:lnTo>
                    <a:pt x="4641" y="4011"/>
                  </a:lnTo>
                  <a:cubicBezTo>
                    <a:pt x="5318" y="3618"/>
                    <a:pt x="5859" y="2779"/>
                    <a:pt x="5859" y="2103"/>
                  </a:cubicBezTo>
                  <a:lnTo>
                    <a:pt x="5859" y="709"/>
                  </a:lnTo>
                  <a:cubicBezTo>
                    <a:pt x="5850" y="250"/>
                    <a:pt x="5608" y="1"/>
                    <a:pt x="5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165;p37">
              <a:extLst>
                <a:ext uri="{FF2B5EF4-FFF2-40B4-BE49-F238E27FC236}">
                  <a16:creationId xmlns:a16="http://schemas.microsoft.com/office/drawing/2014/main" id="{0B1D0254-C6B4-6D4B-9B79-1F1A2DE06BA2}"/>
                </a:ext>
              </a:extLst>
            </p:cNvPr>
            <p:cNvSpPr/>
            <p:nvPr/>
          </p:nvSpPr>
          <p:spPr>
            <a:xfrm>
              <a:off x="10675681" y="1327799"/>
              <a:ext cx="284525" cy="330729"/>
            </a:xfrm>
            <a:custGeom>
              <a:avLst/>
              <a:gdLst/>
              <a:ahLst/>
              <a:cxnLst/>
              <a:rect l="l" t="t" r="r" b="b"/>
              <a:pathLst>
                <a:path w="5157" h="5995" extrusionOk="0">
                  <a:moveTo>
                    <a:pt x="5156" y="1"/>
                  </a:moveTo>
                  <a:lnTo>
                    <a:pt x="1" y="2991"/>
                  </a:lnTo>
                  <a:lnTo>
                    <a:pt x="1" y="4493"/>
                  </a:lnTo>
                  <a:lnTo>
                    <a:pt x="1" y="5995"/>
                  </a:lnTo>
                  <a:lnTo>
                    <a:pt x="5156" y="3018"/>
                  </a:lnTo>
                  <a:lnTo>
                    <a:pt x="5156" y="1516"/>
                  </a:lnTo>
                  <a:lnTo>
                    <a:pt x="51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166;p37">
              <a:extLst>
                <a:ext uri="{FF2B5EF4-FFF2-40B4-BE49-F238E27FC236}">
                  <a16:creationId xmlns:a16="http://schemas.microsoft.com/office/drawing/2014/main" id="{736BDCE5-9706-3002-ED9F-CBF82CEBD07A}"/>
                </a:ext>
              </a:extLst>
            </p:cNvPr>
            <p:cNvSpPr/>
            <p:nvPr/>
          </p:nvSpPr>
          <p:spPr>
            <a:xfrm>
              <a:off x="10675681" y="1399463"/>
              <a:ext cx="284525" cy="217305"/>
            </a:xfrm>
            <a:custGeom>
              <a:avLst/>
              <a:gdLst/>
              <a:ahLst/>
              <a:cxnLst/>
              <a:rect l="l" t="t" r="r" b="b"/>
              <a:pathLst>
                <a:path w="5157" h="3939" extrusionOk="0">
                  <a:moveTo>
                    <a:pt x="5156" y="1"/>
                  </a:moveTo>
                  <a:lnTo>
                    <a:pt x="1733" y="1976"/>
                  </a:lnTo>
                  <a:lnTo>
                    <a:pt x="1733" y="677"/>
                  </a:lnTo>
                  <a:lnTo>
                    <a:pt x="1313" y="921"/>
                  </a:lnTo>
                  <a:lnTo>
                    <a:pt x="1313" y="2233"/>
                  </a:lnTo>
                  <a:lnTo>
                    <a:pt x="1" y="2977"/>
                  </a:lnTo>
                  <a:lnTo>
                    <a:pt x="1" y="3194"/>
                  </a:lnTo>
                  <a:lnTo>
                    <a:pt x="1" y="3410"/>
                  </a:lnTo>
                  <a:lnTo>
                    <a:pt x="1313" y="2653"/>
                  </a:lnTo>
                  <a:lnTo>
                    <a:pt x="1313" y="3938"/>
                  </a:lnTo>
                  <a:lnTo>
                    <a:pt x="1733" y="3695"/>
                  </a:lnTo>
                  <a:lnTo>
                    <a:pt x="1733" y="2396"/>
                  </a:lnTo>
                  <a:lnTo>
                    <a:pt x="5156" y="434"/>
                  </a:lnTo>
                  <a:lnTo>
                    <a:pt x="5156" y="217"/>
                  </a:lnTo>
                  <a:lnTo>
                    <a:pt x="5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45251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3F4A5C-68C2-8763-37B1-2FB0FC6F6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98" y="-593480"/>
            <a:ext cx="8429840" cy="2703600"/>
          </a:xfrm>
        </p:spPr>
        <p:txBody>
          <a:bodyPr/>
          <a:lstStyle/>
          <a:p>
            <a:r>
              <a:rPr lang="sl-SI" sz="2800" dirty="0">
                <a:solidFill>
                  <a:schemeClr val="bg2"/>
                </a:solidFill>
              </a:rPr>
              <a:t>NOVO! Mobilnosti z </a:t>
            </a:r>
            <a:r>
              <a:rPr lang="sl-SI" sz="2800" dirty="0" err="1">
                <a:solidFill>
                  <a:schemeClr val="bg2"/>
                </a:solidFill>
              </a:rPr>
              <a:t>European</a:t>
            </a:r>
            <a:r>
              <a:rPr lang="sl-SI" sz="2800" dirty="0">
                <a:solidFill>
                  <a:schemeClr val="bg2"/>
                </a:solidFill>
              </a:rPr>
              <a:t> </a:t>
            </a:r>
            <a:r>
              <a:rPr lang="sl-SI" sz="2800" dirty="0" err="1">
                <a:solidFill>
                  <a:schemeClr val="bg2"/>
                </a:solidFill>
              </a:rPr>
              <a:t>University</a:t>
            </a:r>
            <a:r>
              <a:rPr lang="sl-SI" sz="2800" dirty="0">
                <a:solidFill>
                  <a:schemeClr val="bg2"/>
                </a:solidFill>
              </a:rPr>
              <a:t> (Gruzija)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641B68F-805B-3712-AB92-34190FA40C7D}"/>
              </a:ext>
            </a:extLst>
          </p:cNvPr>
          <p:cNvSpPr txBox="1"/>
          <p:nvPr/>
        </p:nvSpPr>
        <p:spPr>
          <a:xfrm>
            <a:off x="731844" y="1225968"/>
            <a:ext cx="8142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Barlow" panose="00000500000000000000" pitchFamily="2" charset="-18"/>
              </a:rPr>
              <a:t>- projekt </a:t>
            </a:r>
            <a:r>
              <a:rPr lang="sl-SI" dirty="0" err="1">
                <a:latin typeface="Barlow" panose="00000500000000000000" pitchFamily="2" charset="-18"/>
              </a:rPr>
              <a:t>Erasmus</a:t>
            </a:r>
            <a:r>
              <a:rPr lang="sl-SI" dirty="0">
                <a:latin typeface="Barlow" panose="00000500000000000000" pitchFamily="2" charset="-18"/>
              </a:rPr>
              <a:t>+ KA171, ki ga izvajamo z </a:t>
            </a:r>
            <a:r>
              <a:rPr lang="sl-SI" dirty="0" err="1">
                <a:latin typeface="Barlow" panose="00000500000000000000" pitchFamily="2" charset="-18"/>
              </a:rPr>
              <a:t>European</a:t>
            </a:r>
            <a:r>
              <a:rPr lang="sl-SI" dirty="0">
                <a:latin typeface="Barlow" panose="00000500000000000000" pitchFamily="2" charset="-18"/>
              </a:rPr>
              <a:t> </a:t>
            </a:r>
            <a:r>
              <a:rPr lang="sl-SI" dirty="0" err="1">
                <a:latin typeface="Barlow" panose="00000500000000000000" pitchFamily="2" charset="-18"/>
              </a:rPr>
              <a:t>University</a:t>
            </a:r>
            <a:r>
              <a:rPr lang="sl-SI" dirty="0">
                <a:latin typeface="Barlow" panose="00000500000000000000" pitchFamily="2" charset="-18"/>
              </a:rPr>
              <a:t> v Gruziji (Tbilisi): </a:t>
            </a:r>
            <a:r>
              <a:rPr lang="ka-GE" dirty="0">
                <a:hlinkClick r:id="rId2"/>
              </a:rPr>
              <a:t>მთავარი | ევროპის უნივერსიტეტი (</a:t>
            </a:r>
            <a:r>
              <a:rPr lang="sl-SI" dirty="0">
                <a:latin typeface="Barlow" panose="00000500000000000000" pitchFamily="2" charset="-18"/>
                <a:hlinkClick r:id="rId2"/>
              </a:rPr>
              <a:t>eu.edu.ge)</a:t>
            </a:r>
            <a:r>
              <a:rPr lang="sl-SI" dirty="0">
                <a:latin typeface="Barlow" panose="00000500000000000000" pitchFamily="2" charset="-18"/>
              </a:rPr>
              <a:t> na področjih „Law“ in „Business </a:t>
            </a:r>
            <a:r>
              <a:rPr lang="sl-SI" dirty="0" err="1">
                <a:latin typeface="Barlow" panose="00000500000000000000" pitchFamily="2" charset="-18"/>
              </a:rPr>
              <a:t>Administration</a:t>
            </a:r>
            <a:r>
              <a:rPr lang="sl-SI" dirty="0">
                <a:latin typeface="Barlow" panose="00000500000000000000" pitchFamily="2" charset="-18"/>
              </a:rPr>
              <a:t>“</a:t>
            </a:r>
          </a:p>
        </p:txBody>
      </p:sp>
      <p:pic>
        <p:nvPicPr>
          <p:cNvPr id="1028" name="Picture 4" descr="Tbilisi City - Tourist Guide | Planet of Hotels">
            <a:extLst>
              <a:ext uri="{FF2B5EF4-FFF2-40B4-BE49-F238E27FC236}">
                <a16:creationId xmlns:a16="http://schemas.microsoft.com/office/drawing/2014/main" id="{113AB472-9301-2AF6-5DC8-9B29AE690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570" y="1922776"/>
            <a:ext cx="4165413" cy="234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est 5 star hotels in Tbilisi Georgia and cheaper alternatives">
            <a:extLst>
              <a:ext uri="{FF2B5EF4-FFF2-40B4-BE49-F238E27FC236}">
                <a16:creationId xmlns:a16="http://schemas.microsoft.com/office/drawing/2014/main" id="{D4C97AF2-843E-DEA9-19E7-63EB2E5DA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11" y="1922776"/>
            <a:ext cx="2993445" cy="168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A5BE2B5A-0DC0-D986-3D66-692F4CD774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6118" y="0"/>
            <a:ext cx="1588651" cy="1588651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C3B281F-5A59-27DB-92EE-7A30C446A6C1}"/>
              </a:ext>
            </a:extLst>
          </p:cNvPr>
          <p:cNvSpPr txBox="1"/>
          <p:nvPr/>
        </p:nvSpPr>
        <p:spPr>
          <a:xfrm>
            <a:off x="666994" y="3736084"/>
            <a:ext cx="7251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Barlow" panose="00000500000000000000" pitchFamily="2" charset="-18"/>
              </a:rPr>
              <a:t>- trajanje projekta: do 31. 7. 2026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7273A542-D25B-FF72-903E-BE7AEC591E46}"/>
              </a:ext>
            </a:extLst>
          </p:cNvPr>
          <p:cNvSpPr txBox="1"/>
          <p:nvPr/>
        </p:nvSpPr>
        <p:spPr>
          <a:xfrm>
            <a:off x="666994" y="4005839"/>
            <a:ext cx="7251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Barlow" panose="00000500000000000000" pitchFamily="2" charset="-18"/>
              </a:rPr>
              <a:t>- 3 prosta mesta za mobilnosti študentov</a:t>
            </a:r>
          </a:p>
          <a:p>
            <a:r>
              <a:rPr lang="sl-SI" dirty="0">
                <a:latin typeface="Barlow" panose="00000500000000000000" pitchFamily="2" charset="-18"/>
              </a:rPr>
              <a:t> za študij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87B0B473-684C-CD73-8BD9-5F4CE86D34E0}"/>
              </a:ext>
            </a:extLst>
          </p:cNvPr>
          <p:cNvSpPr txBox="1"/>
          <p:nvPr/>
        </p:nvSpPr>
        <p:spPr>
          <a:xfrm>
            <a:off x="1116825" y="4557084"/>
            <a:ext cx="9419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2"/>
                </a:solidFill>
                <a:latin typeface="Barlow" panose="00000500000000000000" pitchFamily="2" charset="-18"/>
              </a:rPr>
              <a:t>Organizacijska podpora: </a:t>
            </a:r>
            <a:r>
              <a:rPr lang="sl-SI" b="1" dirty="0">
                <a:solidFill>
                  <a:schemeClr val="bg2"/>
                </a:solidFill>
                <a:latin typeface="Barlow" panose="00000500000000000000" pitchFamily="2" charset="-18"/>
              </a:rPr>
              <a:t>700,00 EUR/mesec</a:t>
            </a:r>
            <a:r>
              <a:rPr lang="sl-SI" dirty="0">
                <a:solidFill>
                  <a:schemeClr val="bg2"/>
                </a:solidFill>
                <a:latin typeface="Barlow" panose="00000500000000000000" pitchFamily="2" charset="-18"/>
              </a:rPr>
              <a:t>; študentje prejmete </a:t>
            </a:r>
            <a:r>
              <a:rPr lang="sl-SI" b="1" u="sng" dirty="0">
                <a:solidFill>
                  <a:schemeClr val="bg2"/>
                </a:solidFill>
                <a:latin typeface="Barlow" panose="00000500000000000000" pitchFamily="2" charset="-18"/>
              </a:rPr>
              <a:t>tudi sredstva za pot (360,00 EUR)</a:t>
            </a:r>
          </a:p>
        </p:txBody>
      </p:sp>
    </p:spTree>
    <p:extLst>
      <p:ext uri="{BB962C8B-B14F-4D97-AF65-F5344CB8AC3E}">
        <p14:creationId xmlns:p14="http://schemas.microsoft.com/office/powerpoint/2010/main" val="4090119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8" name="Google Shape;1718;p4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5" y="25"/>
            <a:ext cx="9144000" cy="5143500"/>
          </a:xfrm>
          <a:prstGeom prst="rect">
            <a:avLst/>
          </a:prstGeom>
        </p:spPr>
      </p:pic>
      <p:sp>
        <p:nvSpPr>
          <p:cNvPr id="1719" name="Google Shape;1719;p43"/>
          <p:cNvSpPr txBox="1">
            <a:spLocks noGrp="1"/>
          </p:cNvSpPr>
          <p:nvPr>
            <p:ph type="title"/>
          </p:nvPr>
        </p:nvSpPr>
        <p:spPr>
          <a:xfrm>
            <a:off x="4724200" y="539500"/>
            <a:ext cx="37068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 dirty="0"/>
              <a:t>PRISLUHNITE IZKUŠNJAM NAŠIH ŠTUDENTOV</a:t>
            </a:r>
            <a:endParaRPr sz="2400" dirty="0">
              <a:solidFill>
                <a:schemeClr val="dk2"/>
              </a:solidFill>
            </a:endParaRPr>
          </a:p>
        </p:txBody>
      </p:sp>
      <p:sp>
        <p:nvSpPr>
          <p:cNvPr id="1720" name="Google Shape;1720;p43"/>
          <p:cNvSpPr/>
          <p:nvPr/>
        </p:nvSpPr>
        <p:spPr>
          <a:xfrm>
            <a:off x="6965883" y="2590375"/>
            <a:ext cx="2501150" cy="2636975"/>
          </a:xfrm>
          <a:custGeom>
            <a:avLst/>
            <a:gdLst/>
            <a:ahLst/>
            <a:cxnLst/>
            <a:rect l="l" t="t" r="r" b="b"/>
            <a:pathLst>
              <a:path w="100046" h="105479" extrusionOk="0">
                <a:moveTo>
                  <a:pt x="100046" y="0"/>
                </a:moveTo>
                <a:cubicBezTo>
                  <a:pt x="94207" y="1243"/>
                  <a:pt x="73210" y="2610"/>
                  <a:pt x="65010" y="7455"/>
                </a:cubicBezTo>
                <a:cubicBezTo>
                  <a:pt x="56810" y="12300"/>
                  <a:pt x="52276" y="19630"/>
                  <a:pt x="50847" y="29072"/>
                </a:cubicBezTo>
                <a:cubicBezTo>
                  <a:pt x="49418" y="38514"/>
                  <a:pt x="56500" y="55287"/>
                  <a:pt x="56438" y="64108"/>
                </a:cubicBezTo>
                <a:cubicBezTo>
                  <a:pt x="56376" y="72929"/>
                  <a:pt x="53953" y="78644"/>
                  <a:pt x="50474" y="81998"/>
                </a:cubicBezTo>
                <a:cubicBezTo>
                  <a:pt x="46995" y="85353"/>
                  <a:pt x="41716" y="84049"/>
                  <a:pt x="35566" y="84235"/>
                </a:cubicBezTo>
                <a:cubicBezTo>
                  <a:pt x="29416" y="84421"/>
                  <a:pt x="19166" y="82619"/>
                  <a:pt x="13575" y="83116"/>
                </a:cubicBezTo>
                <a:cubicBezTo>
                  <a:pt x="7984" y="83613"/>
                  <a:pt x="4257" y="85042"/>
                  <a:pt x="2021" y="87216"/>
                </a:cubicBezTo>
                <a:cubicBezTo>
                  <a:pt x="-215" y="89390"/>
                  <a:pt x="-153" y="93118"/>
                  <a:pt x="158" y="96162"/>
                </a:cubicBezTo>
                <a:cubicBezTo>
                  <a:pt x="469" y="99206"/>
                  <a:pt x="3264" y="103926"/>
                  <a:pt x="3885" y="105479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sl-SI"/>
          </a:p>
        </p:txBody>
      </p:sp>
      <p:sp>
        <p:nvSpPr>
          <p:cNvPr id="1721" name="Google Shape;1721;p43"/>
          <p:cNvSpPr/>
          <p:nvPr/>
        </p:nvSpPr>
        <p:spPr>
          <a:xfrm>
            <a:off x="-559075" y="1919506"/>
            <a:ext cx="1162875" cy="3049775"/>
          </a:xfrm>
          <a:custGeom>
            <a:avLst/>
            <a:gdLst/>
            <a:ahLst/>
            <a:cxnLst/>
            <a:rect l="l" t="t" r="r" b="b"/>
            <a:pathLst>
              <a:path w="46515" h="121991" extrusionOk="0">
                <a:moveTo>
                  <a:pt x="16027" y="121991"/>
                </a:moveTo>
                <a:cubicBezTo>
                  <a:pt x="17829" y="121370"/>
                  <a:pt x="22860" y="121743"/>
                  <a:pt x="26836" y="118264"/>
                </a:cubicBezTo>
                <a:cubicBezTo>
                  <a:pt x="30812" y="114785"/>
                  <a:pt x="38142" y="108884"/>
                  <a:pt x="39881" y="101119"/>
                </a:cubicBezTo>
                <a:cubicBezTo>
                  <a:pt x="41620" y="93354"/>
                  <a:pt x="38080" y="79501"/>
                  <a:pt x="37272" y="71674"/>
                </a:cubicBezTo>
                <a:cubicBezTo>
                  <a:pt x="36465" y="63847"/>
                  <a:pt x="34104" y="59312"/>
                  <a:pt x="35036" y="54156"/>
                </a:cubicBezTo>
                <a:cubicBezTo>
                  <a:pt x="35968" y="49000"/>
                  <a:pt x="41000" y="44589"/>
                  <a:pt x="42863" y="40738"/>
                </a:cubicBezTo>
                <a:cubicBezTo>
                  <a:pt x="44727" y="36887"/>
                  <a:pt x="45720" y="34340"/>
                  <a:pt x="46217" y="31048"/>
                </a:cubicBezTo>
                <a:cubicBezTo>
                  <a:pt x="46714" y="27756"/>
                  <a:pt x="46590" y="24276"/>
                  <a:pt x="45844" y="20984"/>
                </a:cubicBezTo>
                <a:cubicBezTo>
                  <a:pt x="45099" y="17692"/>
                  <a:pt x="43545" y="14152"/>
                  <a:pt x="41744" y="11294"/>
                </a:cubicBezTo>
                <a:cubicBezTo>
                  <a:pt x="39943" y="8437"/>
                  <a:pt x="38328" y="5703"/>
                  <a:pt x="35036" y="3839"/>
                </a:cubicBezTo>
                <a:cubicBezTo>
                  <a:pt x="31744" y="1975"/>
                  <a:pt x="26090" y="547"/>
                  <a:pt x="21990" y="112"/>
                </a:cubicBezTo>
                <a:cubicBezTo>
                  <a:pt x="17890" y="-323"/>
                  <a:pt x="14101" y="609"/>
                  <a:pt x="10436" y="1230"/>
                </a:cubicBezTo>
                <a:cubicBezTo>
                  <a:pt x="6771" y="1851"/>
                  <a:pt x="1739" y="3404"/>
                  <a:pt x="0" y="3839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19;p43">
            <a:extLst>
              <a:ext uri="{FF2B5EF4-FFF2-40B4-BE49-F238E27FC236}">
                <a16:creationId xmlns:a16="http://schemas.microsoft.com/office/drawing/2014/main" id="{D312C6A4-42E8-FA3E-D2B0-681F1DCBECC8}"/>
              </a:ext>
            </a:extLst>
          </p:cNvPr>
          <p:cNvSpPr txBox="1">
            <a:spLocks/>
          </p:cNvSpPr>
          <p:nvPr/>
        </p:nvSpPr>
        <p:spPr>
          <a:xfrm>
            <a:off x="1954041" y="2478142"/>
            <a:ext cx="3989041" cy="1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Oswald"/>
              <a:buNone/>
              <a:defRPr sz="10700" b="0" i="0" u="none" strike="noStrike" cap="none">
                <a:solidFill>
                  <a:schemeClr val="accent2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DM Sans"/>
              <a:buNone/>
              <a:defRPr sz="9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DM Sans"/>
              <a:buNone/>
              <a:defRPr sz="9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DM Sans"/>
              <a:buNone/>
              <a:defRPr sz="9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DM Sans"/>
              <a:buNone/>
              <a:defRPr sz="9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DM Sans"/>
              <a:buNone/>
              <a:defRPr sz="9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DM Sans"/>
              <a:buNone/>
              <a:defRPr sz="9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DM Sans"/>
              <a:buNone/>
              <a:defRPr sz="9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DM Sans"/>
              <a:buNone/>
              <a:defRPr sz="9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sl-SI" sz="2400" dirty="0">
                <a:solidFill>
                  <a:schemeClr val="dk2"/>
                </a:solidFill>
              </a:rPr>
              <a:t>international@nova-uni.si</a:t>
            </a:r>
          </a:p>
        </p:txBody>
      </p:sp>
      <p:sp>
        <p:nvSpPr>
          <p:cNvPr id="1987" name="Google Shape;1987;p48"/>
          <p:cNvSpPr txBox="1">
            <a:spLocks noGrp="1"/>
          </p:cNvSpPr>
          <p:nvPr>
            <p:ph type="title"/>
          </p:nvPr>
        </p:nvSpPr>
        <p:spPr>
          <a:xfrm>
            <a:off x="843558" y="1660692"/>
            <a:ext cx="5009400" cy="17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5400" dirty="0"/>
              <a:t>VPRAŠANJA?</a:t>
            </a:r>
            <a:endParaRPr sz="5400" dirty="0"/>
          </a:p>
        </p:txBody>
      </p:sp>
      <p:grpSp>
        <p:nvGrpSpPr>
          <p:cNvPr id="1989" name="Google Shape;1989;p48"/>
          <p:cNvGrpSpPr/>
          <p:nvPr/>
        </p:nvGrpSpPr>
        <p:grpSpPr>
          <a:xfrm>
            <a:off x="5370213" y="1929363"/>
            <a:ext cx="2879582" cy="2489975"/>
            <a:chOff x="1692475" y="3216600"/>
            <a:chExt cx="833550" cy="720750"/>
          </a:xfrm>
        </p:grpSpPr>
        <p:sp>
          <p:nvSpPr>
            <p:cNvPr id="1990" name="Google Shape;1990;p48"/>
            <p:cNvSpPr/>
            <p:nvPr/>
          </p:nvSpPr>
          <p:spPr>
            <a:xfrm>
              <a:off x="1692475" y="3716125"/>
              <a:ext cx="372475" cy="220575"/>
            </a:xfrm>
            <a:custGeom>
              <a:avLst/>
              <a:gdLst/>
              <a:ahLst/>
              <a:cxnLst/>
              <a:rect l="l" t="t" r="r" b="b"/>
              <a:pathLst>
                <a:path w="14899" h="8823" extrusionOk="0">
                  <a:moveTo>
                    <a:pt x="8728" y="0"/>
                  </a:moveTo>
                  <a:lnTo>
                    <a:pt x="136" y="4966"/>
                  </a:lnTo>
                  <a:cubicBezTo>
                    <a:pt x="0" y="5047"/>
                    <a:pt x="0" y="5237"/>
                    <a:pt x="136" y="5304"/>
                  </a:cubicBezTo>
                  <a:lnTo>
                    <a:pt x="975" y="5791"/>
                  </a:lnTo>
                  <a:cubicBezTo>
                    <a:pt x="1110" y="5873"/>
                    <a:pt x="1286" y="5913"/>
                    <a:pt x="1435" y="5913"/>
                  </a:cubicBezTo>
                  <a:lnTo>
                    <a:pt x="4601" y="5913"/>
                  </a:lnTo>
                  <a:lnTo>
                    <a:pt x="7903" y="7808"/>
                  </a:lnTo>
                  <a:cubicBezTo>
                    <a:pt x="9053" y="8457"/>
                    <a:pt x="10338" y="8822"/>
                    <a:pt x="11651" y="8822"/>
                  </a:cubicBezTo>
                  <a:lnTo>
                    <a:pt x="14898" y="8822"/>
                  </a:lnTo>
                  <a:lnTo>
                    <a:pt x="87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8"/>
            <p:cNvSpPr/>
            <p:nvPr/>
          </p:nvSpPr>
          <p:spPr>
            <a:xfrm>
              <a:off x="2288175" y="3422575"/>
              <a:ext cx="176275" cy="97375"/>
            </a:xfrm>
            <a:custGeom>
              <a:avLst/>
              <a:gdLst/>
              <a:ahLst/>
              <a:cxnLst/>
              <a:rect l="l" t="t" r="r" b="b"/>
              <a:pathLst>
                <a:path w="7051" h="3895" extrusionOk="0">
                  <a:moveTo>
                    <a:pt x="1495" y="0"/>
                  </a:moveTo>
                  <a:cubicBezTo>
                    <a:pt x="1438" y="0"/>
                    <a:pt x="1386" y="12"/>
                    <a:pt x="1340" y="38"/>
                  </a:cubicBezTo>
                  <a:lnTo>
                    <a:pt x="1" y="823"/>
                  </a:lnTo>
                  <a:cubicBezTo>
                    <a:pt x="53" y="794"/>
                    <a:pt x="112" y="777"/>
                    <a:pt x="178" y="777"/>
                  </a:cubicBezTo>
                  <a:cubicBezTo>
                    <a:pt x="266" y="777"/>
                    <a:pt x="366" y="807"/>
                    <a:pt x="474" y="877"/>
                  </a:cubicBezTo>
                  <a:lnTo>
                    <a:pt x="5724" y="3894"/>
                  </a:lnTo>
                  <a:lnTo>
                    <a:pt x="7050" y="3123"/>
                  </a:lnTo>
                  <a:lnTo>
                    <a:pt x="1814" y="92"/>
                  </a:lnTo>
                  <a:cubicBezTo>
                    <a:pt x="1696" y="33"/>
                    <a:pt x="1589" y="0"/>
                    <a:pt x="1495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8"/>
            <p:cNvSpPr/>
            <p:nvPr/>
          </p:nvSpPr>
          <p:spPr>
            <a:xfrm>
              <a:off x="2431005" y="3500030"/>
              <a:ext cx="94750" cy="125525"/>
            </a:xfrm>
            <a:custGeom>
              <a:avLst/>
              <a:gdLst/>
              <a:ahLst/>
              <a:cxnLst/>
              <a:rect l="l" t="t" r="r" b="b"/>
              <a:pathLst>
                <a:path w="3790" h="5021" extrusionOk="0">
                  <a:moveTo>
                    <a:pt x="1341" y="1"/>
                  </a:moveTo>
                  <a:lnTo>
                    <a:pt x="1" y="772"/>
                  </a:lnTo>
                  <a:lnTo>
                    <a:pt x="2450" y="5021"/>
                  </a:lnTo>
                  <a:lnTo>
                    <a:pt x="3790" y="4250"/>
                  </a:lnTo>
                  <a:cubicBezTo>
                    <a:pt x="3776" y="3641"/>
                    <a:pt x="3614" y="2991"/>
                    <a:pt x="3343" y="2382"/>
                  </a:cubicBezTo>
                  <a:cubicBezTo>
                    <a:pt x="3113" y="1841"/>
                    <a:pt x="2788" y="1340"/>
                    <a:pt x="2396" y="894"/>
                  </a:cubicBezTo>
                  <a:cubicBezTo>
                    <a:pt x="2085" y="529"/>
                    <a:pt x="1706" y="217"/>
                    <a:pt x="134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8"/>
            <p:cNvSpPr/>
            <p:nvPr/>
          </p:nvSpPr>
          <p:spPr>
            <a:xfrm>
              <a:off x="2283100" y="3441550"/>
              <a:ext cx="209775" cy="251500"/>
            </a:xfrm>
            <a:custGeom>
              <a:avLst/>
              <a:gdLst/>
              <a:ahLst/>
              <a:cxnLst/>
              <a:rect l="l" t="t" r="r" b="b"/>
              <a:pathLst>
                <a:path w="8391" h="10060" extrusionOk="0">
                  <a:moveTo>
                    <a:pt x="398" y="0"/>
                  </a:moveTo>
                  <a:cubicBezTo>
                    <a:pt x="174" y="0"/>
                    <a:pt x="14" y="183"/>
                    <a:pt x="14" y="483"/>
                  </a:cubicBezTo>
                  <a:lnTo>
                    <a:pt x="1" y="4989"/>
                  </a:lnTo>
                  <a:cubicBezTo>
                    <a:pt x="1" y="5205"/>
                    <a:pt x="150" y="5476"/>
                    <a:pt x="339" y="5571"/>
                  </a:cubicBezTo>
                  <a:lnTo>
                    <a:pt x="8025" y="10009"/>
                  </a:lnTo>
                  <a:cubicBezTo>
                    <a:pt x="8075" y="10044"/>
                    <a:pt x="8124" y="10060"/>
                    <a:pt x="8169" y="10060"/>
                  </a:cubicBezTo>
                  <a:cubicBezTo>
                    <a:pt x="8281" y="10060"/>
                    <a:pt x="8367" y="9960"/>
                    <a:pt x="8377" y="9806"/>
                  </a:cubicBezTo>
                  <a:lnTo>
                    <a:pt x="8377" y="7357"/>
                  </a:lnTo>
                  <a:cubicBezTo>
                    <a:pt x="8390" y="5814"/>
                    <a:pt x="7294" y="3920"/>
                    <a:pt x="5941" y="3122"/>
                  </a:cubicBezTo>
                  <a:lnTo>
                    <a:pt x="691" y="91"/>
                  </a:lnTo>
                  <a:cubicBezTo>
                    <a:pt x="587" y="29"/>
                    <a:pt x="488" y="0"/>
                    <a:pt x="398" y="0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8"/>
            <p:cNvSpPr/>
            <p:nvPr/>
          </p:nvSpPr>
          <p:spPr>
            <a:xfrm>
              <a:off x="2091650" y="3644559"/>
              <a:ext cx="411025" cy="276400"/>
            </a:xfrm>
            <a:custGeom>
              <a:avLst/>
              <a:gdLst/>
              <a:ahLst/>
              <a:cxnLst/>
              <a:rect l="l" t="t" r="r" b="b"/>
              <a:pathLst>
                <a:path w="16441" h="11056" extrusionOk="0">
                  <a:moveTo>
                    <a:pt x="16048" y="1"/>
                  </a:moveTo>
                  <a:lnTo>
                    <a:pt x="81" y="9215"/>
                  </a:lnTo>
                  <a:lnTo>
                    <a:pt x="0" y="11056"/>
                  </a:lnTo>
                  <a:lnTo>
                    <a:pt x="16400" y="1584"/>
                  </a:lnTo>
                  <a:cubicBezTo>
                    <a:pt x="16440" y="1570"/>
                    <a:pt x="16386" y="1570"/>
                    <a:pt x="16386" y="1503"/>
                  </a:cubicBezTo>
                  <a:lnTo>
                    <a:pt x="16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8"/>
            <p:cNvSpPr/>
            <p:nvPr/>
          </p:nvSpPr>
          <p:spPr>
            <a:xfrm>
              <a:off x="1965641" y="3531566"/>
              <a:ext cx="490525" cy="280475"/>
            </a:xfrm>
            <a:custGeom>
              <a:avLst/>
              <a:gdLst/>
              <a:ahLst/>
              <a:cxnLst/>
              <a:rect l="l" t="t" r="r" b="b"/>
              <a:pathLst>
                <a:path w="19621" h="11219" extrusionOk="0">
                  <a:moveTo>
                    <a:pt x="16071" y="1"/>
                  </a:moveTo>
                  <a:cubicBezTo>
                    <a:pt x="16031" y="1"/>
                    <a:pt x="15997" y="11"/>
                    <a:pt x="15967" y="29"/>
                  </a:cubicBezTo>
                  <a:lnTo>
                    <a:pt x="0" y="9243"/>
                  </a:lnTo>
                  <a:lnTo>
                    <a:pt x="3667" y="11219"/>
                  </a:lnTo>
                  <a:lnTo>
                    <a:pt x="19621" y="2004"/>
                  </a:lnTo>
                  <a:lnTo>
                    <a:pt x="16251" y="56"/>
                  </a:lnTo>
                  <a:cubicBezTo>
                    <a:pt x="16183" y="18"/>
                    <a:pt x="16123" y="1"/>
                    <a:pt x="16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8"/>
            <p:cNvSpPr/>
            <p:nvPr/>
          </p:nvSpPr>
          <p:spPr>
            <a:xfrm>
              <a:off x="2056125" y="3580475"/>
              <a:ext cx="436400" cy="295675"/>
            </a:xfrm>
            <a:custGeom>
              <a:avLst/>
              <a:gdLst/>
              <a:ahLst/>
              <a:cxnLst/>
              <a:rect l="l" t="t" r="r" b="b"/>
              <a:pathLst>
                <a:path w="17456" h="11827" extrusionOk="0">
                  <a:moveTo>
                    <a:pt x="15954" y="0"/>
                  </a:moveTo>
                  <a:lnTo>
                    <a:pt x="0" y="9215"/>
                  </a:lnTo>
                  <a:lnTo>
                    <a:pt x="1502" y="11826"/>
                  </a:lnTo>
                  <a:lnTo>
                    <a:pt x="17456" y="2612"/>
                  </a:lnTo>
                  <a:cubicBezTo>
                    <a:pt x="17456" y="2246"/>
                    <a:pt x="17374" y="1840"/>
                    <a:pt x="17198" y="1475"/>
                  </a:cubicBezTo>
                  <a:cubicBezTo>
                    <a:pt x="17050" y="1137"/>
                    <a:pt x="16847" y="826"/>
                    <a:pt x="16603" y="555"/>
                  </a:cubicBezTo>
                  <a:cubicBezTo>
                    <a:pt x="16400" y="338"/>
                    <a:pt x="16184" y="135"/>
                    <a:pt x="15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8"/>
            <p:cNvSpPr/>
            <p:nvPr/>
          </p:nvSpPr>
          <p:spPr>
            <a:xfrm>
              <a:off x="1917425" y="3358850"/>
              <a:ext cx="421172" cy="239874"/>
            </a:xfrm>
            <a:custGeom>
              <a:avLst/>
              <a:gdLst/>
              <a:ahLst/>
              <a:cxnLst/>
              <a:rect l="l" t="t" r="r" b="b"/>
              <a:pathLst>
                <a:path w="16536" h="9393" extrusionOk="0">
                  <a:moveTo>
                    <a:pt x="15832" y="1"/>
                  </a:moveTo>
                  <a:cubicBezTo>
                    <a:pt x="15767" y="1"/>
                    <a:pt x="15707" y="15"/>
                    <a:pt x="15656" y="43"/>
                  </a:cubicBezTo>
                  <a:lnTo>
                    <a:pt x="1" y="9109"/>
                  </a:lnTo>
                  <a:lnTo>
                    <a:pt x="880" y="9393"/>
                  </a:lnTo>
                  <a:lnTo>
                    <a:pt x="16536" y="327"/>
                  </a:lnTo>
                  <a:lnTo>
                    <a:pt x="16116" y="83"/>
                  </a:lnTo>
                  <a:cubicBezTo>
                    <a:pt x="16021" y="28"/>
                    <a:pt x="15922" y="1"/>
                    <a:pt x="15832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8"/>
            <p:cNvSpPr/>
            <p:nvPr/>
          </p:nvSpPr>
          <p:spPr>
            <a:xfrm>
              <a:off x="1950925" y="3390700"/>
              <a:ext cx="421175" cy="368750"/>
            </a:xfrm>
            <a:custGeom>
              <a:avLst/>
              <a:gdLst/>
              <a:ahLst/>
              <a:cxnLst/>
              <a:rect l="l" t="t" r="r" b="b"/>
              <a:pathLst>
                <a:path w="16847" h="14750" extrusionOk="0">
                  <a:moveTo>
                    <a:pt x="15832" y="0"/>
                  </a:moveTo>
                  <a:lnTo>
                    <a:pt x="0" y="8998"/>
                  </a:lnTo>
                  <a:lnTo>
                    <a:pt x="1177" y="14749"/>
                  </a:lnTo>
                  <a:lnTo>
                    <a:pt x="16846" y="5683"/>
                  </a:lnTo>
                  <a:lnTo>
                    <a:pt x="15832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8"/>
            <p:cNvSpPr/>
            <p:nvPr/>
          </p:nvSpPr>
          <p:spPr>
            <a:xfrm>
              <a:off x="1939750" y="3367350"/>
              <a:ext cx="407325" cy="250025"/>
            </a:xfrm>
            <a:custGeom>
              <a:avLst/>
              <a:gdLst/>
              <a:ahLst/>
              <a:cxnLst/>
              <a:rect l="l" t="t" r="r" b="b"/>
              <a:pathLst>
                <a:path w="16293" h="10001" extrusionOk="0">
                  <a:moveTo>
                    <a:pt x="15670" y="1"/>
                  </a:moveTo>
                  <a:lnTo>
                    <a:pt x="1" y="9066"/>
                  </a:lnTo>
                  <a:lnTo>
                    <a:pt x="623" y="10000"/>
                  </a:lnTo>
                  <a:lnTo>
                    <a:pt x="16292" y="934"/>
                  </a:lnTo>
                  <a:lnTo>
                    <a:pt x="16184" y="623"/>
                  </a:lnTo>
                  <a:cubicBezTo>
                    <a:pt x="16116" y="488"/>
                    <a:pt x="16035" y="352"/>
                    <a:pt x="15940" y="244"/>
                  </a:cubicBezTo>
                  <a:cubicBezTo>
                    <a:pt x="15846" y="136"/>
                    <a:pt x="15751" y="68"/>
                    <a:pt x="15670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8"/>
            <p:cNvSpPr/>
            <p:nvPr/>
          </p:nvSpPr>
          <p:spPr>
            <a:xfrm>
              <a:off x="1906950" y="3585350"/>
              <a:ext cx="73075" cy="174100"/>
            </a:xfrm>
            <a:custGeom>
              <a:avLst/>
              <a:gdLst/>
              <a:ahLst/>
              <a:cxnLst/>
              <a:rect l="l" t="t" r="r" b="b"/>
              <a:pathLst>
                <a:path w="2923" h="6964" extrusionOk="0">
                  <a:moveTo>
                    <a:pt x="571" y="1"/>
                  </a:moveTo>
                  <a:cubicBezTo>
                    <a:pt x="369" y="1"/>
                    <a:pt x="226" y="157"/>
                    <a:pt x="217" y="414"/>
                  </a:cubicBezTo>
                  <a:lnTo>
                    <a:pt x="0" y="5272"/>
                  </a:lnTo>
                  <a:lnTo>
                    <a:pt x="2923" y="6963"/>
                  </a:lnTo>
                  <a:lnTo>
                    <a:pt x="2923" y="6963"/>
                  </a:lnTo>
                  <a:lnTo>
                    <a:pt x="1922" y="1280"/>
                  </a:lnTo>
                  <a:cubicBezTo>
                    <a:pt x="1854" y="901"/>
                    <a:pt x="1597" y="522"/>
                    <a:pt x="1299" y="346"/>
                  </a:cubicBezTo>
                  <a:lnTo>
                    <a:pt x="853" y="89"/>
                  </a:lnTo>
                  <a:cubicBezTo>
                    <a:pt x="752" y="29"/>
                    <a:pt x="656" y="1"/>
                    <a:pt x="571" y="1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8"/>
            <p:cNvSpPr/>
            <p:nvPr/>
          </p:nvSpPr>
          <p:spPr>
            <a:xfrm>
              <a:off x="1949900" y="3659450"/>
              <a:ext cx="141425" cy="112175"/>
            </a:xfrm>
            <a:custGeom>
              <a:avLst/>
              <a:gdLst/>
              <a:ahLst/>
              <a:cxnLst/>
              <a:rect l="l" t="t" r="r" b="b"/>
              <a:pathLst>
                <a:path w="5657" h="4487" extrusionOk="0">
                  <a:moveTo>
                    <a:pt x="2872" y="1"/>
                  </a:moveTo>
                  <a:cubicBezTo>
                    <a:pt x="2843" y="1"/>
                    <a:pt x="2815" y="3"/>
                    <a:pt x="2788" y="7"/>
                  </a:cubicBezTo>
                  <a:cubicBezTo>
                    <a:pt x="2139" y="129"/>
                    <a:pt x="1002" y="1022"/>
                    <a:pt x="312" y="1794"/>
                  </a:cubicBezTo>
                  <a:cubicBezTo>
                    <a:pt x="1" y="2159"/>
                    <a:pt x="136" y="2700"/>
                    <a:pt x="582" y="2862"/>
                  </a:cubicBezTo>
                  <a:cubicBezTo>
                    <a:pt x="1597" y="3241"/>
                    <a:pt x="2572" y="3742"/>
                    <a:pt x="3316" y="4486"/>
                  </a:cubicBezTo>
                  <a:cubicBezTo>
                    <a:pt x="4046" y="3945"/>
                    <a:pt x="4682" y="3255"/>
                    <a:pt x="5224" y="2632"/>
                  </a:cubicBezTo>
                  <a:cubicBezTo>
                    <a:pt x="5656" y="2174"/>
                    <a:pt x="3778" y="1"/>
                    <a:pt x="2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8"/>
            <p:cNvSpPr/>
            <p:nvPr/>
          </p:nvSpPr>
          <p:spPr>
            <a:xfrm>
              <a:off x="2301025" y="3475775"/>
              <a:ext cx="125525" cy="102025"/>
            </a:xfrm>
            <a:custGeom>
              <a:avLst/>
              <a:gdLst/>
              <a:ahLst/>
              <a:cxnLst/>
              <a:rect l="l" t="t" r="r" b="b"/>
              <a:pathLst>
                <a:path w="5021" h="4081" extrusionOk="0">
                  <a:moveTo>
                    <a:pt x="2473" y="0"/>
                  </a:moveTo>
                  <a:cubicBezTo>
                    <a:pt x="1534" y="0"/>
                    <a:pt x="593" y="191"/>
                    <a:pt x="407" y="535"/>
                  </a:cubicBezTo>
                  <a:cubicBezTo>
                    <a:pt x="1" y="1320"/>
                    <a:pt x="109" y="3701"/>
                    <a:pt x="623" y="3850"/>
                  </a:cubicBezTo>
                  <a:cubicBezTo>
                    <a:pt x="1164" y="4009"/>
                    <a:pt x="1887" y="4080"/>
                    <a:pt x="2586" y="4080"/>
                  </a:cubicBezTo>
                  <a:cubicBezTo>
                    <a:pt x="3251" y="4080"/>
                    <a:pt x="3896" y="4016"/>
                    <a:pt x="4344" y="3904"/>
                  </a:cubicBezTo>
                  <a:cubicBezTo>
                    <a:pt x="5007" y="3755"/>
                    <a:pt x="5021" y="887"/>
                    <a:pt x="4358" y="399"/>
                  </a:cubicBezTo>
                  <a:cubicBezTo>
                    <a:pt x="4000" y="126"/>
                    <a:pt x="3237" y="0"/>
                    <a:pt x="2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8"/>
            <p:cNvSpPr/>
            <p:nvPr/>
          </p:nvSpPr>
          <p:spPr>
            <a:xfrm>
              <a:off x="2065759" y="3849559"/>
              <a:ext cx="36225" cy="86275"/>
            </a:xfrm>
            <a:custGeom>
              <a:avLst/>
              <a:gdLst/>
              <a:ahLst/>
              <a:cxnLst/>
              <a:rect l="l" t="t" r="r" b="b"/>
              <a:pathLst>
                <a:path w="1449" h="3451" extrusionOk="0">
                  <a:moveTo>
                    <a:pt x="1448" y="0"/>
                  </a:moveTo>
                  <a:lnTo>
                    <a:pt x="109" y="772"/>
                  </a:lnTo>
                  <a:lnTo>
                    <a:pt x="109" y="3234"/>
                  </a:lnTo>
                  <a:cubicBezTo>
                    <a:pt x="109" y="3329"/>
                    <a:pt x="68" y="3410"/>
                    <a:pt x="0" y="3451"/>
                  </a:cubicBezTo>
                  <a:lnTo>
                    <a:pt x="1340" y="2666"/>
                  </a:lnTo>
                  <a:cubicBezTo>
                    <a:pt x="1408" y="2639"/>
                    <a:pt x="1448" y="2558"/>
                    <a:pt x="1448" y="2450"/>
                  </a:cubicBezTo>
                  <a:lnTo>
                    <a:pt x="1448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8"/>
            <p:cNvSpPr/>
            <p:nvPr/>
          </p:nvSpPr>
          <p:spPr>
            <a:xfrm>
              <a:off x="1865325" y="3666675"/>
              <a:ext cx="176275" cy="97500"/>
            </a:xfrm>
            <a:custGeom>
              <a:avLst/>
              <a:gdLst/>
              <a:ahLst/>
              <a:cxnLst/>
              <a:rect l="l" t="t" r="r" b="b"/>
              <a:pathLst>
                <a:path w="7051" h="3900" extrusionOk="0">
                  <a:moveTo>
                    <a:pt x="1513" y="1"/>
                  </a:moveTo>
                  <a:cubicBezTo>
                    <a:pt x="1449" y="1"/>
                    <a:pt x="1391" y="15"/>
                    <a:pt x="1340" y="43"/>
                  </a:cubicBezTo>
                  <a:lnTo>
                    <a:pt x="1" y="814"/>
                  </a:lnTo>
                  <a:cubicBezTo>
                    <a:pt x="53" y="786"/>
                    <a:pt x="112" y="769"/>
                    <a:pt x="178" y="769"/>
                  </a:cubicBezTo>
                  <a:cubicBezTo>
                    <a:pt x="266" y="769"/>
                    <a:pt x="366" y="799"/>
                    <a:pt x="474" y="869"/>
                  </a:cubicBezTo>
                  <a:lnTo>
                    <a:pt x="5725" y="3900"/>
                  </a:lnTo>
                  <a:lnTo>
                    <a:pt x="7051" y="3115"/>
                  </a:lnTo>
                  <a:lnTo>
                    <a:pt x="1814" y="84"/>
                  </a:lnTo>
                  <a:cubicBezTo>
                    <a:pt x="1704" y="29"/>
                    <a:pt x="1602" y="1"/>
                    <a:pt x="1513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8"/>
            <p:cNvSpPr/>
            <p:nvPr/>
          </p:nvSpPr>
          <p:spPr>
            <a:xfrm>
              <a:off x="2007830" y="3744280"/>
              <a:ext cx="94075" cy="125175"/>
            </a:xfrm>
            <a:custGeom>
              <a:avLst/>
              <a:gdLst/>
              <a:ahLst/>
              <a:cxnLst/>
              <a:rect l="l" t="t" r="r" b="b"/>
              <a:pathLst>
                <a:path w="3763" h="5007" extrusionOk="0">
                  <a:moveTo>
                    <a:pt x="1327" y="0"/>
                  </a:moveTo>
                  <a:lnTo>
                    <a:pt x="1" y="785"/>
                  </a:lnTo>
                  <a:cubicBezTo>
                    <a:pt x="379" y="1002"/>
                    <a:pt x="745" y="1326"/>
                    <a:pt x="1056" y="1678"/>
                  </a:cubicBezTo>
                  <a:cubicBezTo>
                    <a:pt x="1448" y="2125"/>
                    <a:pt x="1773" y="2625"/>
                    <a:pt x="2003" y="3167"/>
                  </a:cubicBezTo>
                  <a:cubicBezTo>
                    <a:pt x="2274" y="3775"/>
                    <a:pt x="2436" y="4425"/>
                    <a:pt x="2436" y="5007"/>
                  </a:cubicBezTo>
                  <a:lnTo>
                    <a:pt x="3762" y="4235"/>
                  </a:lnTo>
                  <a:cubicBezTo>
                    <a:pt x="3762" y="3640"/>
                    <a:pt x="3613" y="3004"/>
                    <a:pt x="3343" y="2395"/>
                  </a:cubicBezTo>
                  <a:cubicBezTo>
                    <a:pt x="3113" y="1854"/>
                    <a:pt x="2788" y="1340"/>
                    <a:pt x="2396" y="907"/>
                  </a:cubicBezTo>
                  <a:cubicBezTo>
                    <a:pt x="2071" y="528"/>
                    <a:pt x="1705" y="230"/>
                    <a:pt x="1327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8"/>
            <p:cNvSpPr/>
            <p:nvPr/>
          </p:nvSpPr>
          <p:spPr>
            <a:xfrm>
              <a:off x="1859925" y="3686050"/>
              <a:ext cx="209750" cy="251300"/>
            </a:xfrm>
            <a:custGeom>
              <a:avLst/>
              <a:gdLst/>
              <a:ahLst/>
              <a:cxnLst/>
              <a:rect l="l" t="t" r="r" b="b"/>
              <a:pathLst>
                <a:path w="8390" h="10052" extrusionOk="0">
                  <a:moveTo>
                    <a:pt x="392" y="1"/>
                  </a:moveTo>
                  <a:cubicBezTo>
                    <a:pt x="171" y="1"/>
                    <a:pt x="14" y="179"/>
                    <a:pt x="14" y="486"/>
                  </a:cubicBezTo>
                  <a:lnTo>
                    <a:pt x="0" y="4978"/>
                  </a:lnTo>
                  <a:cubicBezTo>
                    <a:pt x="0" y="5195"/>
                    <a:pt x="149" y="5465"/>
                    <a:pt x="339" y="5574"/>
                  </a:cubicBezTo>
                  <a:lnTo>
                    <a:pt x="8011" y="9998"/>
                  </a:lnTo>
                  <a:cubicBezTo>
                    <a:pt x="8067" y="10035"/>
                    <a:pt x="8120" y="10052"/>
                    <a:pt x="8167" y="10052"/>
                  </a:cubicBezTo>
                  <a:cubicBezTo>
                    <a:pt x="8278" y="10052"/>
                    <a:pt x="8357" y="9957"/>
                    <a:pt x="8376" y="9795"/>
                  </a:cubicBezTo>
                  <a:lnTo>
                    <a:pt x="8376" y="7346"/>
                  </a:lnTo>
                  <a:cubicBezTo>
                    <a:pt x="8390" y="5790"/>
                    <a:pt x="7294" y="3896"/>
                    <a:pt x="5941" y="3125"/>
                  </a:cubicBezTo>
                  <a:lnTo>
                    <a:pt x="690" y="94"/>
                  </a:lnTo>
                  <a:cubicBezTo>
                    <a:pt x="584" y="31"/>
                    <a:pt x="483" y="1"/>
                    <a:pt x="392" y="1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8"/>
            <p:cNvSpPr/>
            <p:nvPr/>
          </p:nvSpPr>
          <p:spPr>
            <a:xfrm>
              <a:off x="2489800" y="3604984"/>
              <a:ext cx="36225" cy="86275"/>
            </a:xfrm>
            <a:custGeom>
              <a:avLst/>
              <a:gdLst/>
              <a:ahLst/>
              <a:cxnLst/>
              <a:rect l="l" t="t" r="r" b="b"/>
              <a:pathLst>
                <a:path w="1449" h="3451" extrusionOk="0">
                  <a:moveTo>
                    <a:pt x="1448" y="1"/>
                  </a:moveTo>
                  <a:lnTo>
                    <a:pt x="109" y="785"/>
                  </a:lnTo>
                  <a:lnTo>
                    <a:pt x="109" y="3234"/>
                  </a:lnTo>
                  <a:cubicBezTo>
                    <a:pt x="109" y="3324"/>
                    <a:pt x="81" y="3395"/>
                    <a:pt x="33" y="3432"/>
                  </a:cubicBezTo>
                  <a:lnTo>
                    <a:pt x="33" y="3432"/>
                  </a:lnTo>
                  <a:lnTo>
                    <a:pt x="1340" y="2680"/>
                  </a:lnTo>
                  <a:cubicBezTo>
                    <a:pt x="1408" y="2639"/>
                    <a:pt x="1448" y="2558"/>
                    <a:pt x="1448" y="2463"/>
                  </a:cubicBezTo>
                  <a:lnTo>
                    <a:pt x="1448" y="1"/>
                  </a:lnTo>
                  <a:close/>
                  <a:moveTo>
                    <a:pt x="33" y="3432"/>
                  </a:moveTo>
                  <a:lnTo>
                    <a:pt x="0" y="3451"/>
                  </a:lnTo>
                  <a:cubicBezTo>
                    <a:pt x="12" y="3446"/>
                    <a:pt x="23" y="3440"/>
                    <a:pt x="33" y="3432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8"/>
            <p:cNvSpPr/>
            <p:nvPr/>
          </p:nvSpPr>
          <p:spPr>
            <a:xfrm>
              <a:off x="2367675" y="3750250"/>
              <a:ext cx="45700" cy="66400"/>
            </a:xfrm>
            <a:custGeom>
              <a:avLst/>
              <a:gdLst/>
              <a:ahLst/>
              <a:cxnLst/>
              <a:rect l="l" t="t" r="r" b="b"/>
              <a:pathLst>
                <a:path w="1828" h="2656" extrusionOk="0">
                  <a:moveTo>
                    <a:pt x="684" y="0"/>
                  </a:moveTo>
                  <a:cubicBezTo>
                    <a:pt x="581" y="0"/>
                    <a:pt x="467" y="37"/>
                    <a:pt x="352" y="110"/>
                  </a:cubicBezTo>
                  <a:cubicBezTo>
                    <a:pt x="149" y="245"/>
                    <a:pt x="1" y="624"/>
                    <a:pt x="68" y="854"/>
                  </a:cubicBezTo>
                  <a:cubicBezTo>
                    <a:pt x="176" y="1192"/>
                    <a:pt x="217" y="1950"/>
                    <a:pt x="515" y="2316"/>
                  </a:cubicBezTo>
                  <a:cubicBezTo>
                    <a:pt x="729" y="2568"/>
                    <a:pt x="1095" y="2655"/>
                    <a:pt x="1429" y="2655"/>
                  </a:cubicBezTo>
                  <a:cubicBezTo>
                    <a:pt x="1454" y="2655"/>
                    <a:pt x="1478" y="2655"/>
                    <a:pt x="1503" y="2654"/>
                  </a:cubicBezTo>
                  <a:cubicBezTo>
                    <a:pt x="1570" y="2654"/>
                    <a:pt x="1665" y="2627"/>
                    <a:pt x="1705" y="2600"/>
                  </a:cubicBezTo>
                  <a:cubicBezTo>
                    <a:pt x="1760" y="2546"/>
                    <a:pt x="1800" y="2478"/>
                    <a:pt x="1800" y="2397"/>
                  </a:cubicBezTo>
                  <a:cubicBezTo>
                    <a:pt x="1827" y="2086"/>
                    <a:pt x="1665" y="1801"/>
                    <a:pt x="1503" y="1517"/>
                  </a:cubicBezTo>
                  <a:cubicBezTo>
                    <a:pt x="1300" y="1111"/>
                    <a:pt x="1218" y="692"/>
                    <a:pt x="1042" y="286"/>
                  </a:cubicBezTo>
                  <a:cubicBezTo>
                    <a:pt x="984" y="94"/>
                    <a:pt x="849" y="0"/>
                    <a:pt x="684" y="0"/>
                  </a:cubicBez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8"/>
            <p:cNvSpPr/>
            <p:nvPr/>
          </p:nvSpPr>
          <p:spPr>
            <a:xfrm>
              <a:off x="2367350" y="3744950"/>
              <a:ext cx="45675" cy="66025"/>
            </a:xfrm>
            <a:custGeom>
              <a:avLst/>
              <a:gdLst/>
              <a:ahLst/>
              <a:cxnLst/>
              <a:rect l="l" t="t" r="r" b="b"/>
              <a:pathLst>
                <a:path w="1827" h="2641" extrusionOk="0">
                  <a:moveTo>
                    <a:pt x="678" y="1"/>
                  </a:moveTo>
                  <a:cubicBezTo>
                    <a:pt x="572" y="1"/>
                    <a:pt x="458" y="37"/>
                    <a:pt x="352" y="106"/>
                  </a:cubicBezTo>
                  <a:cubicBezTo>
                    <a:pt x="149" y="241"/>
                    <a:pt x="0" y="606"/>
                    <a:pt x="68" y="850"/>
                  </a:cubicBezTo>
                  <a:cubicBezTo>
                    <a:pt x="162" y="1188"/>
                    <a:pt x="217" y="1946"/>
                    <a:pt x="501" y="2298"/>
                  </a:cubicBezTo>
                  <a:cubicBezTo>
                    <a:pt x="718" y="2539"/>
                    <a:pt x="1064" y="2640"/>
                    <a:pt x="1386" y="2640"/>
                  </a:cubicBezTo>
                  <a:cubicBezTo>
                    <a:pt x="1425" y="2640"/>
                    <a:pt x="1464" y="2639"/>
                    <a:pt x="1502" y="2636"/>
                  </a:cubicBezTo>
                  <a:cubicBezTo>
                    <a:pt x="1570" y="2636"/>
                    <a:pt x="1651" y="2622"/>
                    <a:pt x="1705" y="2595"/>
                  </a:cubicBezTo>
                  <a:cubicBezTo>
                    <a:pt x="1759" y="2541"/>
                    <a:pt x="1786" y="2473"/>
                    <a:pt x="1786" y="2392"/>
                  </a:cubicBezTo>
                  <a:cubicBezTo>
                    <a:pt x="1827" y="2081"/>
                    <a:pt x="1651" y="1797"/>
                    <a:pt x="1502" y="1513"/>
                  </a:cubicBezTo>
                  <a:cubicBezTo>
                    <a:pt x="1299" y="1107"/>
                    <a:pt x="1218" y="674"/>
                    <a:pt x="1042" y="268"/>
                  </a:cubicBezTo>
                  <a:cubicBezTo>
                    <a:pt x="984" y="87"/>
                    <a:pt x="842" y="1"/>
                    <a:pt x="678" y="1"/>
                  </a:cubicBezTo>
                  <a:close/>
                </a:path>
              </a:pathLst>
            </a:custGeom>
            <a:solidFill>
              <a:srgbClr val="8F5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8"/>
            <p:cNvSpPr/>
            <p:nvPr/>
          </p:nvSpPr>
          <p:spPr>
            <a:xfrm>
              <a:off x="2369700" y="3724575"/>
              <a:ext cx="23250" cy="32275"/>
            </a:xfrm>
            <a:custGeom>
              <a:avLst/>
              <a:gdLst/>
              <a:ahLst/>
              <a:cxnLst/>
              <a:rect l="l" t="t" r="r" b="b"/>
              <a:pathLst>
                <a:path w="930" h="1291" extrusionOk="0">
                  <a:moveTo>
                    <a:pt x="1" y="0"/>
                  </a:moveTo>
                  <a:lnTo>
                    <a:pt x="1" y="0"/>
                  </a:lnTo>
                  <a:cubicBezTo>
                    <a:pt x="28" y="68"/>
                    <a:pt x="28" y="136"/>
                    <a:pt x="28" y="190"/>
                  </a:cubicBezTo>
                  <a:cubicBezTo>
                    <a:pt x="28" y="271"/>
                    <a:pt x="109" y="1083"/>
                    <a:pt x="95" y="1083"/>
                  </a:cubicBezTo>
                  <a:cubicBezTo>
                    <a:pt x="107" y="1227"/>
                    <a:pt x="276" y="1291"/>
                    <a:pt x="456" y="1291"/>
                  </a:cubicBezTo>
                  <a:cubicBezTo>
                    <a:pt x="683" y="1291"/>
                    <a:pt x="930" y="1189"/>
                    <a:pt x="907" y="1015"/>
                  </a:cubicBezTo>
                  <a:cubicBezTo>
                    <a:pt x="853" y="704"/>
                    <a:pt x="867" y="379"/>
                    <a:pt x="880" y="55"/>
                  </a:cubicBezTo>
                  <a:cubicBezTo>
                    <a:pt x="749" y="55"/>
                    <a:pt x="615" y="63"/>
                    <a:pt x="479" y="63"/>
                  </a:cubicBezTo>
                  <a:cubicBezTo>
                    <a:pt x="321" y="63"/>
                    <a:pt x="161" y="5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8"/>
            <p:cNvSpPr/>
            <p:nvPr/>
          </p:nvSpPr>
          <p:spPr>
            <a:xfrm>
              <a:off x="2417075" y="3723900"/>
              <a:ext cx="79250" cy="36900"/>
            </a:xfrm>
            <a:custGeom>
              <a:avLst/>
              <a:gdLst/>
              <a:ahLst/>
              <a:cxnLst/>
              <a:rect l="l" t="t" r="r" b="b"/>
              <a:pathLst>
                <a:path w="3170" h="1476" extrusionOk="0">
                  <a:moveTo>
                    <a:pt x="1150" y="0"/>
                  </a:moveTo>
                  <a:cubicBezTo>
                    <a:pt x="798" y="122"/>
                    <a:pt x="433" y="190"/>
                    <a:pt x="54" y="217"/>
                  </a:cubicBezTo>
                  <a:cubicBezTo>
                    <a:pt x="41" y="284"/>
                    <a:pt x="41" y="352"/>
                    <a:pt x="27" y="433"/>
                  </a:cubicBezTo>
                  <a:cubicBezTo>
                    <a:pt x="0" y="569"/>
                    <a:pt x="27" y="745"/>
                    <a:pt x="122" y="839"/>
                  </a:cubicBezTo>
                  <a:cubicBezTo>
                    <a:pt x="176" y="907"/>
                    <a:pt x="257" y="961"/>
                    <a:pt x="338" y="975"/>
                  </a:cubicBezTo>
                  <a:cubicBezTo>
                    <a:pt x="609" y="1029"/>
                    <a:pt x="1840" y="1448"/>
                    <a:pt x="2422" y="1475"/>
                  </a:cubicBezTo>
                  <a:cubicBezTo>
                    <a:pt x="2433" y="1476"/>
                    <a:pt x="2444" y="1476"/>
                    <a:pt x="2454" y="1476"/>
                  </a:cubicBezTo>
                  <a:cubicBezTo>
                    <a:pt x="3169" y="1476"/>
                    <a:pt x="2807" y="567"/>
                    <a:pt x="2260" y="420"/>
                  </a:cubicBezTo>
                  <a:cubicBezTo>
                    <a:pt x="1894" y="339"/>
                    <a:pt x="1340" y="298"/>
                    <a:pt x="1191" y="68"/>
                  </a:cubicBezTo>
                  <a:cubicBezTo>
                    <a:pt x="1177" y="54"/>
                    <a:pt x="1177" y="14"/>
                    <a:pt x="1150" y="0"/>
                  </a:cubicBez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8"/>
            <p:cNvSpPr/>
            <p:nvPr/>
          </p:nvSpPr>
          <p:spPr>
            <a:xfrm>
              <a:off x="2417075" y="3719450"/>
              <a:ext cx="78825" cy="36600"/>
            </a:xfrm>
            <a:custGeom>
              <a:avLst/>
              <a:gdLst/>
              <a:ahLst/>
              <a:cxnLst/>
              <a:rect l="l" t="t" r="r" b="b"/>
              <a:pathLst>
                <a:path w="3153" h="1464" extrusionOk="0">
                  <a:moveTo>
                    <a:pt x="593" y="1"/>
                  </a:moveTo>
                  <a:cubicBezTo>
                    <a:pt x="380" y="1"/>
                    <a:pt x="175" y="58"/>
                    <a:pt x="95" y="192"/>
                  </a:cubicBezTo>
                  <a:cubicBezTo>
                    <a:pt x="0" y="530"/>
                    <a:pt x="0" y="733"/>
                    <a:pt x="95" y="841"/>
                  </a:cubicBezTo>
                  <a:cubicBezTo>
                    <a:pt x="135" y="909"/>
                    <a:pt x="230" y="950"/>
                    <a:pt x="311" y="977"/>
                  </a:cubicBezTo>
                  <a:cubicBezTo>
                    <a:pt x="582" y="1017"/>
                    <a:pt x="1813" y="1450"/>
                    <a:pt x="2395" y="1464"/>
                  </a:cubicBezTo>
                  <a:cubicBezTo>
                    <a:pt x="3153" y="1464"/>
                    <a:pt x="2774" y="530"/>
                    <a:pt x="2219" y="395"/>
                  </a:cubicBezTo>
                  <a:cubicBezTo>
                    <a:pt x="1867" y="314"/>
                    <a:pt x="1421" y="341"/>
                    <a:pt x="1150" y="165"/>
                  </a:cubicBezTo>
                  <a:cubicBezTo>
                    <a:pt x="1040" y="62"/>
                    <a:pt x="812" y="1"/>
                    <a:pt x="593" y="1"/>
                  </a:cubicBezTo>
                  <a:close/>
                </a:path>
              </a:pathLst>
            </a:custGeom>
            <a:solidFill>
              <a:srgbClr val="8F5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8"/>
            <p:cNvSpPr/>
            <p:nvPr/>
          </p:nvSpPr>
          <p:spPr>
            <a:xfrm>
              <a:off x="2418425" y="3700900"/>
              <a:ext cx="23700" cy="28525"/>
            </a:xfrm>
            <a:custGeom>
              <a:avLst/>
              <a:gdLst/>
              <a:ahLst/>
              <a:cxnLst/>
              <a:rect l="l" t="t" r="r" b="b"/>
              <a:pathLst>
                <a:path w="948" h="1141" extrusionOk="0">
                  <a:moveTo>
                    <a:pt x="717" y="0"/>
                  </a:moveTo>
                  <a:cubicBezTo>
                    <a:pt x="582" y="0"/>
                    <a:pt x="420" y="27"/>
                    <a:pt x="284" y="27"/>
                  </a:cubicBezTo>
                  <a:cubicBezTo>
                    <a:pt x="122" y="27"/>
                    <a:pt x="0" y="190"/>
                    <a:pt x="41" y="338"/>
                  </a:cubicBezTo>
                  <a:cubicBezTo>
                    <a:pt x="81" y="541"/>
                    <a:pt x="122" y="771"/>
                    <a:pt x="122" y="974"/>
                  </a:cubicBezTo>
                  <a:cubicBezTo>
                    <a:pt x="128" y="1083"/>
                    <a:pt x="314" y="1141"/>
                    <a:pt x="507" y="1141"/>
                  </a:cubicBezTo>
                  <a:cubicBezTo>
                    <a:pt x="722" y="1141"/>
                    <a:pt x="947" y="1070"/>
                    <a:pt x="947" y="920"/>
                  </a:cubicBezTo>
                  <a:cubicBezTo>
                    <a:pt x="947" y="650"/>
                    <a:pt x="934" y="460"/>
                    <a:pt x="934" y="311"/>
                  </a:cubicBezTo>
                  <a:cubicBezTo>
                    <a:pt x="934" y="108"/>
                    <a:pt x="866" y="0"/>
                    <a:pt x="7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8"/>
            <p:cNvSpPr/>
            <p:nvPr/>
          </p:nvSpPr>
          <p:spPr>
            <a:xfrm>
              <a:off x="2315575" y="3540900"/>
              <a:ext cx="128250" cy="180150"/>
            </a:xfrm>
            <a:custGeom>
              <a:avLst/>
              <a:gdLst/>
              <a:ahLst/>
              <a:cxnLst/>
              <a:rect l="l" t="t" r="r" b="b"/>
              <a:pathLst>
                <a:path w="5130" h="7206" extrusionOk="0">
                  <a:moveTo>
                    <a:pt x="1882" y="0"/>
                  </a:moveTo>
                  <a:cubicBezTo>
                    <a:pt x="880" y="447"/>
                    <a:pt x="1" y="947"/>
                    <a:pt x="1016" y="2030"/>
                  </a:cubicBezTo>
                  <a:lnTo>
                    <a:pt x="3492" y="3789"/>
                  </a:lnTo>
                  <a:cubicBezTo>
                    <a:pt x="3492" y="3789"/>
                    <a:pt x="3451" y="4343"/>
                    <a:pt x="3573" y="4763"/>
                  </a:cubicBezTo>
                  <a:cubicBezTo>
                    <a:pt x="3803" y="5561"/>
                    <a:pt x="4114" y="6576"/>
                    <a:pt x="4182" y="6996"/>
                  </a:cubicBezTo>
                  <a:cubicBezTo>
                    <a:pt x="4188" y="7137"/>
                    <a:pt x="4384" y="7206"/>
                    <a:pt x="4595" y="7206"/>
                  </a:cubicBezTo>
                  <a:cubicBezTo>
                    <a:pt x="4848" y="7206"/>
                    <a:pt x="5123" y="7106"/>
                    <a:pt x="5116" y="6914"/>
                  </a:cubicBezTo>
                  <a:cubicBezTo>
                    <a:pt x="4994" y="5196"/>
                    <a:pt x="5129" y="3464"/>
                    <a:pt x="4926" y="2990"/>
                  </a:cubicBezTo>
                  <a:cubicBezTo>
                    <a:pt x="4777" y="2639"/>
                    <a:pt x="2518" y="298"/>
                    <a:pt x="1882" y="0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8"/>
            <p:cNvSpPr/>
            <p:nvPr/>
          </p:nvSpPr>
          <p:spPr>
            <a:xfrm>
              <a:off x="2283100" y="3532775"/>
              <a:ext cx="110975" cy="214400"/>
            </a:xfrm>
            <a:custGeom>
              <a:avLst/>
              <a:gdLst/>
              <a:ahLst/>
              <a:cxnLst/>
              <a:rect l="l" t="t" r="r" b="b"/>
              <a:pathLst>
                <a:path w="4439" h="8576" extrusionOk="0">
                  <a:moveTo>
                    <a:pt x="3045" y="0"/>
                  </a:moveTo>
                  <a:cubicBezTo>
                    <a:pt x="2707" y="95"/>
                    <a:pt x="2369" y="190"/>
                    <a:pt x="2030" y="257"/>
                  </a:cubicBezTo>
                  <a:cubicBezTo>
                    <a:pt x="1932" y="268"/>
                    <a:pt x="1851" y="288"/>
                    <a:pt x="1759" y="288"/>
                  </a:cubicBezTo>
                  <a:cubicBezTo>
                    <a:pt x="1738" y="288"/>
                    <a:pt x="1715" y="287"/>
                    <a:pt x="1692" y="284"/>
                  </a:cubicBezTo>
                  <a:cubicBezTo>
                    <a:pt x="1584" y="271"/>
                    <a:pt x="1503" y="230"/>
                    <a:pt x="1408" y="217"/>
                  </a:cubicBezTo>
                  <a:cubicBezTo>
                    <a:pt x="1329" y="192"/>
                    <a:pt x="1214" y="177"/>
                    <a:pt x="1089" y="177"/>
                  </a:cubicBezTo>
                  <a:cubicBezTo>
                    <a:pt x="810" y="177"/>
                    <a:pt x="478" y="251"/>
                    <a:pt x="366" y="447"/>
                  </a:cubicBezTo>
                  <a:cubicBezTo>
                    <a:pt x="1" y="1191"/>
                    <a:pt x="1" y="1908"/>
                    <a:pt x="258" y="2571"/>
                  </a:cubicBezTo>
                  <a:cubicBezTo>
                    <a:pt x="637" y="3586"/>
                    <a:pt x="2030" y="4533"/>
                    <a:pt x="2829" y="5074"/>
                  </a:cubicBezTo>
                  <a:cubicBezTo>
                    <a:pt x="2829" y="6658"/>
                    <a:pt x="3235" y="6522"/>
                    <a:pt x="3478" y="8349"/>
                  </a:cubicBezTo>
                  <a:cubicBezTo>
                    <a:pt x="3503" y="8503"/>
                    <a:pt x="3699" y="8576"/>
                    <a:pt x="3904" y="8576"/>
                  </a:cubicBezTo>
                  <a:cubicBezTo>
                    <a:pt x="4149" y="8576"/>
                    <a:pt x="4406" y="8473"/>
                    <a:pt x="4398" y="8281"/>
                  </a:cubicBezTo>
                  <a:cubicBezTo>
                    <a:pt x="4398" y="7970"/>
                    <a:pt x="4439" y="5372"/>
                    <a:pt x="4209" y="4533"/>
                  </a:cubicBezTo>
                  <a:cubicBezTo>
                    <a:pt x="4128" y="4208"/>
                    <a:pt x="2585" y="2436"/>
                    <a:pt x="2572" y="2301"/>
                  </a:cubicBezTo>
                  <a:cubicBezTo>
                    <a:pt x="2531" y="2098"/>
                    <a:pt x="2680" y="2030"/>
                    <a:pt x="2829" y="1908"/>
                  </a:cubicBezTo>
                  <a:cubicBezTo>
                    <a:pt x="3072" y="1719"/>
                    <a:pt x="3235" y="1421"/>
                    <a:pt x="3370" y="1123"/>
                  </a:cubicBezTo>
                  <a:cubicBezTo>
                    <a:pt x="3438" y="961"/>
                    <a:pt x="3519" y="772"/>
                    <a:pt x="3519" y="596"/>
                  </a:cubicBezTo>
                  <a:cubicBezTo>
                    <a:pt x="3451" y="541"/>
                    <a:pt x="3384" y="474"/>
                    <a:pt x="3316" y="406"/>
                  </a:cubicBezTo>
                  <a:cubicBezTo>
                    <a:pt x="3208" y="284"/>
                    <a:pt x="3099" y="149"/>
                    <a:pt x="3045" y="0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8"/>
            <p:cNvSpPr/>
            <p:nvPr/>
          </p:nvSpPr>
          <p:spPr>
            <a:xfrm>
              <a:off x="2289025" y="3442950"/>
              <a:ext cx="96275" cy="126375"/>
            </a:xfrm>
            <a:custGeom>
              <a:avLst/>
              <a:gdLst/>
              <a:ahLst/>
              <a:cxnLst/>
              <a:rect l="l" t="t" r="r" b="b"/>
              <a:pathLst>
                <a:path w="3851" h="5055" extrusionOk="0">
                  <a:moveTo>
                    <a:pt x="2754" y="0"/>
                  </a:moveTo>
                  <a:cubicBezTo>
                    <a:pt x="1814" y="0"/>
                    <a:pt x="479" y="184"/>
                    <a:pt x="291" y="616"/>
                  </a:cubicBezTo>
                  <a:cubicBezTo>
                    <a:pt x="237" y="752"/>
                    <a:pt x="237" y="901"/>
                    <a:pt x="251" y="1049"/>
                  </a:cubicBezTo>
                  <a:cubicBezTo>
                    <a:pt x="305" y="1482"/>
                    <a:pt x="589" y="3052"/>
                    <a:pt x="508" y="3390"/>
                  </a:cubicBezTo>
                  <a:cubicBezTo>
                    <a:pt x="427" y="3729"/>
                    <a:pt x="116" y="3918"/>
                    <a:pt x="75" y="4270"/>
                  </a:cubicBezTo>
                  <a:cubicBezTo>
                    <a:pt x="0" y="4824"/>
                    <a:pt x="754" y="5055"/>
                    <a:pt x="1565" y="5055"/>
                  </a:cubicBezTo>
                  <a:cubicBezTo>
                    <a:pt x="2515" y="5055"/>
                    <a:pt x="3542" y="4738"/>
                    <a:pt x="3404" y="4256"/>
                  </a:cubicBezTo>
                  <a:cubicBezTo>
                    <a:pt x="3363" y="4162"/>
                    <a:pt x="3201" y="3932"/>
                    <a:pt x="3092" y="3742"/>
                  </a:cubicBezTo>
                  <a:cubicBezTo>
                    <a:pt x="2876" y="3323"/>
                    <a:pt x="3431" y="3323"/>
                    <a:pt x="3552" y="2998"/>
                  </a:cubicBezTo>
                  <a:cubicBezTo>
                    <a:pt x="3688" y="2633"/>
                    <a:pt x="3498" y="2186"/>
                    <a:pt x="3593" y="1821"/>
                  </a:cubicBezTo>
                  <a:cubicBezTo>
                    <a:pt x="3674" y="1442"/>
                    <a:pt x="3728" y="1158"/>
                    <a:pt x="3810" y="779"/>
                  </a:cubicBezTo>
                  <a:cubicBezTo>
                    <a:pt x="3850" y="549"/>
                    <a:pt x="3850" y="224"/>
                    <a:pt x="3634" y="102"/>
                  </a:cubicBezTo>
                  <a:cubicBezTo>
                    <a:pt x="3505" y="36"/>
                    <a:pt x="3168" y="0"/>
                    <a:pt x="2754" y="0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8"/>
            <p:cNvSpPr/>
            <p:nvPr/>
          </p:nvSpPr>
          <p:spPr>
            <a:xfrm>
              <a:off x="2305425" y="3570650"/>
              <a:ext cx="133325" cy="77150"/>
            </a:xfrm>
            <a:custGeom>
              <a:avLst/>
              <a:gdLst/>
              <a:ahLst/>
              <a:cxnLst/>
              <a:rect l="l" t="t" r="r" b="b"/>
              <a:pathLst>
                <a:path w="5333" h="3086" extrusionOk="0">
                  <a:moveTo>
                    <a:pt x="3275" y="1"/>
                  </a:moveTo>
                  <a:lnTo>
                    <a:pt x="1" y="1882"/>
                  </a:lnTo>
                  <a:lnTo>
                    <a:pt x="2071" y="3086"/>
                  </a:lnTo>
                  <a:lnTo>
                    <a:pt x="5332" y="1191"/>
                  </a:lnTo>
                  <a:lnTo>
                    <a:pt x="3275" y="1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8"/>
            <p:cNvSpPr/>
            <p:nvPr/>
          </p:nvSpPr>
          <p:spPr>
            <a:xfrm>
              <a:off x="2305425" y="3568625"/>
              <a:ext cx="133325" cy="77150"/>
            </a:xfrm>
            <a:custGeom>
              <a:avLst/>
              <a:gdLst/>
              <a:ahLst/>
              <a:cxnLst/>
              <a:rect l="l" t="t" r="r" b="b"/>
              <a:pathLst>
                <a:path w="5333" h="3086" extrusionOk="0">
                  <a:moveTo>
                    <a:pt x="3275" y="1"/>
                  </a:moveTo>
                  <a:cubicBezTo>
                    <a:pt x="2896" y="190"/>
                    <a:pt x="2599" y="339"/>
                    <a:pt x="2355" y="474"/>
                  </a:cubicBezTo>
                  <a:cubicBezTo>
                    <a:pt x="1855" y="758"/>
                    <a:pt x="1665" y="934"/>
                    <a:pt x="1652" y="948"/>
                  </a:cubicBezTo>
                  <a:lnTo>
                    <a:pt x="1625" y="961"/>
                  </a:lnTo>
                  <a:cubicBezTo>
                    <a:pt x="1611" y="961"/>
                    <a:pt x="1422" y="1015"/>
                    <a:pt x="921" y="1300"/>
                  </a:cubicBezTo>
                  <a:cubicBezTo>
                    <a:pt x="677" y="1435"/>
                    <a:pt x="393" y="1624"/>
                    <a:pt x="1" y="1881"/>
                  </a:cubicBezTo>
                  <a:lnTo>
                    <a:pt x="2071" y="3086"/>
                  </a:lnTo>
                  <a:cubicBezTo>
                    <a:pt x="2436" y="2829"/>
                    <a:pt x="2748" y="2639"/>
                    <a:pt x="2978" y="2504"/>
                  </a:cubicBezTo>
                  <a:cubicBezTo>
                    <a:pt x="3492" y="2220"/>
                    <a:pt x="3681" y="2166"/>
                    <a:pt x="3695" y="2166"/>
                  </a:cubicBezTo>
                  <a:lnTo>
                    <a:pt x="3708" y="2152"/>
                  </a:lnTo>
                  <a:cubicBezTo>
                    <a:pt x="3722" y="2138"/>
                    <a:pt x="3911" y="1963"/>
                    <a:pt x="4425" y="1678"/>
                  </a:cubicBezTo>
                  <a:cubicBezTo>
                    <a:pt x="4656" y="1543"/>
                    <a:pt x="4940" y="1394"/>
                    <a:pt x="5332" y="12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8"/>
            <p:cNvSpPr/>
            <p:nvPr/>
          </p:nvSpPr>
          <p:spPr>
            <a:xfrm>
              <a:off x="2305425" y="3615650"/>
              <a:ext cx="51800" cy="31150"/>
            </a:xfrm>
            <a:custGeom>
              <a:avLst/>
              <a:gdLst/>
              <a:ahLst/>
              <a:cxnLst/>
              <a:rect l="l" t="t" r="r" b="b"/>
              <a:pathLst>
                <a:path w="2072" h="1246" extrusionOk="0">
                  <a:moveTo>
                    <a:pt x="1" y="0"/>
                  </a:moveTo>
                  <a:lnTo>
                    <a:pt x="1" y="54"/>
                  </a:lnTo>
                  <a:lnTo>
                    <a:pt x="2071" y="1245"/>
                  </a:lnTo>
                  <a:lnTo>
                    <a:pt x="2071" y="12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8"/>
            <p:cNvSpPr/>
            <p:nvPr/>
          </p:nvSpPr>
          <p:spPr>
            <a:xfrm>
              <a:off x="2356850" y="3598725"/>
              <a:ext cx="81225" cy="48750"/>
            </a:xfrm>
            <a:custGeom>
              <a:avLst/>
              <a:gdLst/>
              <a:ahLst/>
              <a:cxnLst/>
              <a:rect l="l" t="t" r="r" b="b"/>
              <a:pathLst>
                <a:path w="3249" h="1950" extrusionOk="0">
                  <a:moveTo>
                    <a:pt x="3248" y="1"/>
                  </a:moveTo>
                  <a:cubicBezTo>
                    <a:pt x="2883" y="163"/>
                    <a:pt x="2585" y="339"/>
                    <a:pt x="2341" y="474"/>
                  </a:cubicBezTo>
                  <a:cubicBezTo>
                    <a:pt x="1841" y="759"/>
                    <a:pt x="1651" y="934"/>
                    <a:pt x="1638" y="948"/>
                  </a:cubicBezTo>
                  <a:lnTo>
                    <a:pt x="1624" y="962"/>
                  </a:lnTo>
                  <a:cubicBezTo>
                    <a:pt x="1597" y="962"/>
                    <a:pt x="1421" y="1016"/>
                    <a:pt x="907" y="1300"/>
                  </a:cubicBezTo>
                  <a:cubicBezTo>
                    <a:pt x="677" y="1435"/>
                    <a:pt x="379" y="1625"/>
                    <a:pt x="1" y="1882"/>
                  </a:cubicBezTo>
                  <a:lnTo>
                    <a:pt x="1" y="1949"/>
                  </a:lnTo>
                  <a:cubicBezTo>
                    <a:pt x="379" y="1692"/>
                    <a:pt x="677" y="1503"/>
                    <a:pt x="907" y="1367"/>
                  </a:cubicBezTo>
                  <a:cubicBezTo>
                    <a:pt x="1435" y="1070"/>
                    <a:pt x="1597" y="1029"/>
                    <a:pt x="1597" y="1029"/>
                  </a:cubicBezTo>
                  <a:lnTo>
                    <a:pt x="1638" y="1016"/>
                  </a:lnTo>
                  <a:cubicBezTo>
                    <a:pt x="1638" y="1016"/>
                    <a:pt x="1827" y="840"/>
                    <a:pt x="2328" y="542"/>
                  </a:cubicBezTo>
                  <a:cubicBezTo>
                    <a:pt x="2571" y="407"/>
                    <a:pt x="2856" y="258"/>
                    <a:pt x="3248" y="68"/>
                  </a:cubicBezTo>
                  <a:lnTo>
                    <a:pt x="3248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8"/>
            <p:cNvSpPr/>
            <p:nvPr/>
          </p:nvSpPr>
          <p:spPr>
            <a:xfrm>
              <a:off x="2210050" y="3452875"/>
              <a:ext cx="95400" cy="154750"/>
            </a:xfrm>
            <a:custGeom>
              <a:avLst/>
              <a:gdLst/>
              <a:ahLst/>
              <a:cxnLst/>
              <a:rect l="l" t="t" r="r" b="b"/>
              <a:pathLst>
                <a:path w="3816" h="6190" extrusionOk="0">
                  <a:moveTo>
                    <a:pt x="3626" y="1"/>
                  </a:moveTo>
                  <a:cubicBezTo>
                    <a:pt x="3621" y="1"/>
                    <a:pt x="3617" y="2"/>
                    <a:pt x="3613" y="3"/>
                  </a:cubicBezTo>
                  <a:cubicBezTo>
                    <a:pt x="3207" y="138"/>
                    <a:pt x="2598" y="1464"/>
                    <a:pt x="2111" y="3007"/>
                  </a:cubicBezTo>
                  <a:cubicBezTo>
                    <a:pt x="1827" y="3291"/>
                    <a:pt x="1434" y="4035"/>
                    <a:pt x="1137" y="4536"/>
                  </a:cubicBezTo>
                  <a:lnTo>
                    <a:pt x="1083" y="4576"/>
                  </a:lnTo>
                  <a:lnTo>
                    <a:pt x="1028" y="4576"/>
                  </a:lnTo>
                  <a:cubicBezTo>
                    <a:pt x="846" y="4519"/>
                    <a:pt x="650" y="4502"/>
                    <a:pt x="449" y="4502"/>
                  </a:cubicBezTo>
                  <a:cubicBezTo>
                    <a:pt x="368" y="4502"/>
                    <a:pt x="285" y="4505"/>
                    <a:pt x="203" y="4509"/>
                  </a:cubicBezTo>
                  <a:cubicBezTo>
                    <a:pt x="189" y="4509"/>
                    <a:pt x="162" y="4509"/>
                    <a:pt x="162" y="4536"/>
                  </a:cubicBezTo>
                  <a:cubicBezTo>
                    <a:pt x="149" y="4549"/>
                    <a:pt x="162" y="4563"/>
                    <a:pt x="162" y="4563"/>
                  </a:cubicBezTo>
                  <a:cubicBezTo>
                    <a:pt x="189" y="4685"/>
                    <a:pt x="298" y="4779"/>
                    <a:pt x="433" y="4779"/>
                  </a:cubicBezTo>
                  <a:lnTo>
                    <a:pt x="487" y="4779"/>
                  </a:lnTo>
                  <a:cubicBezTo>
                    <a:pt x="501" y="4779"/>
                    <a:pt x="528" y="4806"/>
                    <a:pt x="528" y="4820"/>
                  </a:cubicBezTo>
                  <a:cubicBezTo>
                    <a:pt x="555" y="4888"/>
                    <a:pt x="555" y="4955"/>
                    <a:pt x="541" y="5023"/>
                  </a:cubicBezTo>
                  <a:cubicBezTo>
                    <a:pt x="528" y="5091"/>
                    <a:pt x="474" y="5158"/>
                    <a:pt x="433" y="5212"/>
                  </a:cubicBezTo>
                  <a:cubicBezTo>
                    <a:pt x="325" y="5375"/>
                    <a:pt x="203" y="5551"/>
                    <a:pt x="81" y="5700"/>
                  </a:cubicBezTo>
                  <a:cubicBezTo>
                    <a:pt x="54" y="5727"/>
                    <a:pt x="27" y="5767"/>
                    <a:pt x="14" y="5821"/>
                  </a:cubicBezTo>
                  <a:cubicBezTo>
                    <a:pt x="0" y="5862"/>
                    <a:pt x="14" y="5916"/>
                    <a:pt x="54" y="5930"/>
                  </a:cubicBezTo>
                  <a:cubicBezTo>
                    <a:pt x="68" y="5950"/>
                    <a:pt x="88" y="5960"/>
                    <a:pt x="112" y="5960"/>
                  </a:cubicBezTo>
                  <a:cubicBezTo>
                    <a:pt x="135" y="5960"/>
                    <a:pt x="162" y="5950"/>
                    <a:pt x="189" y="5930"/>
                  </a:cubicBezTo>
                  <a:cubicBezTo>
                    <a:pt x="217" y="5916"/>
                    <a:pt x="257" y="5862"/>
                    <a:pt x="284" y="5835"/>
                  </a:cubicBezTo>
                  <a:cubicBezTo>
                    <a:pt x="406" y="5700"/>
                    <a:pt x="501" y="5564"/>
                    <a:pt x="622" y="5429"/>
                  </a:cubicBezTo>
                  <a:lnTo>
                    <a:pt x="622" y="5429"/>
                  </a:lnTo>
                  <a:lnTo>
                    <a:pt x="474" y="5835"/>
                  </a:lnTo>
                  <a:cubicBezTo>
                    <a:pt x="460" y="5889"/>
                    <a:pt x="433" y="5930"/>
                    <a:pt x="487" y="5970"/>
                  </a:cubicBezTo>
                  <a:cubicBezTo>
                    <a:pt x="499" y="5976"/>
                    <a:pt x="512" y="5979"/>
                    <a:pt x="523" y="5979"/>
                  </a:cubicBezTo>
                  <a:cubicBezTo>
                    <a:pt x="564" y="5979"/>
                    <a:pt x="602" y="5947"/>
                    <a:pt x="622" y="5916"/>
                  </a:cubicBezTo>
                  <a:cubicBezTo>
                    <a:pt x="690" y="5835"/>
                    <a:pt x="758" y="5754"/>
                    <a:pt x="812" y="5645"/>
                  </a:cubicBezTo>
                  <a:lnTo>
                    <a:pt x="812" y="5645"/>
                  </a:lnTo>
                  <a:cubicBezTo>
                    <a:pt x="825" y="5727"/>
                    <a:pt x="771" y="5794"/>
                    <a:pt x="744" y="5875"/>
                  </a:cubicBezTo>
                  <a:cubicBezTo>
                    <a:pt x="704" y="5970"/>
                    <a:pt x="704" y="6065"/>
                    <a:pt x="771" y="6105"/>
                  </a:cubicBezTo>
                  <a:cubicBezTo>
                    <a:pt x="793" y="6117"/>
                    <a:pt x="812" y="6122"/>
                    <a:pt x="830" y="6122"/>
                  </a:cubicBezTo>
                  <a:cubicBezTo>
                    <a:pt x="963" y="6122"/>
                    <a:pt x="1021" y="5850"/>
                    <a:pt x="1069" y="5767"/>
                  </a:cubicBezTo>
                  <a:lnTo>
                    <a:pt x="1069" y="5767"/>
                  </a:lnTo>
                  <a:cubicBezTo>
                    <a:pt x="1069" y="5835"/>
                    <a:pt x="1042" y="5916"/>
                    <a:pt x="1069" y="5984"/>
                  </a:cubicBezTo>
                  <a:cubicBezTo>
                    <a:pt x="1069" y="6051"/>
                    <a:pt x="1096" y="6133"/>
                    <a:pt x="1150" y="6173"/>
                  </a:cubicBezTo>
                  <a:cubicBezTo>
                    <a:pt x="1176" y="6184"/>
                    <a:pt x="1205" y="6190"/>
                    <a:pt x="1232" y="6190"/>
                  </a:cubicBezTo>
                  <a:cubicBezTo>
                    <a:pt x="1275" y="6190"/>
                    <a:pt x="1315" y="6174"/>
                    <a:pt x="1340" y="6133"/>
                  </a:cubicBezTo>
                  <a:cubicBezTo>
                    <a:pt x="1367" y="6092"/>
                    <a:pt x="1340" y="5997"/>
                    <a:pt x="1313" y="5957"/>
                  </a:cubicBezTo>
                  <a:cubicBezTo>
                    <a:pt x="1245" y="5645"/>
                    <a:pt x="1556" y="5375"/>
                    <a:pt x="1556" y="5077"/>
                  </a:cubicBezTo>
                  <a:lnTo>
                    <a:pt x="1556" y="4955"/>
                  </a:lnTo>
                  <a:lnTo>
                    <a:pt x="1610" y="4847"/>
                  </a:lnTo>
                  <a:cubicBezTo>
                    <a:pt x="1827" y="4495"/>
                    <a:pt x="2923" y="3223"/>
                    <a:pt x="2923" y="3223"/>
                  </a:cubicBezTo>
                  <a:cubicBezTo>
                    <a:pt x="3315" y="2669"/>
                    <a:pt x="3816" y="1911"/>
                    <a:pt x="3816" y="1518"/>
                  </a:cubicBezTo>
                  <a:cubicBezTo>
                    <a:pt x="3816" y="1030"/>
                    <a:pt x="3790" y="1"/>
                    <a:pt x="3626" y="1"/>
                  </a:cubicBezTo>
                  <a:close/>
                </a:path>
              </a:pathLst>
            </a:custGeom>
            <a:solidFill>
              <a:srgbClr val="AE7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8"/>
            <p:cNvSpPr/>
            <p:nvPr/>
          </p:nvSpPr>
          <p:spPr>
            <a:xfrm>
              <a:off x="2376125" y="3444775"/>
              <a:ext cx="45350" cy="164025"/>
            </a:xfrm>
            <a:custGeom>
              <a:avLst/>
              <a:gdLst/>
              <a:ahLst/>
              <a:cxnLst/>
              <a:rect l="l" t="t" r="r" b="b"/>
              <a:pathLst>
                <a:path w="1814" h="6561" extrusionOk="0">
                  <a:moveTo>
                    <a:pt x="141" y="1"/>
                  </a:moveTo>
                  <a:cubicBezTo>
                    <a:pt x="130" y="1"/>
                    <a:pt x="120" y="1"/>
                    <a:pt x="109" y="2"/>
                  </a:cubicBezTo>
                  <a:cubicBezTo>
                    <a:pt x="326" y="476"/>
                    <a:pt x="150" y="1545"/>
                    <a:pt x="150" y="1545"/>
                  </a:cubicBezTo>
                  <a:cubicBezTo>
                    <a:pt x="353" y="2018"/>
                    <a:pt x="596" y="2465"/>
                    <a:pt x="894" y="2898"/>
                  </a:cubicBezTo>
                  <a:cubicBezTo>
                    <a:pt x="677" y="3317"/>
                    <a:pt x="1016" y="4048"/>
                    <a:pt x="1016" y="4522"/>
                  </a:cubicBezTo>
                  <a:cubicBezTo>
                    <a:pt x="1016" y="4589"/>
                    <a:pt x="1016" y="4630"/>
                    <a:pt x="989" y="4684"/>
                  </a:cubicBezTo>
                  <a:cubicBezTo>
                    <a:pt x="948" y="4738"/>
                    <a:pt x="894" y="4765"/>
                    <a:pt x="853" y="4806"/>
                  </a:cubicBezTo>
                  <a:cubicBezTo>
                    <a:pt x="596" y="4968"/>
                    <a:pt x="474" y="5293"/>
                    <a:pt x="529" y="5577"/>
                  </a:cubicBezTo>
                  <a:cubicBezTo>
                    <a:pt x="515" y="5577"/>
                    <a:pt x="488" y="5577"/>
                    <a:pt x="488" y="5563"/>
                  </a:cubicBezTo>
                  <a:cubicBezTo>
                    <a:pt x="447" y="5536"/>
                    <a:pt x="407" y="5482"/>
                    <a:pt x="393" y="5415"/>
                  </a:cubicBezTo>
                  <a:cubicBezTo>
                    <a:pt x="353" y="5347"/>
                    <a:pt x="339" y="5279"/>
                    <a:pt x="326" y="5212"/>
                  </a:cubicBezTo>
                  <a:cubicBezTo>
                    <a:pt x="326" y="5171"/>
                    <a:pt x="312" y="5130"/>
                    <a:pt x="285" y="5090"/>
                  </a:cubicBezTo>
                  <a:cubicBezTo>
                    <a:pt x="278" y="5061"/>
                    <a:pt x="255" y="5047"/>
                    <a:pt x="233" y="5047"/>
                  </a:cubicBezTo>
                  <a:cubicBezTo>
                    <a:pt x="214" y="5047"/>
                    <a:pt x="197" y="5057"/>
                    <a:pt x="190" y="5076"/>
                  </a:cubicBezTo>
                  <a:cubicBezTo>
                    <a:pt x="163" y="5103"/>
                    <a:pt x="163" y="5158"/>
                    <a:pt x="163" y="5198"/>
                  </a:cubicBezTo>
                  <a:cubicBezTo>
                    <a:pt x="163" y="5347"/>
                    <a:pt x="204" y="5482"/>
                    <a:pt x="271" y="5618"/>
                  </a:cubicBezTo>
                  <a:lnTo>
                    <a:pt x="163" y="5509"/>
                  </a:lnTo>
                  <a:cubicBezTo>
                    <a:pt x="150" y="5482"/>
                    <a:pt x="123" y="5469"/>
                    <a:pt x="82" y="5442"/>
                  </a:cubicBezTo>
                  <a:cubicBezTo>
                    <a:pt x="75" y="5438"/>
                    <a:pt x="67" y="5437"/>
                    <a:pt x="58" y="5437"/>
                  </a:cubicBezTo>
                  <a:cubicBezTo>
                    <a:pt x="31" y="5437"/>
                    <a:pt x="1" y="5452"/>
                    <a:pt x="1" y="5482"/>
                  </a:cubicBezTo>
                  <a:cubicBezTo>
                    <a:pt x="1" y="5509"/>
                    <a:pt x="14" y="5550"/>
                    <a:pt x="28" y="5577"/>
                  </a:cubicBezTo>
                  <a:cubicBezTo>
                    <a:pt x="123" y="5739"/>
                    <a:pt x="271" y="5875"/>
                    <a:pt x="420" y="5942"/>
                  </a:cubicBezTo>
                  <a:cubicBezTo>
                    <a:pt x="488" y="5969"/>
                    <a:pt x="569" y="5983"/>
                    <a:pt x="664" y="5983"/>
                  </a:cubicBezTo>
                  <a:cubicBezTo>
                    <a:pt x="596" y="6186"/>
                    <a:pt x="474" y="6497"/>
                    <a:pt x="542" y="6551"/>
                  </a:cubicBezTo>
                  <a:cubicBezTo>
                    <a:pt x="551" y="6557"/>
                    <a:pt x="559" y="6560"/>
                    <a:pt x="568" y="6560"/>
                  </a:cubicBezTo>
                  <a:cubicBezTo>
                    <a:pt x="658" y="6560"/>
                    <a:pt x="763" y="6266"/>
                    <a:pt x="813" y="6118"/>
                  </a:cubicBezTo>
                  <a:cubicBezTo>
                    <a:pt x="962" y="5780"/>
                    <a:pt x="1178" y="5442"/>
                    <a:pt x="1313" y="5130"/>
                  </a:cubicBezTo>
                  <a:cubicBezTo>
                    <a:pt x="1449" y="4806"/>
                    <a:pt x="1516" y="4494"/>
                    <a:pt x="1652" y="4156"/>
                  </a:cubicBezTo>
                  <a:cubicBezTo>
                    <a:pt x="1773" y="3845"/>
                    <a:pt x="1787" y="3141"/>
                    <a:pt x="1787" y="2993"/>
                  </a:cubicBezTo>
                  <a:cubicBezTo>
                    <a:pt x="1814" y="2790"/>
                    <a:pt x="1692" y="2573"/>
                    <a:pt x="1597" y="2357"/>
                  </a:cubicBezTo>
                  <a:cubicBezTo>
                    <a:pt x="1264" y="1664"/>
                    <a:pt x="800" y="1"/>
                    <a:pt x="141" y="1"/>
                  </a:cubicBezTo>
                  <a:close/>
                </a:path>
              </a:pathLst>
            </a:custGeom>
            <a:solidFill>
              <a:srgbClr val="AE7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8"/>
            <p:cNvSpPr/>
            <p:nvPr/>
          </p:nvSpPr>
          <p:spPr>
            <a:xfrm>
              <a:off x="2401175" y="3565575"/>
              <a:ext cx="12200" cy="18075"/>
            </a:xfrm>
            <a:custGeom>
              <a:avLst/>
              <a:gdLst/>
              <a:ahLst/>
              <a:cxnLst/>
              <a:rect l="l" t="t" r="r" b="b"/>
              <a:pathLst>
                <a:path w="488" h="723" extrusionOk="0">
                  <a:moveTo>
                    <a:pt x="217" y="1"/>
                  </a:moveTo>
                  <a:cubicBezTo>
                    <a:pt x="0" y="68"/>
                    <a:pt x="163" y="447"/>
                    <a:pt x="203" y="542"/>
                  </a:cubicBezTo>
                  <a:cubicBezTo>
                    <a:pt x="217" y="596"/>
                    <a:pt x="257" y="664"/>
                    <a:pt x="284" y="704"/>
                  </a:cubicBezTo>
                  <a:cubicBezTo>
                    <a:pt x="307" y="716"/>
                    <a:pt x="334" y="722"/>
                    <a:pt x="361" y="722"/>
                  </a:cubicBezTo>
                  <a:cubicBezTo>
                    <a:pt x="399" y="722"/>
                    <a:pt x="436" y="709"/>
                    <a:pt x="460" y="677"/>
                  </a:cubicBezTo>
                  <a:cubicBezTo>
                    <a:pt x="487" y="610"/>
                    <a:pt x="433" y="542"/>
                    <a:pt x="420" y="461"/>
                  </a:cubicBezTo>
                  <a:cubicBezTo>
                    <a:pt x="406" y="393"/>
                    <a:pt x="420" y="326"/>
                    <a:pt x="406" y="244"/>
                  </a:cubicBezTo>
                  <a:cubicBezTo>
                    <a:pt x="406" y="190"/>
                    <a:pt x="365" y="123"/>
                    <a:pt x="352" y="95"/>
                  </a:cubicBezTo>
                  <a:cubicBezTo>
                    <a:pt x="325" y="41"/>
                    <a:pt x="271" y="1"/>
                    <a:pt x="217" y="1"/>
                  </a:cubicBezTo>
                  <a:close/>
                </a:path>
              </a:pathLst>
            </a:custGeom>
            <a:solidFill>
              <a:srgbClr val="AE7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8"/>
            <p:cNvSpPr/>
            <p:nvPr/>
          </p:nvSpPr>
          <p:spPr>
            <a:xfrm>
              <a:off x="2325275" y="3421825"/>
              <a:ext cx="35350" cy="42400"/>
            </a:xfrm>
            <a:custGeom>
              <a:avLst/>
              <a:gdLst/>
              <a:ahLst/>
              <a:cxnLst/>
              <a:rect l="l" t="t" r="r" b="b"/>
              <a:pathLst>
                <a:path w="1414" h="1696" extrusionOk="0">
                  <a:moveTo>
                    <a:pt x="1358" y="0"/>
                  </a:moveTo>
                  <a:lnTo>
                    <a:pt x="46" y="406"/>
                  </a:lnTo>
                  <a:cubicBezTo>
                    <a:pt x="113" y="636"/>
                    <a:pt x="59" y="1204"/>
                    <a:pt x="59" y="1258"/>
                  </a:cubicBezTo>
                  <a:cubicBezTo>
                    <a:pt x="1" y="1556"/>
                    <a:pt x="262" y="1695"/>
                    <a:pt x="561" y="1695"/>
                  </a:cubicBezTo>
                  <a:cubicBezTo>
                    <a:pt x="955" y="1695"/>
                    <a:pt x="1414" y="1453"/>
                    <a:pt x="1291" y="1015"/>
                  </a:cubicBezTo>
                  <a:cubicBezTo>
                    <a:pt x="1236" y="853"/>
                    <a:pt x="1236" y="785"/>
                    <a:pt x="1209" y="609"/>
                  </a:cubicBezTo>
                  <a:cubicBezTo>
                    <a:pt x="1169" y="392"/>
                    <a:pt x="1264" y="189"/>
                    <a:pt x="1358" y="0"/>
                  </a:cubicBezTo>
                  <a:close/>
                </a:path>
              </a:pathLst>
            </a:custGeom>
            <a:solidFill>
              <a:srgbClr val="A96D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8"/>
            <p:cNvSpPr/>
            <p:nvPr/>
          </p:nvSpPr>
          <p:spPr>
            <a:xfrm>
              <a:off x="2316250" y="3375450"/>
              <a:ext cx="56175" cy="74600"/>
            </a:xfrm>
            <a:custGeom>
              <a:avLst/>
              <a:gdLst/>
              <a:ahLst/>
              <a:cxnLst/>
              <a:rect l="l" t="t" r="r" b="b"/>
              <a:pathLst>
                <a:path w="2247" h="2984" extrusionOk="0">
                  <a:moveTo>
                    <a:pt x="1231" y="1"/>
                  </a:moveTo>
                  <a:cubicBezTo>
                    <a:pt x="1098" y="1"/>
                    <a:pt x="976" y="55"/>
                    <a:pt x="840" y="123"/>
                  </a:cubicBezTo>
                  <a:cubicBezTo>
                    <a:pt x="447" y="299"/>
                    <a:pt x="163" y="691"/>
                    <a:pt x="109" y="1138"/>
                  </a:cubicBezTo>
                  <a:cubicBezTo>
                    <a:pt x="109" y="1219"/>
                    <a:pt x="109" y="1300"/>
                    <a:pt x="96" y="1381"/>
                  </a:cubicBezTo>
                  <a:cubicBezTo>
                    <a:pt x="82" y="1449"/>
                    <a:pt x="41" y="1517"/>
                    <a:pt x="28" y="1611"/>
                  </a:cubicBezTo>
                  <a:cubicBezTo>
                    <a:pt x="1" y="1774"/>
                    <a:pt x="28" y="1923"/>
                    <a:pt x="68" y="2099"/>
                  </a:cubicBezTo>
                  <a:cubicBezTo>
                    <a:pt x="109" y="2288"/>
                    <a:pt x="150" y="2464"/>
                    <a:pt x="204" y="2667"/>
                  </a:cubicBezTo>
                  <a:cubicBezTo>
                    <a:pt x="217" y="2762"/>
                    <a:pt x="231" y="2829"/>
                    <a:pt x="285" y="2897"/>
                  </a:cubicBezTo>
                  <a:cubicBezTo>
                    <a:pt x="343" y="2963"/>
                    <a:pt x="436" y="2984"/>
                    <a:pt x="533" y="2984"/>
                  </a:cubicBezTo>
                  <a:cubicBezTo>
                    <a:pt x="596" y="2984"/>
                    <a:pt x="660" y="2975"/>
                    <a:pt x="718" y="2965"/>
                  </a:cubicBezTo>
                  <a:cubicBezTo>
                    <a:pt x="1259" y="2789"/>
                    <a:pt x="1692" y="2383"/>
                    <a:pt x="1976" y="1896"/>
                  </a:cubicBezTo>
                  <a:cubicBezTo>
                    <a:pt x="2071" y="1720"/>
                    <a:pt x="2125" y="1476"/>
                    <a:pt x="2193" y="1273"/>
                  </a:cubicBezTo>
                  <a:cubicBezTo>
                    <a:pt x="2247" y="1070"/>
                    <a:pt x="2247" y="867"/>
                    <a:pt x="2152" y="678"/>
                  </a:cubicBezTo>
                  <a:cubicBezTo>
                    <a:pt x="2125" y="597"/>
                    <a:pt x="2071" y="502"/>
                    <a:pt x="2003" y="434"/>
                  </a:cubicBezTo>
                  <a:cubicBezTo>
                    <a:pt x="1855" y="258"/>
                    <a:pt x="1638" y="123"/>
                    <a:pt x="1395" y="28"/>
                  </a:cubicBezTo>
                  <a:cubicBezTo>
                    <a:pt x="1337" y="9"/>
                    <a:pt x="1283" y="1"/>
                    <a:pt x="1231" y="1"/>
                  </a:cubicBezTo>
                  <a:close/>
                </a:path>
              </a:pathLst>
            </a:custGeom>
            <a:solidFill>
              <a:srgbClr val="AE7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8"/>
            <p:cNvSpPr/>
            <p:nvPr/>
          </p:nvSpPr>
          <p:spPr>
            <a:xfrm>
              <a:off x="2304750" y="3353350"/>
              <a:ext cx="85950" cy="72925"/>
            </a:xfrm>
            <a:custGeom>
              <a:avLst/>
              <a:gdLst/>
              <a:ahLst/>
              <a:cxnLst/>
              <a:rect l="l" t="t" r="r" b="b"/>
              <a:pathLst>
                <a:path w="3438" h="2917" extrusionOk="0">
                  <a:moveTo>
                    <a:pt x="1636" y="1"/>
                  </a:moveTo>
                  <a:cubicBezTo>
                    <a:pt x="1547" y="1"/>
                    <a:pt x="1457" y="7"/>
                    <a:pt x="1367" y="19"/>
                  </a:cubicBezTo>
                  <a:cubicBezTo>
                    <a:pt x="1137" y="60"/>
                    <a:pt x="907" y="128"/>
                    <a:pt x="745" y="222"/>
                  </a:cubicBezTo>
                  <a:cubicBezTo>
                    <a:pt x="1" y="709"/>
                    <a:pt x="136" y="1657"/>
                    <a:pt x="596" y="1832"/>
                  </a:cubicBezTo>
                  <a:cubicBezTo>
                    <a:pt x="759" y="1893"/>
                    <a:pt x="1043" y="1901"/>
                    <a:pt x="1272" y="1901"/>
                  </a:cubicBezTo>
                  <a:cubicBezTo>
                    <a:pt x="1348" y="1901"/>
                    <a:pt x="1418" y="1900"/>
                    <a:pt x="1476" y="1900"/>
                  </a:cubicBezTo>
                  <a:cubicBezTo>
                    <a:pt x="1538" y="1900"/>
                    <a:pt x="1644" y="1882"/>
                    <a:pt x="1741" y="1882"/>
                  </a:cubicBezTo>
                  <a:cubicBezTo>
                    <a:pt x="1814" y="1882"/>
                    <a:pt x="1882" y="1892"/>
                    <a:pt x="1922" y="1927"/>
                  </a:cubicBezTo>
                  <a:cubicBezTo>
                    <a:pt x="2085" y="2063"/>
                    <a:pt x="1976" y="2401"/>
                    <a:pt x="1976" y="2577"/>
                  </a:cubicBezTo>
                  <a:cubicBezTo>
                    <a:pt x="1976" y="2848"/>
                    <a:pt x="2100" y="2917"/>
                    <a:pt x="2244" y="2917"/>
                  </a:cubicBezTo>
                  <a:cubicBezTo>
                    <a:pt x="2259" y="2917"/>
                    <a:pt x="2273" y="2916"/>
                    <a:pt x="2288" y="2915"/>
                  </a:cubicBezTo>
                  <a:cubicBezTo>
                    <a:pt x="2558" y="2901"/>
                    <a:pt x="2707" y="2915"/>
                    <a:pt x="3072" y="2265"/>
                  </a:cubicBezTo>
                  <a:cubicBezTo>
                    <a:pt x="3438" y="1643"/>
                    <a:pt x="3329" y="1034"/>
                    <a:pt x="2937" y="574"/>
                  </a:cubicBezTo>
                  <a:cubicBezTo>
                    <a:pt x="2627" y="195"/>
                    <a:pt x="2141" y="1"/>
                    <a:pt x="1636" y="1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8"/>
            <p:cNvSpPr/>
            <p:nvPr/>
          </p:nvSpPr>
          <p:spPr>
            <a:xfrm>
              <a:off x="2355825" y="3414250"/>
              <a:ext cx="16600" cy="18250"/>
            </a:xfrm>
            <a:custGeom>
              <a:avLst/>
              <a:gdLst/>
              <a:ahLst/>
              <a:cxnLst/>
              <a:rect l="l" t="t" r="r" b="b"/>
              <a:pathLst>
                <a:path w="664" h="730" extrusionOk="0">
                  <a:moveTo>
                    <a:pt x="456" y="0"/>
                  </a:moveTo>
                  <a:cubicBezTo>
                    <a:pt x="437" y="0"/>
                    <a:pt x="416" y="2"/>
                    <a:pt x="393" y="5"/>
                  </a:cubicBezTo>
                  <a:cubicBezTo>
                    <a:pt x="245" y="59"/>
                    <a:pt x="190" y="222"/>
                    <a:pt x="109" y="344"/>
                  </a:cubicBezTo>
                  <a:cubicBezTo>
                    <a:pt x="42" y="425"/>
                    <a:pt x="1" y="533"/>
                    <a:pt x="1" y="628"/>
                  </a:cubicBezTo>
                  <a:cubicBezTo>
                    <a:pt x="1" y="655"/>
                    <a:pt x="1" y="695"/>
                    <a:pt x="42" y="709"/>
                  </a:cubicBezTo>
                  <a:cubicBezTo>
                    <a:pt x="48" y="723"/>
                    <a:pt x="58" y="729"/>
                    <a:pt x="72" y="729"/>
                  </a:cubicBezTo>
                  <a:cubicBezTo>
                    <a:pt x="86" y="729"/>
                    <a:pt x="102" y="723"/>
                    <a:pt x="123" y="709"/>
                  </a:cubicBezTo>
                  <a:cubicBezTo>
                    <a:pt x="353" y="641"/>
                    <a:pt x="542" y="452"/>
                    <a:pt x="650" y="222"/>
                  </a:cubicBezTo>
                  <a:cubicBezTo>
                    <a:pt x="664" y="168"/>
                    <a:pt x="664" y="100"/>
                    <a:pt x="610" y="59"/>
                  </a:cubicBezTo>
                  <a:cubicBezTo>
                    <a:pt x="569" y="18"/>
                    <a:pt x="519" y="0"/>
                    <a:pt x="456" y="0"/>
                  </a:cubicBezTo>
                  <a:close/>
                </a:path>
              </a:pathLst>
            </a:custGeom>
            <a:solidFill>
              <a:srgbClr val="AE7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8"/>
            <p:cNvSpPr/>
            <p:nvPr/>
          </p:nvSpPr>
          <p:spPr>
            <a:xfrm>
              <a:off x="2105850" y="3546275"/>
              <a:ext cx="146525" cy="119850"/>
            </a:xfrm>
            <a:custGeom>
              <a:avLst/>
              <a:gdLst/>
              <a:ahLst/>
              <a:cxnLst/>
              <a:rect l="l" t="t" r="r" b="b"/>
              <a:pathLst>
                <a:path w="5861" h="4794" extrusionOk="0">
                  <a:moveTo>
                    <a:pt x="756" y="0"/>
                  </a:moveTo>
                  <a:cubicBezTo>
                    <a:pt x="622" y="0"/>
                    <a:pt x="491" y="66"/>
                    <a:pt x="366" y="218"/>
                  </a:cubicBezTo>
                  <a:cubicBezTo>
                    <a:pt x="0" y="665"/>
                    <a:pt x="1692" y="3073"/>
                    <a:pt x="2003" y="3290"/>
                  </a:cubicBezTo>
                  <a:cubicBezTo>
                    <a:pt x="2125" y="3384"/>
                    <a:pt x="4385" y="4142"/>
                    <a:pt x="4398" y="4156"/>
                  </a:cubicBezTo>
                  <a:cubicBezTo>
                    <a:pt x="4439" y="4183"/>
                    <a:pt x="4452" y="4210"/>
                    <a:pt x="4466" y="4250"/>
                  </a:cubicBezTo>
                  <a:cubicBezTo>
                    <a:pt x="4533" y="4331"/>
                    <a:pt x="4628" y="4413"/>
                    <a:pt x="4723" y="4467"/>
                  </a:cubicBezTo>
                  <a:cubicBezTo>
                    <a:pt x="4777" y="4494"/>
                    <a:pt x="4831" y="4494"/>
                    <a:pt x="4872" y="4521"/>
                  </a:cubicBezTo>
                  <a:cubicBezTo>
                    <a:pt x="4926" y="4534"/>
                    <a:pt x="4966" y="4548"/>
                    <a:pt x="5007" y="4561"/>
                  </a:cubicBezTo>
                  <a:lnTo>
                    <a:pt x="5007" y="4656"/>
                  </a:lnTo>
                  <a:cubicBezTo>
                    <a:pt x="5007" y="4697"/>
                    <a:pt x="5007" y="4737"/>
                    <a:pt x="5061" y="4764"/>
                  </a:cubicBezTo>
                  <a:cubicBezTo>
                    <a:pt x="5086" y="4784"/>
                    <a:pt x="5111" y="4793"/>
                    <a:pt x="5134" y="4793"/>
                  </a:cubicBezTo>
                  <a:cubicBezTo>
                    <a:pt x="5175" y="4793"/>
                    <a:pt x="5211" y="4767"/>
                    <a:pt x="5237" y="4724"/>
                  </a:cubicBezTo>
                  <a:cubicBezTo>
                    <a:pt x="5237" y="4683"/>
                    <a:pt x="5251" y="4629"/>
                    <a:pt x="5251" y="4589"/>
                  </a:cubicBezTo>
                  <a:cubicBezTo>
                    <a:pt x="5251" y="4616"/>
                    <a:pt x="5278" y="4670"/>
                    <a:pt x="5318" y="4683"/>
                  </a:cubicBezTo>
                  <a:cubicBezTo>
                    <a:pt x="5335" y="4692"/>
                    <a:pt x="5351" y="4696"/>
                    <a:pt x="5364" y="4696"/>
                  </a:cubicBezTo>
                  <a:cubicBezTo>
                    <a:pt x="5460" y="4696"/>
                    <a:pt x="5481" y="4512"/>
                    <a:pt x="5481" y="4453"/>
                  </a:cubicBezTo>
                  <a:lnTo>
                    <a:pt x="5481" y="4223"/>
                  </a:lnTo>
                  <a:cubicBezTo>
                    <a:pt x="5467" y="4156"/>
                    <a:pt x="5440" y="4088"/>
                    <a:pt x="5399" y="4047"/>
                  </a:cubicBezTo>
                  <a:lnTo>
                    <a:pt x="5399" y="4047"/>
                  </a:lnTo>
                  <a:cubicBezTo>
                    <a:pt x="5521" y="4074"/>
                    <a:pt x="5602" y="4196"/>
                    <a:pt x="5724" y="4264"/>
                  </a:cubicBezTo>
                  <a:cubicBezTo>
                    <a:pt x="5737" y="4274"/>
                    <a:pt x="5750" y="4278"/>
                    <a:pt x="5762" y="4278"/>
                  </a:cubicBezTo>
                  <a:cubicBezTo>
                    <a:pt x="5817" y="4278"/>
                    <a:pt x="5860" y="4194"/>
                    <a:pt x="5805" y="4128"/>
                  </a:cubicBezTo>
                  <a:cubicBezTo>
                    <a:pt x="5622" y="3880"/>
                    <a:pt x="5400" y="3681"/>
                    <a:pt x="5104" y="3681"/>
                  </a:cubicBezTo>
                  <a:cubicBezTo>
                    <a:pt x="5096" y="3681"/>
                    <a:pt x="5089" y="3681"/>
                    <a:pt x="5081" y="3682"/>
                  </a:cubicBezTo>
                  <a:lnTo>
                    <a:pt x="5081" y="3682"/>
                  </a:lnTo>
                  <a:cubicBezTo>
                    <a:pt x="5194" y="3673"/>
                    <a:pt x="5467" y="3465"/>
                    <a:pt x="5454" y="3452"/>
                  </a:cubicBezTo>
                  <a:cubicBezTo>
                    <a:pt x="5422" y="3429"/>
                    <a:pt x="5382" y="3420"/>
                    <a:pt x="5336" y="3420"/>
                  </a:cubicBezTo>
                  <a:cubicBezTo>
                    <a:pt x="5172" y="3420"/>
                    <a:pt x="4933" y="3534"/>
                    <a:pt x="4735" y="3534"/>
                  </a:cubicBezTo>
                  <a:cubicBezTo>
                    <a:pt x="4726" y="3534"/>
                    <a:pt x="4718" y="3534"/>
                    <a:pt x="4709" y="3533"/>
                  </a:cubicBezTo>
                  <a:cubicBezTo>
                    <a:pt x="4601" y="3533"/>
                    <a:pt x="2693" y="2627"/>
                    <a:pt x="2598" y="2518"/>
                  </a:cubicBezTo>
                  <a:cubicBezTo>
                    <a:pt x="2448" y="2379"/>
                    <a:pt x="1560" y="0"/>
                    <a:pt x="756" y="0"/>
                  </a:cubicBez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8"/>
            <p:cNvSpPr/>
            <p:nvPr/>
          </p:nvSpPr>
          <p:spPr>
            <a:xfrm>
              <a:off x="2226625" y="3621050"/>
              <a:ext cx="27075" cy="48750"/>
            </a:xfrm>
            <a:custGeom>
              <a:avLst/>
              <a:gdLst/>
              <a:ahLst/>
              <a:cxnLst/>
              <a:rect l="l" t="t" r="r" b="b"/>
              <a:pathLst>
                <a:path w="1083" h="1950" extrusionOk="0">
                  <a:moveTo>
                    <a:pt x="650" y="1"/>
                  </a:moveTo>
                  <a:cubicBezTo>
                    <a:pt x="677" y="14"/>
                    <a:pt x="1015" y="596"/>
                    <a:pt x="1015" y="596"/>
                  </a:cubicBezTo>
                  <a:cubicBezTo>
                    <a:pt x="1028" y="610"/>
                    <a:pt x="1015" y="664"/>
                    <a:pt x="988" y="677"/>
                  </a:cubicBezTo>
                  <a:lnTo>
                    <a:pt x="41" y="1895"/>
                  </a:lnTo>
                  <a:cubicBezTo>
                    <a:pt x="27" y="1909"/>
                    <a:pt x="14" y="1936"/>
                    <a:pt x="0" y="1936"/>
                  </a:cubicBezTo>
                  <a:lnTo>
                    <a:pt x="41" y="1949"/>
                  </a:lnTo>
                  <a:cubicBezTo>
                    <a:pt x="68" y="1949"/>
                    <a:pt x="81" y="1949"/>
                    <a:pt x="95" y="1909"/>
                  </a:cubicBezTo>
                  <a:lnTo>
                    <a:pt x="1042" y="691"/>
                  </a:lnTo>
                  <a:cubicBezTo>
                    <a:pt x="1056" y="664"/>
                    <a:pt x="1083" y="623"/>
                    <a:pt x="1056" y="610"/>
                  </a:cubicBezTo>
                  <a:lnTo>
                    <a:pt x="704" y="41"/>
                  </a:lnTo>
                  <a:cubicBezTo>
                    <a:pt x="690" y="14"/>
                    <a:pt x="650" y="1"/>
                    <a:pt x="650" y="1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8"/>
            <p:cNvSpPr/>
            <p:nvPr/>
          </p:nvSpPr>
          <p:spPr>
            <a:xfrm>
              <a:off x="2217150" y="3621200"/>
              <a:ext cx="35200" cy="48450"/>
            </a:xfrm>
            <a:custGeom>
              <a:avLst/>
              <a:gdLst/>
              <a:ahLst/>
              <a:cxnLst/>
              <a:rect l="l" t="t" r="r" b="b"/>
              <a:pathLst>
                <a:path w="1408" h="1938" extrusionOk="0">
                  <a:moveTo>
                    <a:pt x="1030" y="0"/>
                  </a:moveTo>
                  <a:cubicBezTo>
                    <a:pt x="1017" y="0"/>
                    <a:pt x="1005" y="10"/>
                    <a:pt x="988" y="35"/>
                  </a:cubicBezTo>
                  <a:lnTo>
                    <a:pt x="41" y="1253"/>
                  </a:lnTo>
                  <a:cubicBezTo>
                    <a:pt x="14" y="1280"/>
                    <a:pt x="0" y="1321"/>
                    <a:pt x="14" y="1334"/>
                  </a:cubicBezTo>
                  <a:lnTo>
                    <a:pt x="352" y="1930"/>
                  </a:lnTo>
                  <a:cubicBezTo>
                    <a:pt x="362" y="1935"/>
                    <a:pt x="370" y="1938"/>
                    <a:pt x="378" y="1938"/>
                  </a:cubicBezTo>
                  <a:cubicBezTo>
                    <a:pt x="391" y="1938"/>
                    <a:pt x="403" y="1928"/>
                    <a:pt x="420" y="1903"/>
                  </a:cubicBezTo>
                  <a:lnTo>
                    <a:pt x="1367" y="685"/>
                  </a:lnTo>
                  <a:cubicBezTo>
                    <a:pt x="1394" y="658"/>
                    <a:pt x="1407" y="617"/>
                    <a:pt x="1394" y="604"/>
                  </a:cubicBezTo>
                  <a:lnTo>
                    <a:pt x="1056" y="8"/>
                  </a:lnTo>
                  <a:cubicBezTo>
                    <a:pt x="1046" y="3"/>
                    <a:pt x="1038" y="0"/>
                    <a:pt x="1030" y="0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8"/>
            <p:cNvSpPr/>
            <p:nvPr/>
          </p:nvSpPr>
          <p:spPr>
            <a:xfrm>
              <a:off x="2215800" y="3883575"/>
              <a:ext cx="67325" cy="50775"/>
            </a:xfrm>
            <a:custGeom>
              <a:avLst/>
              <a:gdLst/>
              <a:ahLst/>
              <a:cxnLst/>
              <a:rect l="l" t="t" r="r" b="b"/>
              <a:pathLst>
                <a:path w="2693" h="2031" extrusionOk="0">
                  <a:moveTo>
                    <a:pt x="230" y="0"/>
                  </a:moveTo>
                  <a:lnTo>
                    <a:pt x="230" y="0"/>
                  </a:lnTo>
                  <a:cubicBezTo>
                    <a:pt x="325" y="257"/>
                    <a:pt x="298" y="568"/>
                    <a:pt x="162" y="798"/>
                  </a:cubicBezTo>
                  <a:cubicBezTo>
                    <a:pt x="108" y="880"/>
                    <a:pt x="54" y="961"/>
                    <a:pt x="41" y="1055"/>
                  </a:cubicBezTo>
                  <a:cubicBezTo>
                    <a:pt x="0" y="1218"/>
                    <a:pt x="135" y="1367"/>
                    <a:pt x="298" y="1461"/>
                  </a:cubicBezTo>
                  <a:cubicBezTo>
                    <a:pt x="447" y="1543"/>
                    <a:pt x="609" y="1570"/>
                    <a:pt x="758" y="1637"/>
                  </a:cubicBezTo>
                  <a:cubicBezTo>
                    <a:pt x="880" y="1691"/>
                    <a:pt x="1001" y="1786"/>
                    <a:pt x="1123" y="1840"/>
                  </a:cubicBezTo>
                  <a:cubicBezTo>
                    <a:pt x="1343" y="1967"/>
                    <a:pt x="1600" y="2031"/>
                    <a:pt x="1854" y="2031"/>
                  </a:cubicBezTo>
                  <a:cubicBezTo>
                    <a:pt x="2007" y="2031"/>
                    <a:pt x="2158" y="2008"/>
                    <a:pt x="2300" y="1962"/>
                  </a:cubicBezTo>
                  <a:cubicBezTo>
                    <a:pt x="2476" y="1908"/>
                    <a:pt x="2639" y="1813"/>
                    <a:pt x="2679" y="1637"/>
                  </a:cubicBezTo>
                  <a:cubicBezTo>
                    <a:pt x="2693" y="1529"/>
                    <a:pt x="2639" y="1407"/>
                    <a:pt x="2544" y="1313"/>
                  </a:cubicBezTo>
                  <a:cubicBezTo>
                    <a:pt x="2463" y="1218"/>
                    <a:pt x="2341" y="1150"/>
                    <a:pt x="2219" y="1110"/>
                  </a:cubicBezTo>
                  <a:cubicBezTo>
                    <a:pt x="2030" y="1015"/>
                    <a:pt x="1854" y="920"/>
                    <a:pt x="1664" y="839"/>
                  </a:cubicBezTo>
                  <a:cubicBezTo>
                    <a:pt x="1489" y="744"/>
                    <a:pt x="1313" y="649"/>
                    <a:pt x="1204" y="474"/>
                  </a:cubicBezTo>
                  <a:cubicBezTo>
                    <a:pt x="1123" y="338"/>
                    <a:pt x="1110" y="162"/>
                    <a:pt x="1015" y="27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8"/>
            <p:cNvSpPr/>
            <p:nvPr/>
          </p:nvSpPr>
          <p:spPr>
            <a:xfrm>
              <a:off x="2129200" y="3836200"/>
              <a:ext cx="41625" cy="74250"/>
            </a:xfrm>
            <a:custGeom>
              <a:avLst/>
              <a:gdLst/>
              <a:ahLst/>
              <a:cxnLst/>
              <a:rect l="l" t="t" r="r" b="b"/>
              <a:pathLst>
                <a:path w="1665" h="2970" extrusionOk="0">
                  <a:moveTo>
                    <a:pt x="1137" y="1"/>
                  </a:moveTo>
                  <a:cubicBezTo>
                    <a:pt x="1015" y="149"/>
                    <a:pt x="853" y="298"/>
                    <a:pt x="650" y="366"/>
                  </a:cubicBezTo>
                  <a:cubicBezTo>
                    <a:pt x="487" y="407"/>
                    <a:pt x="325" y="447"/>
                    <a:pt x="244" y="569"/>
                  </a:cubicBezTo>
                  <a:cubicBezTo>
                    <a:pt x="135" y="677"/>
                    <a:pt x="149" y="853"/>
                    <a:pt x="190" y="1002"/>
                  </a:cubicBezTo>
                  <a:cubicBezTo>
                    <a:pt x="217" y="1151"/>
                    <a:pt x="271" y="1286"/>
                    <a:pt x="271" y="1448"/>
                  </a:cubicBezTo>
                  <a:cubicBezTo>
                    <a:pt x="257" y="1651"/>
                    <a:pt x="135" y="1814"/>
                    <a:pt x="81" y="2003"/>
                  </a:cubicBezTo>
                  <a:cubicBezTo>
                    <a:pt x="0" y="2287"/>
                    <a:pt x="81" y="2612"/>
                    <a:pt x="311" y="2815"/>
                  </a:cubicBezTo>
                  <a:cubicBezTo>
                    <a:pt x="409" y="2903"/>
                    <a:pt x="527" y="2970"/>
                    <a:pt x="647" y="2970"/>
                  </a:cubicBezTo>
                  <a:cubicBezTo>
                    <a:pt x="693" y="2970"/>
                    <a:pt x="740" y="2960"/>
                    <a:pt x="785" y="2937"/>
                  </a:cubicBezTo>
                  <a:cubicBezTo>
                    <a:pt x="934" y="2869"/>
                    <a:pt x="988" y="2680"/>
                    <a:pt x="1015" y="2531"/>
                  </a:cubicBezTo>
                  <a:cubicBezTo>
                    <a:pt x="1056" y="2233"/>
                    <a:pt x="1015" y="1936"/>
                    <a:pt x="1123" y="1651"/>
                  </a:cubicBezTo>
                  <a:cubicBezTo>
                    <a:pt x="1150" y="1530"/>
                    <a:pt x="1218" y="1408"/>
                    <a:pt x="1286" y="1313"/>
                  </a:cubicBezTo>
                  <a:cubicBezTo>
                    <a:pt x="1407" y="1110"/>
                    <a:pt x="1543" y="880"/>
                    <a:pt x="1664" y="677"/>
                  </a:cubicBezTo>
                  <a:lnTo>
                    <a:pt x="11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8"/>
            <p:cNvSpPr/>
            <p:nvPr/>
          </p:nvSpPr>
          <p:spPr>
            <a:xfrm>
              <a:off x="2064925" y="3670100"/>
              <a:ext cx="180125" cy="223725"/>
            </a:xfrm>
            <a:custGeom>
              <a:avLst/>
              <a:gdLst/>
              <a:ahLst/>
              <a:cxnLst/>
              <a:rect l="l" t="t" r="r" b="b"/>
              <a:pathLst>
                <a:path w="7205" h="8949" extrusionOk="0">
                  <a:moveTo>
                    <a:pt x="2950" y="1"/>
                  </a:moveTo>
                  <a:lnTo>
                    <a:pt x="352" y="1029"/>
                  </a:lnTo>
                  <a:cubicBezTo>
                    <a:pt x="0" y="1679"/>
                    <a:pt x="136" y="2491"/>
                    <a:pt x="541" y="3100"/>
                  </a:cubicBezTo>
                  <a:cubicBezTo>
                    <a:pt x="947" y="3708"/>
                    <a:pt x="1597" y="4101"/>
                    <a:pt x="2273" y="4371"/>
                  </a:cubicBezTo>
                  <a:cubicBezTo>
                    <a:pt x="2950" y="4615"/>
                    <a:pt x="5480" y="5183"/>
                    <a:pt x="5467" y="5224"/>
                  </a:cubicBezTo>
                  <a:cubicBezTo>
                    <a:pt x="5331" y="5657"/>
                    <a:pt x="5210" y="6090"/>
                    <a:pt x="5277" y="6536"/>
                  </a:cubicBezTo>
                  <a:cubicBezTo>
                    <a:pt x="5426" y="7321"/>
                    <a:pt x="6035" y="7971"/>
                    <a:pt x="6130" y="8742"/>
                  </a:cubicBezTo>
                  <a:cubicBezTo>
                    <a:pt x="6146" y="8887"/>
                    <a:pt x="6322" y="8949"/>
                    <a:pt x="6524" y="8949"/>
                  </a:cubicBezTo>
                  <a:cubicBezTo>
                    <a:pt x="6833" y="8949"/>
                    <a:pt x="7204" y="8805"/>
                    <a:pt x="7172" y="8593"/>
                  </a:cubicBezTo>
                  <a:cubicBezTo>
                    <a:pt x="6982" y="7917"/>
                    <a:pt x="6779" y="6550"/>
                    <a:pt x="6685" y="5941"/>
                  </a:cubicBezTo>
                  <a:cubicBezTo>
                    <a:pt x="6644" y="5725"/>
                    <a:pt x="6685" y="5495"/>
                    <a:pt x="6779" y="5292"/>
                  </a:cubicBezTo>
                  <a:cubicBezTo>
                    <a:pt x="6806" y="5264"/>
                    <a:pt x="6820" y="5251"/>
                    <a:pt x="6820" y="5210"/>
                  </a:cubicBezTo>
                  <a:cubicBezTo>
                    <a:pt x="6969" y="4804"/>
                    <a:pt x="6766" y="4331"/>
                    <a:pt x="6468" y="4033"/>
                  </a:cubicBezTo>
                  <a:cubicBezTo>
                    <a:pt x="6157" y="3722"/>
                    <a:pt x="3126" y="2139"/>
                    <a:pt x="3099" y="2098"/>
                  </a:cubicBezTo>
                  <a:cubicBezTo>
                    <a:pt x="3031" y="2003"/>
                    <a:pt x="3315" y="1909"/>
                    <a:pt x="3356" y="1801"/>
                  </a:cubicBezTo>
                  <a:cubicBezTo>
                    <a:pt x="3451" y="1489"/>
                    <a:pt x="3315" y="1151"/>
                    <a:pt x="3329" y="826"/>
                  </a:cubicBezTo>
                  <a:cubicBezTo>
                    <a:pt x="3356" y="515"/>
                    <a:pt x="3221" y="150"/>
                    <a:pt x="29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8"/>
            <p:cNvSpPr/>
            <p:nvPr/>
          </p:nvSpPr>
          <p:spPr>
            <a:xfrm>
              <a:off x="2140700" y="3676200"/>
              <a:ext cx="100475" cy="182700"/>
            </a:xfrm>
            <a:custGeom>
              <a:avLst/>
              <a:gdLst/>
              <a:ahLst/>
              <a:cxnLst/>
              <a:rect l="l" t="t" r="r" b="b"/>
              <a:pathLst>
                <a:path w="4019" h="7308" extrusionOk="0">
                  <a:moveTo>
                    <a:pt x="149" y="0"/>
                  </a:moveTo>
                  <a:lnTo>
                    <a:pt x="149" y="0"/>
                  </a:lnTo>
                  <a:cubicBezTo>
                    <a:pt x="271" y="163"/>
                    <a:pt x="325" y="406"/>
                    <a:pt x="298" y="609"/>
                  </a:cubicBezTo>
                  <a:cubicBezTo>
                    <a:pt x="284" y="921"/>
                    <a:pt x="163" y="1232"/>
                    <a:pt x="68" y="1529"/>
                  </a:cubicBezTo>
                  <a:cubicBezTo>
                    <a:pt x="27" y="1651"/>
                    <a:pt x="0" y="1773"/>
                    <a:pt x="68" y="1868"/>
                  </a:cubicBezTo>
                  <a:cubicBezTo>
                    <a:pt x="81" y="1895"/>
                    <a:pt x="636" y="2192"/>
                    <a:pt x="1299" y="2544"/>
                  </a:cubicBezTo>
                  <a:cubicBezTo>
                    <a:pt x="1624" y="2544"/>
                    <a:pt x="1949" y="2544"/>
                    <a:pt x="2287" y="2463"/>
                  </a:cubicBezTo>
                  <a:lnTo>
                    <a:pt x="2287" y="2463"/>
                  </a:lnTo>
                  <a:cubicBezTo>
                    <a:pt x="1353" y="3586"/>
                    <a:pt x="1110" y="5345"/>
                    <a:pt x="366" y="6590"/>
                  </a:cubicBezTo>
                  <a:cubicBezTo>
                    <a:pt x="196" y="6873"/>
                    <a:pt x="849" y="7307"/>
                    <a:pt x="1123" y="7307"/>
                  </a:cubicBezTo>
                  <a:cubicBezTo>
                    <a:pt x="1177" y="7307"/>
                    <a:pt x="1216" y="7291"/>
                    <a:pt x="1232" y="7253"/>
                  </a:cubicBezTo>
                  <a:cubicBezTo>
                    <a:pt x="1962" y="5778"/>
                    <a:pt x="2869" y="4615"/>
                    <a:pt x="3451" y="3194"/>
                  </a:cubicBezTo>
                  <a:cubicBezTo>
                    <a:pt x="3505" y="3086"/>
                    <a:pt x="3532" y="2977"/>
                    <a:pt x="3599" y="2869"/>
                  </a:cubicBezTo>
                  <a:cubicBezTo>
                    <a:pt x="3681" y="2747"/>
                    <a:pt x="3789" y="2666"/>
                    <a:pt x="3857" y="2571"/>
                  </a:cubicBezTo>
                  <a:cubicBezTo>
                    <a:pt x="4019" y="2301"/>
                    <a:pt x="4005" y="1962"/>
                    <a:pt x="3857" y="1692"/>
                  </a:cubicBezTo>
                  <a:cubicBezTo>
                    <a:pt x="3721" y="1421"/>
                    <a:pt x="3464" y="1218"/>
                    <a:pt x="3194" y="1056"/>
                  </a:cubicBezTo>
                  <a:cubicBezTo>
                    <a:pt x="2936" y="921"/>
                    <a:pt x="487" y="217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8"/>
            <p:cNvSpPr/>
            <p:nvPr/>
          </p:nvSpPr>
          <p:spPr>
            <a:xfrm>
              <a:off x="2060850" y="3543325"/>
              <a:ext cx="97450" cy="167300"/>
            </a:xfrm>
            <a:custGeom>
              <a:avLst/>
              <a:gdLst/>
              <a:ahLst/>
              <a:cxnLst/>
              <a:rect l="l" t="t" r="r" b="b"/>
              <a:pathLst>
                <a:path w="3898" h="6692" extrusionOk="0">
                  <a:moveTo>
                    <a:pt x="2213" y="1"/>
                  </a:moveTo>
                  <a:cubicBezTo>
                    <a:pt x="2137" y="1"/>
                    <a:pt x="2058" y="21"/>
                    <a:pt x="1976" y="65"/>
                  </a:cubicBezTo>
                  <a:cubicBezTo>
                    <a:pt x="1489" y="336"/>
                    <a:pt x="975" y="742"/>
                    <a:pt x="569" y="1121"/>
                  </a:cubicBezTo>
                  <a:cubicBezTo>
                    <a:pt x="353" y="1297"/>
                    <a:pt x="136" y="1500"/>
                    <a:pt x="41" y="1770"/>
                  </a:cubicBezTo>
                  <a:cubicBezTo>
                    <a:pt x="1" y="1960"/>
                    <a:pt x="14" y="2149"/>
                    <a:pt x="28" y="2352"/>
                  </a:cubicBezTo>
                  <a:cubicBezTo>
                    <a:pt x="150" y="3272"/>
                    <a:pt x="542" y="4192"/>
                    <a:pt x="515" y="5126"/>
                  </a:cubicBezTo>
                  <a:cubicBezTo>
                    <a:pt x="515" y="5464"/>
                    <a:pt x="474" y="5816"/>
                    <a:pt x="407" y="6154"/>
                  </a:cubicBezTo>
                  <a:cubicBezTo>
                    <a:pt x="328" y="6534"/>
                    <a:pt x="704" y="6691"/>
                    <a:pt x="1228" y="6691"/>
                  </a:cubicBezTo>
                  <a:cubicBezTo>
                    <a:pt x="2140" y="6691"/>
                    <a:pt x="3501" y="6215"/>
                    <a:pt x="3681" y="5613"/>
                  </a:cubicBezTo>
                  <a:cubicBezTo>
                    <a:pt x="3695" y="5532"/>
                    <a:pt x="3681" y="5437"/>
                    <a:pt x="3614" y="5383"/>
                  </a:cubicBezTo>
                  <a:cubicBezTo>
                    <a:pt x="3492" y="5261"/>
                    <a:pt x="3275" y="5018"/>
                    <a:pt x="3221" y="4937"/>
                  </a:cubicBezTo>
                  <a:cubicBezTo>
                    <a:pt x="2991" y="4531"/>
                    <a:pt x="3018" y="3989"/>
                    <a:pt x="3289" y="3611"/>
                  </a:cubicBezTo>
                  <a:cubicBezTo>
                    <a:pt x="3505" y="3313"/>
                    <a:pt x="3898" y="3056"/>
                    <a:pt x="3844" y="2704"/>
                  </a:cubicBezTo>
                  <a:cubicBezTo>
                    <a:pt x="3830" y="2542"/>
                    <a:pt x="3722" y="2393"/>
                    <a:pt x="3600" y="2257"/>
                  </a:cubicBezTo>
                  <a:cubicBezTo>
                    <a:pt x="3357" y="1987"/>
                    <a:pt x="3086" y="1703"/>
                    <a:pt x="2991" y="1351"/>
                  </a:cubicBezTo>
                  <a:cubicBezTo>
                    <a:pt x="2896" y="1094"/>
                    <a:pt x="2924" y="850"/>
                    <a:pt x="2829" y="593"/>
                  </a:cubicBezTo>
                  <a:cubicBezTo>
                    <a:pt x="2743" y="293"/>
                    <a:pt x="2504" y="1"/>
                    <a:pt x="22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8"/>
            <p:cNvSpPr/>
            <p:nvPr/>
          </p:nvSpPr>
          <p:spPr>
            <a:xfrm>
              <a:off x="2081825" y="3544025"/>
              <a:ext cx="37575" cy="42725"/>
            </a:xfrm>
            <a:custGeom>
              <a:avLst/>
              <a:gdLst/>
              <a:ahLst/>
              <a:cxnLst/>
              <a:rect l="l" t="t" r="r" b="b"/>
              <a:pathLst>
                <a:path w="1503" h="1709" extrusionOk="0">
                  <a:moveTo>
                    <a:pt x="376" y="1"/>
                  </a:moveTo>
                  <a:cubicBezTo>
                    <a:pt x="364" y="1"/>
                    <a:pt x="357" y="4"/>
                    <a:pt x="353" y="10"/>
                  </a:cubicBezTo>
                  <a:cubicBezTo>
                    <a:pt x="204" y="281"/>
                    <a:pt x="339" y="443"/>
                    <a:pt x="123" y="795"/>
                  </a:cubicBezTo>
                  <a:cubicBezTo>
                    <a:pt x="1" y="998"/>
                    <a:pt x="41" y="1133"/>
                    <a:pt x="136" y="1336"/>
                  </a:cubicBezTo>
                  <a:cubicBezTo>
                    <a:pt x="253" y="1583"/>
                    <a:pt x="547" y="1709"/>
                    <a:pt x="826" y="1709"/>
                  </a:cubicBezTo>
                  <a:cubicBezTo>
                    <a:pt x="1160" y="1709"/>
                    <a:pt x="1472" y="1529"/>
                    <a:pt x="1435" y="1160"/>
                  </a:cubicBezTo>
                  <a:cubicBezTo>
                    <a:pt x="1422" y="998"/>
                    <a:pt x="1503" y="876"/>
                    <a:pt x="1503" y="755"/>
                  </a:cubicBezTo>
                  <a:cubicBezTo>
                    <a:pt x="1503" y="565"/>
                    <a:pt x="1327" y="416"/>
                    <a:pt x="1164" y="349"/>
                  </a:cubicBezTo>
                  <a:cubicBezTo>
                    <a:pt x="1083" y="308"/>
                    <a:pt x="1002" y="294"/>
                    <a:pt x="921" y="281"/>
                  </a:cubicBezTo>
                  <a:cubicBezTo>
                    <a:pt x="860" y="257"/>
                    <a:pt x="479" y="1"/>
                    <a:pt x="376" y="1"/>
                  </a:cubicBezTo>
                  <a:close/>
                </a:path>
              </a:pathLst>
            </a:custGeom>
            <a:solidFill>
              <a:srgbClr val="EBA5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8"/>
            <p:cNvSpPr/>
            <p:nvPr/>
          </p:nvSpPr>
          <p:spPr>
            <a:xfrm>
              <a:off x="2027900" y="3499750"/>
              <a:ext cx="70525" cy="60575"/>
            </a:xfrm>
            <a:custGeom>
              <a:avLst/>
              <a:gdLst/>
              <a:ahLst/>
              <a:cxnLst/>
              <a:rect l="l" t="t" r="r" b="b"/>
              <a:pathLst>
                <a:path w="2821" h="2423" extrusionOk="0">
                  <a:moveTo>
                    <a:pt x="1249" y="1"/>
                  </a:moveTo>
                  <a:cubicBezTo>
                    <a:pt x="534" y="1"/>
                    <a:pt x="1" y="838"/>
                    <a:pt x="656" y="1795"/>
                  </a:cubicBezTo>
                  <a:cubicBezTo>
                    <a:pt x="810" y="2015"/>
                    <a:pt x="1339" y="2422"/>
                    <a:pt x="1851" y="2422"/>
                  </a:cubicBezTo>
                  <a:cubicBezTo>
                    <a:pt x="1969" y="2422"/>
                    <a:pt x="2087" y="2400"/>
                    <a:pt x="2198" y="2350"/>
                  </a:cubicBezTo>
                  <a:cubicBezTo>
                    <a:pt x="2496" y="2201"/>
                    <a:pt x="2821" y="1754"/>
                    <a:pt x="2537" y="1105"/>
                  </a:cubicBezTo>
                  <a:cubicBezTo>
                    <a:pt x="2193" y="314"/>
                    <a:pt x="1687" y="1"/>
                    <a:pt x="1249" y="1"/>
                  </a:cubicBezTo>
                  <a:close/>
                </a:path>
              </a:pathLst>
            </a:custGeom>
            <a:solidFill>
              <a:srgbClr val="8F5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8"/>
            <p:cNvSpPr/>
            <p:nvPr/>
          </p:nvSpPr>
          <p:spPr>
            <a:xfrm>
              <a:off x="2058150" y="3503850"/>
              <a:ext cx="16950" cy="16600"/>
            </a:xfrm>
            <a:custGeom>
              <a:avLst/>
              <a:gdLst/>
              <a:ahLst/>
              <a:cxnLst/>
              <a:rect l="l" t="t" r="r" b="b"/>
              <a:pathLst>
                <a:path w="678" h="664" extrusionOk="0">
                  <a:moveTo>
                    <a:pt x="417" y="0"/>
                  </a:moveTo>
                  <a:cubicBezTo>
                    <a:pt x="307" y="0"/>
                    <a:pt x="190" y="71"/>
                    <a:pt x="122" y="197"/>
                  </a:cubicBezTo>
                  <a:cubicBezTo>
                    <a:pt x="1" y="345"/>
                    <a:pt x="14" y="548"/>
                    <a:pt x="136" y="630"/>
                  </a:cubicBezTo>
                  <a:cubicBezTo>
                    <a:pt x="171" y="653"/>
                    <a:pt x="212" y="664"/>
                    <a:pt x="254" y="664"/>
                  </a:cubicBezTo>
                  <a:cubicBezTo>
                    <a:pt x="360" y="664"/>
                    <a:pt x="478" y="596"/>
                    <a:pt x="555" y="481"/>
                  </a:cubicBezTo>
                  <a:cubicBezTo>
                    <a:pt x="677" y="332"/>
                    <a:pt x="664" y="129"/>
                    <a:pt x="542" y="34"/>
                  </a:cubicBezTo>
                  <a:cubicBezTo>
                    <a:pt x="503" y="11"/>
                    <a:pt x="461" y="0"/>
                    <a:pt x="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8"/>
            <p:cNvSpPr/>
            <p:nvPr/>
          </p:nvSpPr>
          <p:spPr>
            <a:xfrm>
              <a:off x="2064925" y="3507900"/>
              <a:ext cx="74700" cy="65700"/>
            </a:xfrm>
            <a:custGeom>
              <a:avLst/>
              <a:gdLst/>
              <a:ahLst/>
              <a:cxnLst/>
              <a:rect l="l" t="t" r="r" b="b"/>
              <a:pathLst>
                <a:path w="2988" h="2628" extrusionOk="0">
                  <a:moveTo>
                    <a:pt x="1746" y="1"/>
                  </a:moveTo>
                  <a:cubicBezTo>
                    <a:pt x="1587" y="1"/>
                    <a:pt x="1464" y="81"/>
                    <a:pt x="1353" y="170"/>
                  </a:cubicBezTo>
                  <a:cubicBezTo>
                    <a:pt x="961" y="413"/>
                    <a:pt x="0" y="1090"/>
                    <a:pt x="271" y="1469"/>
                  </a:cubicBezTo>
                  <a:cubicBezTo>
                    <a:pt x="920" y="2348"/>
                    <a:pt x="1489" y="2497"/>
                    <a:pt x="1827" y="2565"/>
                  </a:cubicBezTo>
                  <a:cubicBezTo>
                    <a:pt x="2044" y="2608"/>
                    <a:pt x="2217" y="2627"/>
                    <a:pt x="2353" y="2627"/>
                  </a:cubicBezTo>
                  <a:cubicBezTo>
                    <a:pt x="2988" y="2627"/>
                    <a:pt x="2837" y="2206"/>
                    <a:pt x="2815" y="1794"/>
                  </a:cubicBezTo>
                  <a:cubicBezTo>
                    <a:pt x="2788" y="1482"/>
                    <a:pt x="2761" y="1564"/>
                    <a:pt x="2652" y="1388"/>
                  </a:cubicBezTo>
                  <a:cubicBezTo>
                    <a:pt x="2490" y="1076"/>
                    <a:pt x="2625" y="522"/>
                    <a:pt x="2233" y="210"/>
                  </a:cubicBezTo>
                  <a:cubicBezTo>
                    <a:pt x="2036" y="57"/>
                    <a:pt x="1878" y="1"/>
                    <a:pt x="1746" y="1"/>
                  </a:cubicBez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8"/>
            <p:cNvSpPr/>
            <p:nvPr/>
          </p:nvSpPr>
          <p:spPr>
            <a:xfrm>
              <a:off x="2053850" y="3495725"/>
              <a:ext cx="71975" cy="70550"/>
            </a:xfrm>
            <a:custGeom>
              <a:avLst/>
              <a:gdLst/>
              <a:ahLst/>
              <a:cxnLst/>
              <a:rect l="l" t="t" r="r" b="b"/>
              <a:pathLst>
                <a:path w="2879" h="2822" extrusionOk="0">
                  <a:moveTo>
                    <a:pt x="1556" y="1"/>
                  </a:moveTo>
                  <a:cubicBezTo>
                    <a:pt x="687" y="1"/>
                    <a:pt x="0" y="855"/>
                    <a:pt x="308" y="1685"/>
                  </a:cubicBezTo>
                  <a:cubicBezTo>
                    <a:pt x="687" y="2687"/>
                    <a:pt x="1499" y="2781"/>
                    <a:pt x="1675" y="2822"/>
                  </a:cubicBezTo>
                  <a:cubicBezTo>
                    <a:pt x="1607" y="2727"/>
                    <a:pt x="1363" y="2524"/>
                    <a:pt x="1323" y="2416"/>
                  </a:cubicBezTo>
                  <a:cubicBezTo>
                    <a:pt x="1296" y="2308"/>
                    <a:pt x="1390" y="2254"/>
                    <a:pt x="1472" y="2254"/>
                  </a:cubicBezTo>
                  <a:cubicBezTo>
                    <a:pt x="1539" y="2254"/>
                    <a:pt x="1607" y="2308"/>
                    <a:pt x="1675" y="2348"/>
                  </a:cubicBezTo>
                  <a:cubicBezTo>
                    <a:pt x="1712" y="2367"/>
                    <a:pt x="1826" y="2475"/>
                    <a:pt x="1880" y="2475"/>
                  </a:cubicBezTo>
                  <a:cubicBezTo>
                    <a:pt x="1905" y="2475"/>
                    <a:pt x="1917" y="2452"/>
                    <a:pt x="1905" y="2389"/>
                  </a:cubicBezTo>
                  <a:cubicBezTo>
                    <a:pt x="1864" y="2254"/>
                    <a:pt x="1769" y="2105"/>
                    <a:pt x="1864" y="1969"/>
                  </a:cubicBezTo>
                  <a:cubicBezTo>
                    <a:pt x="1918" y="1902"/>
                    <a:pt x="1986" y="1875"/>
                    <a:pt x="2040" y="1821"/>
                  </a:cubicBezTo>
                  <a:cubicBezTo>
                    <a:pt x="2216" y="1685"/>
                    <a:pt x="2324" y="1482"/>
                    <a:pt x="2419" y="1293"/>
                  </a:cubicBezTo>
                  <a:cubicBezTo>
                    <a:pt x="2500" y="1130"/>
                    <a:pt x="2771" y="1036"/>
                    <a:pt x="2811" y="873"/>
                  </a:cubicBezTo>
                  <a:cubicBezTo>
                    <a:pt x="2879" y="684"/>
                    <a:pt x="2554" y="400"/>
                    <a:pt x="2419" y="292"/>
                  </a:cubicBezTo>
                  <a:cubicBezTo>
                    <a:pt x="2130" y="88"/>
                    <a:pt x="1834" y="1"/>
                    <a:pt x="1556" y="1"/>
                  </a:cubicBezTo>
                  <a:close/>
                </a:path>
              </a:pathLst>
            </a:custGeom>
            <a:solidFill>
              <a:srgbClr val="8F5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8"/>
            <p:cNvSpPr/>
            <p:nvPr/>
          </p:nvSpPr>
          <p:spPr>
            <a:xfrm>
              <a:off x="2083325" y="3551675"/>
              <a:ext cx="16800" cy="14600"/>
            </a:xfrm>
            <a:custGeom>
              <a:avLst/>
              <a:gdLst/>
              <a:ahLst/>
              <a:cxnLst/>
              <a:rect l="l" t="t" r="r" b="b"/>
              <a:pathLst>
                <a:path w="672" h="584" extrusionOk="0">
                  <a:moveTo>
                    <a:pt x="232" y="0"/>
                  </a:moveTo>
                  <a:cubicBezTo>
                    <a:pt x="80" y="0"/>
                    <a:pt x="1" y="118"/>
                    <a:pt x="63" y="218"/>
                  </a:cubicBezTo>
                  <a:cubicBezTo>
                    <a:pt x="198" y="462"/>
                    <a:pt x="387" y="543"/>
                    <a:pt x="496" y="584"/>
                  </a:cubicBezTo>
                  <a:lnTo>
                    <a:pt x="671" y="259"/>
                  </a:lnTo>
                  <a:cubicBezTo>
                    <a:pt x="503" y="67"/>
                    <a:pt x="347" y="0"/>
                    <a:pt x="232" y="0"/>
                  </a:cubicBez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8"/>
            <p:cNvSpPr/>
            <p:nvPr/>
          </p:nvSpPr>
          <p:spPr>
            <a:xfrm>
              <a:off x="2217475" y="3629100"/>
              <a:ext cx="20275" cy="12400"/>
            </a:xfrm>
            <a:custGeom>
              <a:avLst/>
              <a:gdLst/>
              <a:ahLst/>
              <a:cxnLst/>
              <a:rect l="l" t="t" r="r" b="b"/>
              <a:pathLst>
                <a:path w="811" h="496" extrusionOk="0">
                  <a:moveTo>
                    <a:pt x="766" y="0"/>
                  </a:moveTo>
                  <a:cubicBezTo>
                    <a:pt x="757" y="0"/>
                    <a:pt x="745" y="5"/>
                    <a:pt x="731" y="17"/>
                  </a:cubicBezTo>
                  <a:cubicBezTo>
                    <a:pt x="542" y="166"/>
                    <a:pt x="244" y="193"/>
                    <a:pt x="190" y="220"/>
                  </a:cubicBezTo>
                  <a:lnTo>
                    <a:pt x="55" y="274"/>
                  </a:lnTo>
                  <a:cubicBezTo>
                    <a:pt x="28" y="328"/>
                    <a:pt x="1" y="423"/>
                    <a:pt x="55" y="477"/>
                  </a:cubicBezTo>
                  <a:cubicBezTo>
                    <a:pt x="65" y="490"/>
                    <a:pt x="90" y="496"/>
                    <a:pt x="124" y="496"/>
                  </a:cubicBezTo>
                  <a:cubicBezTo>
                    <a:pt x="272" y="496"/>
                    <a:pt x="600" y="385"/>
                    <a:pt x="731" y="220"/>
                  </a:cubicBezTo>
                  <a:cubicBezTo>
                    <a:pt x="799" y="119"/>
                    <a:pt x="810" y="0"/>
                    <a:pt x="766" y="0"/>
                  </a:cubicBez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8"/>
            <p:cNvSpPr/>
            <p:nvPr/>
          </p:nvSpPr>
          <p:spPr>
            <a:xfrm>
              <a:off x="2051425" y="3582150"/>
              <a:ext cx="172325" cy="135875"/>
            </a:xfrm>
            <a:custGeom>
              <a:avLst/>
              <a:gdLst/>
              <a:ahLst/>
              <a:cxnLst/>
              <a:rect l="l" t="t" r="r" b="b"/>
              <a:pathLst>
                <a:path w="6893" h="5435" extrusionOk="0">
                  <a:moveTo>
                    <a:pt x="729" y="0"/>
                  </a:moveTo>
                  <a:cubicBezTo>
                    <a:pt x="384" y="0"/>
                    <a:pt x="0" y="333"/>
                    <a:pt x="351" y="1300"/>
                  </a:cubicBezTo>
                  <a:cubicBezTo>
                    <a:pt x="621" y="2044"/>
                    <a:pt x="2340" y="3857"/>
                    <a:pt x="2475" y="3938"/>
                  </a:cubicBezTo>
                  <a:cubicBezTo>
                    <a:pt x="3030" y="4331"/>
                    <a:pt x="4721" y="5075"/>
                    <a:pt x="4951" y="5156"/>
                  </a:cubicBezTo>
                  <a:cubicBezTo>
                    <a:pt x="5106" y="5218"/>
                    <a:pt x="5261" y="5231"/>
                    <a:pt x="5420" y="5231"/>
                  </a:cubicBezTo>
                  <a:cubicBezTo>
                    <a:pt x="5540" y="5231"/>
                    <a:pt x="5663" y="5224"/>
                    <a:pt x="5790" y="5224"/>
                  </a:cubicBezTo>
                  <a:cubicBezTo>
                    <a:pt x="5953" y="5224"/>
                    <a:pt x="6074" y="5278"/>
                    <a:pt x="6196" y="5359"/>
                  </a:cubicBezTo>
                  <a:cubicBezTo>
                    <a:pt x="6226" y="5397"/>
                    <a:pt x="6320" y="5435"/>
                    <a:pt x="6390" y="5435"/>
                  </a:cubicBezTo>
                  <a:cubicBezTo>
                    <a:pt x="6445" y="5435"/>
                    <a:pt x="6485" y="5411"/>
                    <a:pt x="6467" y="5346"/>
                  </a:cubicBezTo>
                  <a:lnTo>
                    <a:pt x="6467" y="5346"/>
                  </a:lnTo>
                  <a:cubicBezTo>
                    <a:pt x="6467" y="5346"/>
                    <a:pt x="6548" y="5400"/>
                    <a:pt x="6616" y="5400"/>
                  </a:cubicBezTo>
                  <a:cubicBezTo>
                    <a:pt x="6715" y="5389"/>
                    <a:pt x="6653" y="5280"/>
                    <a:pt x="6626" y="5239"/>
                  </a:cubicBezTo>
                  <a:lnTo>
                    <a:pt x="6626" y="5239"/>
                  </a:lnTo>
                  <a:cubicBezTo>
                    <a:pt x="6641" y="5251"/>
                    <a:pt x="6671" y="5261"/>
                    <a:pt x="6699" y="5261"/>
                  </a:cubicBezTo>
                  <a:cubicBezTo>
                    <a:pt x="6727" y="5261"/>
                    <a:pt x="6754" y="5251"/>
                    <a:pt x="6765" y="5224"/>
                  </a:cubicBezTo>
                  <a:cubicBezTo>
                    <a:pt x="6778" y="5197"/>
                    <a:pt x="6765" y="5088"/>
                    <a:pt x="6751" y="5048"/>
                  </a:cubicBezTo>
                  <a:lnTo>
                    <a:pt x="6751" y="5048"/>
                  </a:lnTo>
                  <a:cubicBezTo>
                    <a:pt x="6765" y="5051"/>
                    <a:pt x="6777" y="5053"/>
                    <a:pt x="6787" y="5053"/>
                  </a:cubicBezTo>
                  <a:cubicBezTo>
                    <a:pt x="6892" y="5053"/>
                    <a:pt x="6783" y="4868"/>
                    <a:pt x="6697" y="4683"/>
                  </a:cubicBezTo>
                  <a:cubicBezTo>
                    <a:pt x="6616" y="4547"/>
                    <a:pt x="6291" y="4453"/>
                    <a:pt x="6196" y="4425"/>
                  </a:cubicBezTo>
                  <a:cubicBezTo>
                    <a:pt x="6181" y="4423"/>
                    <a:pt x="6165" y="4422"/>
                    <a:pt x="6147" y="4422"/>
                  </a:cubicBezTo>
                  <a:cubicBezTo>
                    <a:pt x="5920" y="4422"/>
                    <a:pt x="5465" y="4615"/>
                    <a:pt x="5292" y="4615"/>
                  </a:cubicBezTo>
                  <a:cubicBezTo>
                    <a:pt x="5266" y="4615"/>
                    <a:pt x="5247" y="4611"/>
                    <a:pt x="5236" y="4601"/>
                  </a:cubicBezTo>
                  <a:cubicBezTo>
                    <a:pt x="4938" y="4331"/>
                    <a:pt x="3111" y="3235"/>
                    <a:pt x="2962" y="3113"/>
                  </a:cubicBezTo>
                  <a:cubicBezTo>
                    <a:pt x="2245" y="2545"/>
                    <a:pt x="1812" y="556"/>
                    <a:pt x="987" y="68"/>
                  </a:cubicBezTo>
                  <a:cubicBezTo>
                    <a:pt x="914" y="25"/>
                    <a:pt x="823" y="0"/>
                    <a:pt x="729" y="0"/>
                  </a:cubicBez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48"/>
            <p:cNvSpPr/>
            <p:nvPr/>
          </p:nvSpPr>
          <p:spPr>
            <a:xfrm>
              <a:off x="2386625" y="3216600"/>
              <a:ext cx="136350" cy="173775"/>
            </a:xfrm>
            <a:custGeom>
              <a:avLst/>
              <a:gdLst/>
              <a:ahLst/>
              <a:cxnLst/>
              <a:rect l="l" t="t" r="r" b="b"/>
              <a:pathLst>
                <a:path w="5454" h="6951" extrusionOk="0">
                  <a:moveTo>
                    <a:pt x="4861" y="111"/>
                  </a:moveTo>
                  <a:cubicBezTo>
                    <a:pt x="4966" y="111"/>
                    <a:pt x="5061" y="136"/>
                    <a:pt x="5142" y="185"/>
                  </a:cubicBezTo>
                  <a:cubicBezTo>
                    <a:pt x="5318" y="266"/>
                    <a:pt x="5399" y="469"/>
                    <a:pt x="5399" y="726"/>
                  </a:cubicBezTo>
                  <a:lnTo>
                    <a:pt x="5399" y="1985"/>
                  </a:lnTo>
                  <a:cubicBezTo>
                    <a:pt x="5399" y="2580"/>
                    <a:pt x="4912" y="3365"/>
                    <a:pt x="4303" y="3717"/>
                  </a:cubicBezTo>
                  <a:cubicBezTo>
                    <a:pt x="4303" y="3717"/>
                    <a:pt x="2057" y="5002"/>
                    <a:pt x="2030" y="5016"/>
                  </a:cubicBezTo>
                  <a:lnTo>
                    <a:pt x="799" y="6775"/>
                  </a:lnTo>
                  <a:lnTo>
                    <a:pt x="1056" y="5625"/>
                  </a:lnTo>
                  <a:cubicBezTo>
                    <a:pt x="1056" y="5611"/>
                    <a:pt x="1056" y="5598"/>
                    <a:pt x="1042" y="5598"/>
                  </a:cubicBezTo>
                  <a:lnTo>
                    <a:pt x="1015" y="5598"/>
                  </a:lnTo>
                  <a:cubicBezTo>
                    <a:pt x="856" y="5658"/>
                    <a:pt x="705" y="5694"/>
                    <a:pt x="576" y="5694"/>
                  </a:cubicBezTo>
                  <a:cubicBezTo>
                    <a:pt x="476" y="5694"/>
                    <a:pt x="390" y="5672"/>
                    <a:pt x="325" y="5625"/>
                  </a:cubicBezTo>
                  <a:cubicBezTo>
                    <a:pt x="176" y="5543"/>
                    <a:pt x="95" y="5354"/>
                    <a:pt x="95" y="5097"/>
                  </a:cubicBezTo>
                  <a:lnTo>
                    <a:pt x="95" y="3839"/>
                  </a:lnTo>
                  <a:cubicBezTo>
                    <a:pt x="95" y="3243"/>
                    <a:pt x="582" y="2458"/>
                    <a:pt x="1191" y="2107"/>
                  </a:cubicBezTo>
                  <a:lnTo>
                    <a:pt x="4330" y="280"/>
                  </a:lnTo>
                  <a:cubicBezTo>
                    <a:pt x="4525" y="167"/>
                    <a:pt x="4704" y="111"/>
                    <a:pt x="4861" y="111"/>
                  </a:cubicBezTo>
                  <a:close/>
                  <a:moveTo>
                    <a:pt x="4872" y="1"/>
                  </a:moveTo>
                  <a:cubicBezTo>
                    <a:pt x="4697" y="1"/>
                    <a:pt x="4498" y="63"/>
                    <a:pt x="4290" y="172"/>
                  </a:cubicBezTo>
                  <a:lnTo>
                    <a:pt x="1137" y="1998"/>
                  </a:lnTo>
                  <a:cubicBezTo>
                    <a:pt x="514" y="2377"/>
                    <a:pt x="0" y="3175"/>
                    <a:pt x="0" y="3798"/>
                  </a:cubicBezTo>
                  <a:lnTo>
                    <a:pt x="0" y="5070"/>
                  </a:lnTo>
                  <a:cubicBezTo>
                    <a:pt x="0" y="5340"/>
                    <a:pt x="109" y="5543"/>
                    <a:pt x="271" y="5652"/>
                  </a:cubicBezTo>
                  <a:cubicBezTo>
                    <a:pt x="369" y="5719"/>
                    <a:pt x="491" y="5758"/>
                    <a:pt x="627" y="5758"/>
                  </a:cubicBezTo>
                  <a:cubicBezTo>
                    <a:pt x="736" y="5758"/>
                    <a:pt x="854" y="5733"/>
                    <a:pt x="975" y="5679"/>
                  </a:cubicBezTo>
                  <a:lnTo>
                    <a:pt x="975" y="5679"/>
                  </a:lnTo>
                  <a:lnTo>
                    <a:pt x="704" y="6910"/>
                  </a:lnTo>
                  <a:cubicBezTo>
                    <a:pt x="704" y="6924"/>
                    <a:pt x="704" y="6924"/>
                    <a:pt x="731" y="6951"/>
                  </a:cubicBezTo>
                  <a:cubicBezTo>
                    <a:pt x="745" y="6951"/>
                    <a:pt x="772" y="6951"/>
                    <a:pt x="745" y="6924"/>
                  </a:cubicBezTo>
                  <a:lnTo>
                    <a:pt x="2071" y="5043"/>
                  </a:lnTo>
                  <a:lnTo>
                    <a:pt x="4317" y="3744"/>
                  </a:lnTo>
                  <a:cubicBezTo>
                    <a:pt x="4939" y="3378"/>
                    <a:pt x="5453" y="2580"/>
                    <a:pt x="5453" y="1958"/>
                  </a:cubicBezTo>
                  <a:lnTo>
                    <a:pt x="5453" y="686"/>
                  </a:lnTo>
                  <a:cubicBezTo>
                    <a:pt x="5453" y="402"/>
                    <a:pt x="5345" y="172"/>
                    <a:pt x="5169" y="77"/>
                  </a:cubicBezTo>
                  <a:cubicBezTo>
                    <a:pt x="5081" y="25"/>
                    <a:pt x="4981" y="1"/>
                    <a:pt x="48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8"/>
            <p:cNvSpPr/>
            <p:nvPr/>
          </p:nvSpPr>
          <p:spPr>
            <a:xfrm>
              <a:off x="2430800" y="3263097"/>
              <a:ext cx="17440" cy="72039"/>
            </a:xfrm>
            <a:custGeom>
              <a:avLst/>
              <a:gdLst/>
              <a:ahLst/>
              <a:cxnLst/>
              <a:rect l="l" t="t" r="r" b="b"/>
              <a:pathLst>
                <a:path w="934" h="3858" extrusionOk="0">
                  <a:moveTo>
                    <a:pt x="934" y="1"/>
                  </a:moveTo>
                  <a:lnTo>
                    <a:pt x="0" y="542"/>
                  </a:lnTo>
                  <a:lnTo>
                    <a:pt x="0" y="3857"/>
                  </a:lnTo>
                  <a:lnTo>
                    <a:pt x="934" y="3343"/>
                  </a:lnTo>
                  <a:lnTo>
                    <a:pt x="934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8"/>
            <p:cNvSpPr/>
            <p:nvPr/>
          </p:nvSpPr>
          <p:spPr>
            <a:xfrm>
              <a:off x="2448222" y="3253499"/>
              <a:ext cx="17197" cy="72020"/>
            </a:xfrm>
            <a:custGeom>
              <a:avLst/>
              <a:gdLst/>
              <a:ahLst/>
              <a:cxnLst/>
              <a:rect l="l" t="t" r="r" b="b"/>
              <a:pathLst>
                <a:path w="921" h="3857" extrusionOk="0">
                  <a:moveTo>
                    <a:pt x="921" y="1"/>
                  </a:moveTo>
                  <a:lnTo>
                    <a:pt x="1" y="515"/>
                  </a:lnTo>
                  <a:lnTo>
                    <a:pt x="1" y="3857"/>
                  </a:lnTo>
                  <a:lnTo>
                    <a:pt x="921" y="3316"/>
                  </a:lnTo>
                  <a:lnTo>
                    <a:pt x="9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8"/>
            <p:cNvSpPr/>
            <p:nvPr/>
          </p:nvSpPr>
          <p:spPr>
            <a:xfrm>
              <a:off x="2465402" y="3243136"/>
              <a:ext cx="17197" cy="72281"/>
            </a:xfrm>
            <a:custGeom>
              <a:avLst/>
              <a:gdLst/>
              <a:ahLst/>
              <a:cxnLst/>
              <a:rect l="l" t="t" r="r" b="b"/>
              <a:pathLst>
                <a:path w="921" h="3871" extrusionOk="0">
                  <a:moveTo>
                    <a:pt x="921" y="1"/>
                  </a:moveTo>
                  <a:lnTo>
                    <a:pt x="1" y="556"/>
                  </a:lnTo>
                  <a:lnTo>
                    <a:pt x="1" y="3871"/>
                  </a:lnTo>
                  <a:lnTo>
                    <a:pt x="921" y="3330"/>
                  </a:lnTo>
                  <a:lnTo>
                    <a:pt x="921" y="1"/>
                  </a:lnTo>
                  <a:close/>
                </a:path>
              </a:pathLst>
            </a:custGeom>
            <a:solidFill>
              <a:srgbClr val="6B3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8"/>
            <p:cNvSpPr/>
            <p:nvPr/>
          </p:nvSpPr>
          <p:spPr>
            <a:xfrm>
              <a:off x="2061875" y="3309200"/>
              <a:ext cx="136350" cy="173525"/>
            </a:xfrm>
            <a:custGeom>
              <a:avLst/>
              <a:gdLst/>
              <a:ahLst/>
              <a:cxnLst/>
              <a:rect l="l" t="t" r="r" b="b"/>
              <a:pathLst>
                <a:path w="5454" h="6941" extrusionOk="0">
                  <a:moveTo>
                    <a:pt x="4850" y="92"/>
                  </a:moveTo>
                  <a:cubicBezTo>
                    <a:pt x="4949" y="92"/>
                    <a:pt x="5038" y="115"/>
                    <a:pt x="5115" y="162"/>
                  </a:cubicBezTo>
                  <a:cubicBezTo>
                    <a:pt x="5278" y="243"/>
                    <a:pt x="5372" y="446"/>
                    <a:pt x="5372" y="703"/>
                  </a:cubicBezTo>
                  <a:lnTo>
                    <a:pt x="5372" y="1975"/>
                  </a:lnTo>
                  <a:cubicBezTo>
                    <a:pt x="5372" y="2570"/>
                    <a:pt x="4872" y="3341"/>
                    <a:pt x="4263" y="3693"/>
                  </a:cubicBezTo>
                  <a:cubicBezTo>
                    <a:pt x="4263" y="3693"/>
                    <a:pt x="2030" y="4979"/>
                    <a:pt x="2017" y="5006"/>
                  </a:cubicBezTo>
                  <a:lnTo>
                    <a:pt x="785" y="6765"/>
                  </a:lnTo>
                  <a:lnTo>
                    <a:pt x="1042" y="5615"/>
                  </a:lnTo>
                  <a:cubicBezTo>
                    <a:pt x="1042" y="5588"/>
                    <a:pt x="1042" y="5574"/>
                    <a:pt x="1015" y="5574"/>
                  </a:cubicBezTo>
                  <a:lnTo>
                    <a:pt x="1002" y="5574"/>
                  </a:lnTo>
                  <a:cubicBezTo>
                    <a:pt x="844" y="5649"/>
                    <a:pt x="694" y="5687"/>
                    <a:pt x="565" y="5687"/>
                  </a:cubicBezTo>
                  <a:cubicBezTo>
                    <a:pt x="461" y="5687"/>
                    <a:pt x="370" y="5663"/>
                    <a:pt x="298" y="5615"/>
                  </a:cubicBezTo>
                  <a:cubicBezTo>
                    <a:pt x="136" y="5520"/>
                    <a:pt x="55" y="5344"/>
                    <a:pt x="55" y="5087"/>
                  </a:cubicBezTo>
                  <a:lnTo>
                    <a:pt x="55" y="3815"/>
                  </a:lnTo>
                  <a:cubicBezTo>
                    <a:pt x="55" y="3220"/>
                    <a:pt x="542" y="2448"/>
                    <a:pt x="1151" y="2097"/>
                  </a:cubicBezTo>
                  <a:lnTo>
                    <a:pt x="4303" y="270"/>
                  </a:lnTo>
                  <a:cubicBezTo>
                    <a:pt x="4504" y="153"/>
                    <a:pt x="4690" y="92"/>
                    <a:pt x="4850" y="92"/>
                  </a:cubicBezTo>
                  <a:close/>
                  <a:moveTo>
                    <a:pt x="4861" y="1"/>
                  </a:moveTo>
                  <a:cubicBezTo>
                    <a:pt x="4688" y="1"/>
                    <a:pt x="4494" y="61"/>
                    <a:pt x="4290" y="175"/>
                  </a:cubicBezTo>
                  <a:lnTo>
                    <a:pt x="1137" y="2002"/>
                  </a:lnTo>
                  <a:cubicBezTo>
                    <a:pt x="515" y="2381"/>
                    <a:pt x="0" y="3179"/>
                    <a:pt x="0" y="3801"/>
                  </a:cubicBezTo>
                  <a:lnTo>
                    <a:pt x="0" y="5073"/>
                  </a:lnTo>
                  <a:cubicBezTo>
                    <a:pt x="0" y="5344"/>
                    <a:pt x="109" y="5547"/>
                    <a:pt x="271" y="5655"/>
                  </a:cubicBezTo>
                  <a:cubicBezTo>
                    <a:pt x="365" y="5720"/>
                    <a:pt x="481" y="5750"/>
                    <a:pt x="610" y="5750"/>
                  </a:cubicBezTo>
                  <a:cubicBezTo>
                    <a:pt x="724" y="5750"/>
                    <a:pt x="848" y="5727"/>
                    <a:pt x="975" y="5682"/>
                  </a:cubicBezTo>
                  <a:lnTo>
                    <a:pt x="975" y="5682"/>
                  </a:lnTo>
                  <a:lnTo>
                    <a:pt x="704" y="6914"/>
                  </a:lnTo>
                  <a:cubicBezTo>
                    <a:pt x="704" y="6927"/>
                    <a:pt x="704" y="6927"/>
                    <a:pt x="731" y="6941"/>
                  </a:cubicBezTo>
                  <a:cubicBezTo>
                    <a:pt x="731" y="6941"/>
                    <a:pt x="745" y="6941"/>
                    <a:pt x="745" y="6927"/>
                  </a:cubicBezTo>
                  <a:lnTo>
                    <a:pt x="2071" y="5046"/>
                  </a:lnTo>
                  <a:lnTo>
                    <a:pt x="4317" y="3747"/>
                  </a:lnTo>
                  <a:cubicBezTo>
                    <a:pt x="4939" y="3368"/>
                    <a:pt x="5453" y="2584"/>
                    <a:pt x="5453" y="1948"/>
                  </a:cubicBezTo>
                  <a:lnTo>
                    <a:pt x="5453" y="689"/>
                  </a:lnTo>
                  <a:cubicBezTo>
                    <a:pt x="5453" y="392"/>
                    <a:pt x="5345" y="175"/>
                    <a:pt x="5169" y="80"/>
                  </a:cubicBezTo>
                  <a:cubicBezTo>
                    <a:pt x="5078" y="27"/>
                    <a:pt x="4974" y="1"/>
                    <a:pt x="48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8"/>
            <p:cNvSpPr/>
            <p:nvPr/>
          </p:nvSpPr>
          <p:spPr>
            <a:xfrm>
              <a:off x="2079813" y="3320100"/>
              <a:ext cx="100472" cy="116846"/>
            </a:xfrm>
            <a:custGeom>
              <a:avLst/>
              <a:gdLst/>
              <a:ahLst/>
              <a:cxnLst/>
              <a:rect l="l" t="t" r="r" b="b"/>
              <a:pathLst>
                <a:path w="4737" h="5509" extrusionOk="0">
                  <a:moveTo>
                    <a:pt x="4736" y="1"/>
                  </a:moveTo>
                  <a:lnTo>
                    <a:pt x="0" y="2734"/>
                  </a:lnTo>
                  <a:lnTo>
                    <a:pt x="0" y="4128"/>
                  </a:lnTo>
                  <a:lnTo>
                    <a:pt x="0" y="5508"/>
                  </a:lnTo>
                  <a:lnTo>
                    <a:pt x="4736" y="2775"/>
                  </a:lnTo>
                  <a:lnTo>
                    <a:pt x="4736" y="1381"/>
                  </a:lnTo>
                  <a:lnTo>
                    <a:pt x="47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8"/>
            <p:cNvSpPr/>
            <p:nvPr/>
          </p:nvSpPr>
          <p:spPr>
            <a:xfrm>
              <a:off x="2079813" y="3345087"/>
              <a:ext cx="100472" cy="77204"/>
            </a:xfrm>
            <a:custGeom>
              <a:avLst/>
              <a:gdLst/>
              <a:ahLst/>
              <a:cxnLst/>
              <a:rect l="l" t="t" r="r" b="b"/>
              <a:pathLst>
                <a:path w="4737" h="3640" extrusionOk="0">
                  <a:moveTo>
                    <a:pt x="4736" y="0"/>
                  </a:moveTo>
                  <a:lnTo>
                    <a:pt x="1597" y="1827"/>
                  </a:lnTo>
                  <a:lnTo>
                    <a:pt x="1597" y="623"/>
                  </a:lnTo>
                  <a:lnTo>
                    <a:pt x="1205" y="853"/>
                  </a:lnTo>
                  <a:lnTo>
                    <a:pt x="1205" y="2043"/>
                  </a:lnTo>
                  <a:lnTo>
                    <a:pt x="0" y="2747"/>
                  </a:lnTo>
                  <a:lnTo>
                    <a:pt x="0" y="2950"/>
                  </a:lnTo>
                  <a:lnTo>
                    <a:pt x="0" y="3126"/>
                  </a:lnTo>
                  <a:lnTo>
                    <a:pt x="1205" y="2436"/>
                  </a:lnTo>
                  <a:lnTo>
                    <a:pt x="1205" y="3640"/>
                  </a:lnTo>
                  <a:lnTo>
                    <a:pt x="1597" y="3396"/>
                  </a:lnTo>
                  <a:lnTo>
                    <a:pt x="1597" y="2219"/>
                  </a:lnTo>
                  <a:lnTo>
                    <a:pt x="4736" y="392"/>
                  </a:lnTo>
                  <a:lnTo>
                    <a:pt x="4736" y="203"/>
                  </a:lnTo>
                  <a:lnTo>
                    <a:pt x="4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Slika 3">
            <a:extLst>
              <a:ext uri="{FF2B5EF4-FFF2-40B4-BE49-F238E27FC236}">
                <a16:creationId xmlns:a16="http://schemas.microsoft.com/office/drawing/2014/main" id="{7E508130-C377-E165-E367-2461DFA53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812" y="460744"/>
            <a:ext cx="1588651" cy="15886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solidFill>
                  <a:schemeClr val="dk2"/>
                </a:solidFill>
              </a:rPr>
              <a:t>VRSTE MOBILNOSTI ERASMUS+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440" name="Google Shape;440;p34"/>
          <p:cNvSpPr txBox="1">
            <a:spLocks noGrp="1"/>
          </p:cNvSpPr>
          <p:nvPr>
            <p:ph type="subTitle" idx="3"/>
          </p:nvPr>
        </p:nvSpPr>
        <p:spPr>
          <a:xfrm>
            <a:off x="9606501" y="3799093"/>
            <a:ext cx="24699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describe the topic of the section here</a:t>
            </a:r>
            <a:endParaRPr dirty="0"/>
          </a:p>
        </p:txBody>
      </p:sp>
      <p:sp>
        <p:nvSpPr>
          <p:cNvPr id="443" name="Google Shape;443;p34"/>
          <p:cNvSpPr txBox="1">
            <a:spLocks noGrp="1"/>
          </p:cNvSpPr>
          <p:nvPr>
            <p:ph type="subTitle" idx="4"/>
          </p:nvPr>
        </p:nvSpPr>
        <p:spPr>
          <a:xfrm>
            <a:off x="9728328" y="2344014"/>
            <a:ext cx="24699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describe the topic of the section here</a:t>
            </a:r>
            <a:endParaRPr dirty="0"/>
          </a:p>
        </p:txBody>
      </p:sp>
      <p:sp>
        <p:nvSpPr>
          <p:cNvPr id="444" name="Google Shape;444;p34"/>
          <p:cNvSpPr txBox="1">
            <a:spLocks noGrp="1"/>
          </p:cNvSpPr>
          <p:nvPr>
            <p:ph type="title" idx="5"/>
          </p:nvPr>
        </p:nvSpPr>
        <p:spPr>
          <a:xfrm>
            <a:off x="3268612" y="1287625"/>
            <a:ext cx="9330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45" name="Google Shape;445;p34"/>
          <p:cNvSpPr txBox="1">
            <a:spLocks noGrp="1"/>
          </p:cNvSpPr>
          <p:nvPr>
            <p:ph type="title" idx="7"/>
          </p:nvPr>
        </p:nvSpPr>
        <p:spPr>
          <a:xfrm>
            <a:off x="5822271" y="1287625"/>
            <a:ext cx="9327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46" name="Google Shape;446;p34"/>
          <p:cNvSpPr txBox="1">
            <a:spLocks noGrp="1"/>
          </p:cNvSpPr>
          <p:nvPr>
            <p:ph type="title" idx="8"/>
          </p:nvPr>
        </p:nvSpPr>
        <p:spPr>
          <a:xfrm>
            <a:off x="5822271" y="2983825"/>
            <a:ext cx="9327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47" name="Google Shape;447;p34"/>
          <p:cNvSpPr txBox="1">
            <a:spLocks noGrp="1"/>
          </p:cNvSpPr>
          <p:nvPr>
            <p:ph type="title" idx="6"/>
          </p:nvPr>
        </p:nvSpPr>
        <p:spPr>
          <a:xfrm>
            <a:off x="3268612" y="2983825"/>
            <a:ext cx="9330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48" name="Google Shape;448;p34"/>
          <p:cNvSpPr txBox="1">
            <a:spLocks noGrp="1"/>
          </p:cNvSpPr>
          <p:nvPr>
            <p:ph type="subTitle" idx="9"/>
          </p:nvPr>
        </p:nvSpPr>
        <p:spPr>
          <a:xfrm>
            <a:off x="3368767" y="2257788"/>
            <a:ext cx="2469900" cy="4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Mobilnost z namenom študija </a:t>
            </a:r>
          </a:p>
        </p:txBody>
      </p:sp>
      <p:sp>
        <p:nvSpPr>
          <p:cNvPr id="449" name="Google Shape;449;p34"/>
          <p:cNvSpPr txBox="1">
            <a:spLocks noGrp="1"/>
          </p:cNvSpPr>
          <p:nvPr>
            <p:ph type="subTitle" idx="13"/>
          </p:nvPr>
        </p:nvSpPr>
        <p:spPr>
          <a:xfrm>
            <a:off x="5947294" y="2256116"/>
            <a:ext cx="2469900" cy="4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Mobilnost z namenom prakse</a:t>
            </a:r>
            <a:endParaRPr dirty="0"/>
          </a:p>
        </p:txBody>
      </p:sp>
      <p:sp>
        <p:nvSpPr>
          <p:cNvPr id="450" name="Google Shape;450;p34"/>
          <p:cNvSpPr txBox="1">
            <a:spLocks noGrp="1"/>
          </p:cNvSpPr>
          <p:nvPr>
            <p:ph type="subTitle" idx="14"/>
          </p:nvPr>
        </p:nvSpPr>
        <p:spPr>
          <a:xfrm>
            <a:off x="3415068" y="3914130"/>
            <a:ext cx="2469900" cy="4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Mobilnosti doktorskih študentov</a:t>
            </a:r>
            <a:endParaRPr dirty="0"/>
          </a:p>
        </p:txBody>
      </p:sp>
      <p:sp>
        <p:nvSpPr>
          <p:cNvPr id="451" name="Google Shape;451;p34"/>
          <p:cNvSpPr txBox="1">
            <a:spLocks noGrp="1"/>
          </p:cNvSpPr>
          <p:nvPr>
            <p:ph type="subTitle" idx="15"/>
          </p:nvPr>
        </p:nvSpPr>
        <p:spPr>
          <a:xfrm>
            <a:off x="5838667" y="3927389"/>
            <a:ext cx="3093339" cy="4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Mobilnosti na kombinirane intenzivne programe (KIP)</a:t>
            </a:r>
            <a:endParaRPr dirty="0"/>
          </a:p>
        </p:txBody>
      </p:sp>
      <p:grpSp>
        <p:nvGrpSpPr>
          <p:cNvPr id="452" name="Google Shape;452;p34"/>
          <p:cNvGrpSpPr/>
          <p:nvPr/>
        </p:nvGrpSpPr>
        <p:grpSpPr>
          <a:xfrm>
            <a:off x="279473" y="2373038"/>
            <a:ext cx="2752520" cy="1868998"/>
            <a:chOff x="1535750" y="3952475"/>
            <a:chExt cx="1135950" cy="771325"/>
          </a:xfrm>
        </p:grpSpPr>
        <p:sp>
          <p:nvSpPr>
            <p:cNvPr id="453" name="Google Shape;453;p34"/>
            <p:cNvSpPr/>
            <p:nvPr/>
          </p:nvSpPr>
          <p:spPr>
            <a:xfrm>
              <a:off x="1535750" y="4170325"/>
              <a:ext cx="747950" cy="552425"/>
            </a:xfrm>
            <a:custGeom>
              <a:avLst/>
              <a:gdLst/>
              <a:ahLst/>
              <a:cxnLst/>
              <a:rect l="l" t="t" r="r" b="b"/>
              <a:pathLst>
                <a:path w="29918" h="22097" extrusionOk="0">
                  <a:moveTo>
                    <a:pt x="19526" y="1"/>
                  </a:moveTo>
                  <a:lnTo>
                    <a:pt x="0" y="11272"/>
                  </a:lnTo>
                  <a:lnTo>
                    <a:pt x="14249" y="19485"/>
                  </a:lnTo>
                  <a:cubicBezTo>
                    <a:pt x="14397" y="19567"/>
                    <a:pt x="14587" y="19621"/>
                    <a:pt x="14776" y="19621"/>
                  </a:cubicBezTo>
                  <a:lnTo>
                    <a:pt x="16874" y="19621"/>
                  </a:lnTo>
                  <a:lnTo>
                    <a:pt x="17631" y="20067"/>
                  </a:lnTo>
                  <a:cubicBezTo>
                    <a:pt x="17713" y="20108"/>
                    <a:pt x="17821" y="20148"/>
                    <a:pt x="17916" y="20148"/>
                  </a:cubicBezTo>
                  <a:lnTo>
                    <a:pt x="20446" y="20148"/>
                  </a:lnTo>
                  <a:lnTo>
                    <a:pt x="21610" y="20812"/>
                  </a:lnTo>
                  <a:cubicBezTo>
                    <a:pt x="21718" y="20879"/>
                    <a:pt x="21840" y="20906"/>
                    <a:pt x="21975" y="20906"/>
                  </a:cubicBezTo>
                  <a:lnTo>
                    <a:pt x="24343" y="20906"/>
                  </a:lnTo>
                  <a:lnTo>
                    <a:pt x="26048" y="21894"/>
                  </a:lnTo>
                  <a:cubicBezTo>
                    <a:pt x="26278" y="22029"/>
                    <a:pt x="26535" y="22097"/>
                    <a:pt x="26792" y="22097"/>
                  </a:cubicBezTo>
                  <a:lnTo>
                    <a:pt x="29918" y="22097"/>
                  </a:lnTo>
                  <a:lnTo>
                    <a:pt x="195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4"/>
            <p:cNvSpPr/>
            <p:nvPr/>
          </p:nvSpPr>
          <p:spPr>
            <a:xfrm>
              <a:off x="2321575" y="4482700"/>
              <a:ext cx="198575" cy="116600"/>
            </a:xfrm>
            <a:custGeom>
              <a:avLst/>
              <a:gdLst/>
              <a:ahLst/>
              <a:cxnLst/>
              <a:rect l="l" t="t" r="r" b="b"/>
              <a:pathLst>
                <a:path w="7943" h="4664" extrusionOk="0">
                  <a:moveTo>
                    <a:pt x="84" y="0"/>
                  </a:moveTo>
                  <a:cubicBezTo>
                    <a:pt x="53" y="0"/>
                    <a:pt x="22" y="10"/>
                    <a:pt x="14" y="35"/>
                  </a:cubicBezTo>
                  <a:cubicBezTo>
                    <a:pt x="0" y="76"/>
                    <a:pt x="0" y="144"/>
                    <a:pt x="54" y="157"/>
                  </a:cubicBezTo>
                  <a:lnTo>
                    <a:pt x="7808" y="4636"/>
                  </a:lnTo>
                  <a:cubicBezTo>
                    <a:pt x="7835" y="4663"/>
                    <a:pt x="7848" y="4663"/>
                    <a:pt x="7862" y="4663"/>
                  </a:cubicBezTo>
                  <a:cubicBezTo>
                    <a:pt x="7902" y="4663"/>
                    <a:pt x="7929" y="4636"/>
                    <a:pt x="7929" y="4609"/>
                  </a:cubicBezTo>
                  <a:cubicBezTo>
                    <a:pt x="7943" y="4568"/>
                    <a:pt x="7943" y="4501"/>
                    <a:pt x="7902" y="4487"/>
                  </a:cubicBezTo>
                  <a:lnTo>
                    <a:pt x="135" y="8"/>
                  </a:lnTo>
                  <a:cubicBezTo>
                    <a:pt x="121" y="3"/>
                    <a:pt x="102" y="0"/>
                    <a:pt x="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4"/>
            <p:cNvSpPr/>
            <p:nvPr/>
          </p:nvSpPr>
          <p:spPr>
            <a:xfrm>
              <a:off x="1992425" y="4464775"/>
              <a:ext cx="160700" cy="94600"/>
            </a:xfrm>
            <a:custGeom>
              <a:avLst/>
              <a:gdLst/>
              <a:ahLst/>
              <a:cxnLst/>
              <a:rect l="l" t="t" r="r" b="b"/>
              <a:pathLst>
                <a:path w="6428" h="3784" extrusionOk="0">
                  <a:moveTo>
                    <a:pt x="6339" y="1"/>
                  </a:moveTo>
                  <a:cubicBezTo>
                    <a:pt x="6322" y="1"/>
                    <a:pt x="6306" y="4"/>
                    <a:pt x="6292" y="8"/>
                  </a:cubicBezTo>
                  <a:lnTo>
                    <a:pt x="54" y="3621"/>
                  </a:lnTo>
                  <a:cubicBezTo>
                    <a:pt x="0" y="3635"/>
                    <a:pt x="0" y="3689"/>
                    <a:pt x="27" y="3729"/>
                  </a:cubicBezTo>
                  <a:cubicBezTo>
                    <a:pt x="41" y="3770"/>
                    <a:pt x="68" y="3783"/>
                    <a:pt x="109" y="3783"/>
                  </a:cubicBezTo>
                  <a:lnTo>
                    <a:pt x="163" y="3783"/>
                  </a:lnTo>
                  <a:lnTo>
                    <a:pt x="6387" y="171"/>
                  </a:lnTo>
                  <a:cubicBezTo>
                    <a:pt x="6428" y="144"/>
                    <a:pt x="6428" y="103"/>
                    <a:pt x="6414" y="49"/>
                  </a:cubicBezTo>
                  <a:cubicBezTo>
                    <a:pt x="6405" y="13"/>
                    <a:pt x="6372" y="1"/>
                    <a:pt x="6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4"/>
            <p:cNvSpPr/>
            <p:nvPr/>
          </p:nvSpPr>
          <p:spPr>
            <a:xfrm>
              <a:off x="2371975" y="4049900"/>
              <a:ext cx="4425" cy="84250"/>
            </a:xfrm>
            <a:custGeom>
              <a:avLst/>
              <a:gdLst/>
              <a:ahLst/>
              <a:cxnLst/>
              <a:rect l="l" t="t" r="r" b="b"/>
              <a:pathLst>
                <a:path w="177" h="3370" extrusionOk="0">
                  <a:moveTo>
                    <a:pt x="81" y="1"/>
                  </a:moveTo>
                  <a:cubicBezTo>
                    <a:pt x="27" y="1"/>
                    <a:pt x="0" y="28"/>
                    <a:pt x="0" y="82"/>
                  </a:cubicBezTo>
                  <a:lnTo>
                    <a:pt x="0" y="3275"/>
                  </a:lnTo>
                  <a:cubicBezTo>
                    <a:pt x="0" y="3329"/>
                    <a:pt x="27" y="3370"/>
                    <a:pt x="81" y="3370"/>
                  </a:cubicBezTo>
                  <a:cubicBezTo>
                    <a:pt x="136" y="3370"/>
                    <a:pt x="176" y="3316"/>
                    <a:pt x="163" y="3275"/>
                  </a:cubicBezTo>
                  <a:lnTo>
                    <a:pt x="163" y="82"/>
                  </a:lnTo>
                  <a:cubicBezTo>
                    <a:pt x="163" y="28"/>
                    <a:pt x="136" y="1"/>
                    <a:pt x="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4"/>
            <p:cNvSpPr/>
            <p:nvPr/>
          </p:nvSpPr>
          <p:spPr>
            <a:xfrm>
              <a:off x="2049925" y="4031975"/>
              <a:ext cx="4775" cy="26075"/>
            </a:xfrm>
            <a:custGeom>
              <a:avLst/>
              <a:gdLst/>
              <a:ahLst/>
              <a:cxnLst/>
              <a:rect l="l" t="t" r="r" b="b"/>
              <a:pathLst>
                <a:path w="191" h="1043" extrusionOk="0">
                  <a:moveTo>
                    <a:pt x="95" y="0"/>
                  </a:moveTo>
                  <a:cubicBezTo>
                    <a:pt x="41" y="0"/>
                    <a:pt x="1" y="41"/>
                    <a:pt x="1" y="95"/>
                  </a:cubicBezTo>
                  <a:lnTo>
                    <a:pt x="1" y="948"/>
                  </a:lnTo>
                  <a:cubicBezTo>
                    <a:pt x="1" y="1002"/>
                    <a:pt x="41" y="1042"/>
                    <a:pt x="95" y="1042"/>
                  </a:cubicBezTo>
                  <a:cubicBezTo>
                    <a:pt x="136" y="1042"/>
                    <a:pt x="190" y="1002"/>
                    <a:pt x="177" y="948"/>
                  </a:cubicBezTo>
                  <a:lnTo>
                    <a:pt x="177" y="95"/>
                  </a:lnTo>
                  <a:cubicBezTo>
                    <a:pt x="177" y="41"/>
                    <a:pt x="136" y="0"/>
                    <a:pt x="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4"/>
            <p:cNvSpPr/>
            <p:nvPr/>
          </p:nvSpPr>
          <p:spPr>
            <a:xfrm>
              <a:off x="1786075" y="4207550"/>
              <a:ext cx="885300" cy="510150"/>
            </a:xfrm>
            <a:custGeom>
              <a:avLst/>
              <a:gdLst/>
              <a:ahLst/>
              <a:cxnLst/>
              <a:rect l="l" t="t" r="r" b="b"/>
              <a:pathLst>
                <a:path w="35412" h="20406" extrusionOk="0">
                  <a:moveTo>
                    <a:pt x="15358" y="0"/>
                  </a:moveTo>
                  <a:lnTo>
                    <a:pt x="285" y="8701"/>
                  </a:lnTo>
                  <a:cubicBezTo>
                    <a:pt x="229" y="8732"/>
                    <a:pt x="174" y="8745"/>
                    <a:pt x="118" y="8745"/>
                  </a:cubicBezTo>
                  <a:cubicBezTo>
                    <a:pt x="79" y="8745"/>
                    <a:pt x="40" y="8739"/>
                    <a:pt x="0" y="8728"/>
                  </a:cubicBezTo>
                  <a:lnTo>
                    <a:pt x="0" y="8728"/>
                  </a:lnTo>
                  <a:lnTo>
                    <a:pt x="20053" y="20378"/>
                  </a:lnTo>
                  <a:cubicBezTo>
                    <a:pt x="20077" y="20396"/>
                    <a:pt x="20111" y="20406"/>
                    <a:pt x="20152" y="20406"/>
                  </a:cubicBezTo>
                  <a:cubicBezTo>
                    <a:pt x="20205" y="20406"/>
                    <a:pt x="20269" y="20389"/>
                    <a:pt x="20338" y="20351"/>
                  </a:cubicBezTo>
                  <a:lnTo>
                    <a:pt x="35411" y="11650"/>
                  </a:lnTo>
                  <a:lnTo>
                    <a:pt x="15358" y="0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4"/>
            <p:cNvSpPr/>
            <p:nvPr/>
          </p:nvSpPr>
          <p:spPr>
            <a:xfrm>
              <a:off x="2255600" y="4431150"/>
              <a:ext cx="405625" cy="285850"/>
            </a:xfrm>
            <a:custGeom>
              <a:avLst/>
              <a:gdLst/>
              <a:ahLst/>
              <a:cxnLst/>
              <a:rect l="l" t="t" r="r" b="b"/>
              <a:pathLst>
                <a:path w="16225" h="11434" extrusionOk="0">
                  <a:moveTo>
                    <a:pt x="16224" y="0"/>
                  </a:moveTo>
                  <a:lnTo>
                    <a:pt x="339" y="7226"/>
                  </a:lnTo>
                  <a:lnTo>
                    <a:pt x="1" y="9702"/>
                  </a:lnTo>
                  <a:lnTo>
                    <a:pt x="1083" y="11434"/>
                  </a:lnTo>
                  <a:lnTo>
                    <a:pt x="16224" y="2693"/>
                  </a:lnTo>
                  <a:lnTo>
                    <a:pt x="162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4"/>
            <p:cNvSpPr/>
            <p:nvPr/>
          </p:nvSpPr>
          <p:spPr>
            <a:xfrm>
              <a:off x="1778975" y="4422000"/>
              <a:ext cx="505400" cy="300750"/>
            </a:xfrm>
            <a:custGeom>
              <a:avLst/>
              <a:gdLst/>
              <a:ahLst/>
              <a:cxnLst/>
              <a:rect l="l" t="t" r="r" b="b"/>
              <a:pathLst>
                <a:path w="20216" h="12030" extrusionOk="0">
                  <a:moveTo>
                    <a:pt x="0" y="1"/>
                  </a:moveTo>
                  <a:cubicBezTo>
                    <a:pt x="0" y="190"/>
                    <a:pt x="68" y="326"/>
                    <a:pt x="176" y="366"/>
                  </a:cubicBezTo>
                  <a:lnTo>
                    <a:pt x="20189" y="12014"/>
                  </a:lnTo>
                  <a:lnTo>
                    <a:pt x="20189" y="12014"/>
                  </a:lnTo>
                  <a:cubicBezTo>
                    <a:pt x="20096" y="11952"/>
                    <a:pt x="20040" y="11824"/>
                    <a:pt x="20040" y="11651"/>
                  </a:cubicBezTo>
                  <a:lnTo>
                    <a:pt x="0" y="1"/>
                  </a:lnTo>
                  <a:close/>
                  <a:moveTo>
                    <a:pt x="20189" y="12014"/>
                  </a:moveTo>
                  <a:cubicBezTo>
                    <a:pt x="20198" y="12020"/>
                    <a:pt x="20206" y="12025"/>
                    <a:pt x="20216" y="12030"/>
                  </a:cubicBezTo>
                  <a:lnTo>
                    <a:pt x="20189" y="12014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4"/>
            <p:cNvSpPr/>
            <p:nvPr/>
          </p:nvSpPr>
          <p:spPr>
            <a:xfrm>
              <a:off x="1778975" y="4382100"/>
              <a:ext cx="501000" cy="331200"/>
            </a:xfrm>
            <a:custGeom>
              <a:avLst/>
              <a:gdLst/>
              <a:ahLst/>
              <a:cxnLst/>
              <a:rect l="l" t="t" r="r" b="b"/>
              <a:pathLst>
                <a:path w="20040" h="13248" extrusionOk="0">
                  <a:moveTo>
                    <a:pt x="0" y="0"/>
                  </a:moveTo>
                  <a:lnTo>
                    <a:pt x="0" y="1597"/>
                  </a:lnTo>
                  <a:lnTo>
                    <a:pt x="20040" y="13247"/>
                  </a:lnTo>
                  <a:lnTo>
                    <a:pt x="20026" y="11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4"/>
            <p:cNvSpPr/>
            <p:nvPr/>
          </p:nvSpPr>
          <p:spPr>
            <a:xfrm>
              <a:off x="1793525" y="4139550"/>
              <a:ext cx="877850" cy="508800"/>
            </a:xfrm>
            <a:custGeom>
              <a:avLst/>
              <a:gdLst/>
              <a:ahLst/>
              <a:cxnLst/>
              <a:rect l="l" t="t" r="r" b="b"/>
              <a:pathLst>
                <a:path w="35114" h="20352" extrusionOk="0">
                  <a:moveTo>
                    <a:pt x="15060" y="0"/>
                  </a:moveTo>
                  <a:lnTo>
                    <a:pt x="0" y="8687"/>
                  </a:lnTo>
                  <a:lnTo>
                    <a:pt x="20040" y="20351"/>
                  </a:lnTo>
                  <a:lnTo>
                    <a:pt x="35113" y="11651"/>
                  </a:lnTo>
                  <a:lnTo>
                    <a:pt x="15060" y="0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4"/>
            <p:cNvSpPr/>
            <p:nvPr/>
          </p:nvSpPr>
          <p:spPr>
            <a:xfrm>
              <a:off x="1793525" y="4139550"/>
              <a:ext cx="497275" cy="487475"/>
            </a:xfrm>
            <a:custGeom>
              <a:avLst/>
              <a:gdLst/>
              <a:ahLst/>
              <a:cxnLst/>
              <a:rect l="l" t="t" r="r" b="b"/>
              <a:pathLst>
                <a:path w="19891" h="19499" extrusionOk="0">
                  <a:moveTo>
                    <a:pt x="15060" y="0"/>
                  </a:moveTo>
                  <a:lnTo>
                    <a:pt x="0" y="8687"/>
                  </a:lnTo>
                  <a:lnTo>
                    <a:pt x="18551" y="19485"/>
                  </a:lnTo>
                  <a:lnTo>
                    <a:pt x="19891" y="19499"/>
                  </a:lnTo>
                  <a:lnTo>
                    <a:pt x="15060" y="0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4"/>
            <p:cNvSpPr/>
            <p:nvPr/>
          </p:nvSpPr>
          <p:spPr>
            <a:xfrm>
              <a:off x="1778975" y="4356725"/>
              <a:ext cx="515225" cy="316975"/>
            </a:xfrm>
            <a:custGeom>
              <a:avLst/>
              <a:gdLst/>
              <a:ahLst/>
              <a:cxnLst/>
              <a:rect l="l" t="t" r="r" b="b"/>
              <a:pathLst>
                <a:path w="20609" h="12679" extrusionOk="0">
                  <a:moveTo>
                    <a:pt x="582" y="0"/>
                  </a:moveTo>
                  <a:cubicBezTo>
                    <a:pt x="257" y="190"/>
                    <a:pt x="0" y="650"/>
                    <a:pt x="0" y="1015"/>
                  </a:cubicBezTo>
                  <a:lnTo>
                    <a:pt x="20026" y="12679"/>
                  </a:lnTo>
                  <a:cubicBezTo>
                    <a:pt x="20026" y="12300"/>
                    <a:pt x="20283" y="11840"/>
                    <a:pt x="20608" y="11664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4"/>
            <p:cNvSpPr/>
            <p:nvPr/>
          </p:nvSpPr>
          <p:spPr>
            <a:xfrm>
              <a:off x="1778975" y="4356725"/>
              <a:ext cx="478675" cy="286875"/>
            </a:xfrm>
            <a:custGeom>
              <a:avLst/>
              <a:gdLst/>
              <a:ahLst/>
              <a:cxnLst/>
              <a:rect l="l" t="t" r="r" b="b"/>
              <a:pathLst>
                <a:path w="19147" h="11475" extrusionOk="0">
                  <a:moveTo>
                    <a:pt x="582" y="0"/>
                  </a:moveTo>
                  <a:cubicBezTo>
                    <a:pt x="257" y="190"/>
                    <a:pt x="0" y="650"/>
                    <a:pt x="0" y="1015"/>
                  </a:cubicBezTo>
                  <a:lnTo>
                    <a:pt x="17983" y="11475"/>
                  </a:lnTo>
                  <a:cubicBezTo>
                    <a:pt x="17983" y="11475"/>
                    <a:pt x="18443" y="11001"/>
                    <a:pt x="19147" y="10798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4"/>
            <p:cNvSpPr/>
            <p:nvPr/>
          </p:nvSpPr>
          <p:spPr>
            <a:xfrm>
              <a:off x="2279950" y="4431150"/>
              <a:ext cx="391750" cy="292650"/>
            </a:xfrm>
            <a:custGeom>
              <a:avLst/>
              <a:gdLst/>
              <a:ahLst/>
              <a:cxnLst/>
              <a:rect l="l" t="t" r="r" b="b"/>
              <a:pathLst>
                <a:path w="15670" h="11706" extrusionOk="0">
                  <a:moveTo>
                    <a:pt x="15656" y="0"/>
                  </a:moveTo>
                  <a:lnTo>
                    <a:pt x="583" y="8687"/>
                  </a:lnTo>
                  <a:cubicBezTo>
                    <a:pt x="258" y="8863"/>
                    <a:pt x="1" y="9323"/>
                    <a:pt x="1" y="9702"/>
                  </a:cubicBezTo>
                  <a:lnTo>
                    <a:pt x="1" y="11285"/>
                  </a:lnTo>
                  <a:cubicBezTo>
                    <a:pt x="1" y="11553"/>
                    <a:pt x="136" y="11705"/>
                    <a:pt x="329" y="11705"/>
                  </a:cubicBezTo>
                  <a:cubicBezTo>
                    <a:pt x="410" y="11705"/>
                    <a:pt x="501" y="11679"/>
                    <a:pt x="596" y="11623"/>
                  </a:cubicBezTo>
                  <a:lnTo>
                    <a:pt x="15670" y="2936"/>
                  </a:lnTo>
                  <a:lnTo>
                    <a:pt x="15656" y="2706"/>
                  </a:lnTo>
                  <a:lnTo>
                    <a:pt x="583" y="11407"/>
                  </a:lnTo>
                  <a:cubicBezTo>
                    <a:pt x="517" y="11441"/>
                    <a:pt x="458" y="11457"/>
                    <a:pt x="405" y="11457"/>
                  </a:cubicBezTo>
                  <a:cubicBezTo>
                    <a:pt x="274" y="11457"/>
                    <a:pt x="190" y="11355"/>
                    <a:pt x="190" y="11190"/>
                  </a:cubicBezTo>
                  <a:lnTo>
                    <a:pt x="190" y="9594"/>
                  </a:lnTo>
                  <a:cubicBezTo>
                    <a:pt x="190" y="9337"/>
                    <a:pt x="353" y="9039"/>
                    <a:pt x="583" y="8917"/>
                  </a:cubicBezTo>
                  <a:lnTo>
                    <a:pt x="15656" y="230"/>
                  </a:lnTo>
                  <a:lnTo>
                    <a:pt x="15656" y="0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4"/>
            <p:cNvSpPr/>
            <p:nvPr/>
          </p:nvSpPr>
          <p:spPr>
            <a:xfrm>
              <a:off x="1807725" y="4128050"/>
              <a:ext cx="848750" cy="491875"/>
            </a:xfrm>
            <a:custGeom>
              <a:avLst/>
              <a:gdLst/>
              <a:ahLst/>
              <a:cxnLst/>
              <a:rect l="l" t="t" r="r" b="b"/>
              <a:pathLst>
                <a:path w="33950" h="19675" extrusionOk="0">
                  <a:moveTo>
                    <a:pt x="14546" y="0"/>
                  </a:moveTo>
                  <a:lnTo>
                    <a:pt x="0" y="8390"/>
                  </a:lnTo>
                  <a:lnTo>
                    <a:pt x="19404" y="19675"/>
                  </a:lnTo>
                  <a:lnTo>
                    <a:pt x="33950" y="11299"/>
                  </a:lnTo>
                  <a:lnTo>
                    <a:pt x="14546" y="0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4"/>
            <p:cNvSpPr/>
            <p:nvPr/>
          </p:nvSpPr>
          <p:spPr>
            <a:xfrm>
              <a:off x="2263050" y="4333725"/>
              <a:ext cx="379900" cy="278425"/>
            </a:xfrm>
            <a:custGeom>
              <a:avLst/>
              <a:gdLst/>
              <a:ahLst/>
              <a:cxnLst/>
              <a:rect l="l" t="t" r="r" b="b"/>
              <a:pathLst>
                <a:path w="15196" h="11137" extrusionOk="0">
                  <a:moveTo>
                    <a:pt x="15196" y="0"/>
                  </a:moveTo>
                  <a:lnTo>
                    <a:pt x="1949" y="6725"/>
                  </a:lnTo>
                  <a:lnTo>
                    <a:pt x="0" y="8389"/>
                  </a:lnTo>
                  <a:lnTo>
                    <a:pt x="1083" y="11136"/>
                  </a:lnTo>
                  <a:lnTo>
                    <a:pt x="15196" y="2991"/>
                  </a:lnTo>
                  <a:lnTo>
                    <a:pt x="151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4"/>
            <p:cNvSpPr/>
            <p:nvPr/>
          </p:nvSpPr>
          <p:spPr>
            <a:xfrm>
              <a:off x="1802650" y="4340825"/>
              <a:ext cx="486800" cy="286200"/>
            </a:xfrm>
            <a:custGeom>
              <a:avLst/>
              <a:gdLst/>
              <a:ahLst/>
              <a:cxnLst/>
              <a:rect l="l" t="t" r="r" b="b"/>
              <a:pathLst>
                <a:path w="19472" h="11448" extrusionOk="0">
                  <a:moveTo>
                    <a:pt x="0" y="0"/>
                  </a:moveTo>
                  <a:cubicBezTo>
                    <a:pt x="0" y="68"/>
                    <a:pt x="14" y="122"/>
                    <a:pt x="68" y="149"/>
                  </a:cubicBezTo>
                  <a:lnTo>
                    <a:pt x="19458" y="11440"/>
                  </a:lnTo>
                  <a:lnTo>
                    <a:pt x="19458" y="11440"/>
                  </a:lnTo>
                  <a:cubicBezTo>
                    <a:pt x="19415" y="11411"/>
                    <a:pt x="19404" y="11359"/>
                    <a:pt x="19404" y="11285"/>
                  </a:cubicBezTo>
                  <a:lnTo>
                    <a:pt x="0" y="0"/>
                  </a:lnTo>
                  <a:close/>
                  <a:moveTo>
                    <a:pt x="19458" y="11440"/>
                  </a:moveTo>
                  <a:lnTo>
                    <a:pt x="19458" y="11440"/>
                  </a:lnTo>
                  <a:cubicBezTo>
                    <a:pt x="19462" y="11443"/>
                    <a:pt x="19467" y="11445"/>
                    <a:pt x="19472" y="11448"/>
                  </a:cubicBezTo>
                  <a:lnTo>
                    <a:pt x="19458" y="11440"/>
                  </a:ln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4"/>
            <p:cNvSpPr/>
            <p:nvPr/>
          </p:nvSpPr>
          <p:spPr>
            <a:xfrm>
              <a:off x="1802300" y="4272150"/>
              <a:ext cx="485450" cy="350825"/>
            </a:xfrm>
            <a:custGeom>
              <a:avLst/>
              <a:gdLst/>
              <a:ahLst/>
              <a:cxnLst/>
              <a:rect l="l" t="t" r="r" b="b"/>
              <a:pathLst>
                <a:path w="19418" h="14033" extrusionOk="0">
                  <a:moveTo>
                    <a:pt x="1" y="1"/>
                  </a:moveTo>
                  <a:lnTo>
                    <a:pt x="14" y="2747"/>
                  </a:lnTo>
                  <a:lnTo>
                    <a:pt x="19418" y="14032"/>
                  </a:lnTo>
                  <a:lnTo>
                    <a:pt x="19404" y="11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5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4"/>
            <p:cNvSpPr/>
            <p:nvPr/>
          </p:nvSpPr>
          <p:spPr>
            <a:xfrm>
              <a:off x="1808050" y="4052950"/>
              <a:ext cx="847750" cy="492225"/>
            </a:xfrm>
            <a:custGeom>
              <a:avLst/>
              <a:gdLst/>
              <a:ahLst/>
              <a:cxnLst/>
              <a:rect l="l" t="t" r="r" b="b"/>
              <a:pathLst>
                <a:path w="33910" h="19689" extrusionOk="0">
                  <a:moveTo>
                    <a:pt x="14520" y="0"/>
                  </a:moveTo>
                  <a:lnTo>
                    <a:pt x="1" y="8390"/>
                  </a:lnTo>
                  <a:lnTo>
                    <a:pt x="19405" y="19688"/>
                  </a:lnTo>
                  <a:lnTo>
                    <a:pt x="33910" y="11299"/>
                  </a:lnTo>
                  <a:lnTo>
                    <a:pt x="14520" y="0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4"/>
            <p:cNvSpPr/>
            <p:nvPr/>
          </p:nvSpPr>
          <p:spPr>
            <a:xfrm>
              <a:off x="1808050" y="4052950"/>
              <a:ext cx="464500" cy="457700"/>
            </a:xfrm>
            <a:custGeom>
              <a:avLst/>
              <a:gdLst/>
              <a:ahLst/>
              <a:cxnLst/>
              <a:rect l="l" t="t" r="r" b="b"/>
              <a:pathLst>
                <a:path w="18580" h="18308" extrusionOk="0">
                  <a:moveTo>
                    <a:pt x="14520" y="0"/>
                  </a:moveTo>
                  <a:lnTo>
                    <a:pt x="1" y="8390"/>
                  </a:lnTo>
                  <a:lnTo>
                    <a:pt x="17037" y="18308"/>
                  </a:lnTo>
                  <a:lnTo>
                    <a:pt x="18579" y="18308"/>
                  </a:lnTo>
                  <a:lnTo>
                    <a:pt x="14520" y="0"/>
                  </a:ln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4"/>
            <p:cNvSpPr/>
            <p:nvPr/>
          </p:nvSpPr>
          <p:spPr>
            <a:xfrm>
              <a:off x="1802650" y="4262675"/>
              <a:ext cx="490525" cy="291975"/>
            </a:xfrm>
            <a:custGeom>
              <a:avLst/>
              <a:gdLst/>
              <a:ahLst/>
              <a:cxnLst/>
              <a:rect l="l" t="t" r="r" b="b"/>
              <a:pathLst>
                <a:path w="19621" h="11679" extrusionOk="0">
                  <a:moveTo>
                    <a:pt x="217" y="1"/>
                  </a:moveTo>
                  <a:cubicBezTo>
                    <a:pt x="109" y="68"/>
                    <a:pt x="0" y="231"/>
                    <a:pt x="0" y="380"/>
                  </a:cubicBezTo>
                  <a:lnTo>
                    <a:pt x="19404" y="11678"/>
                  </a:lnTo>
                  <a:cubicBezTo>
                    <a:pt x="19404" y="11543"/>
                    <a:pt x="19499" y="11353"/>
                    <a:pt x="19621" y="11286"/>
                  </a:cubicBezTo>
                  <a:lnTo>
                    <a:pt x="217" y="1"/>
                  </a:ln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4"/>
            <p:cNvSpPr/>
            <p:nvPr/>
          </p:nvSpPr>
          <p:spPr>
            <a:xfrm>
              <a:off x="1802650" y="4262675"/>
              <a:ext cx="431675" cy="254425"/>
            </a:xfrm>
            <a:custGeom>
              <a:avLst/>
              <a:gdLst/>
              <a:ahLst/>
              <a:cxnLst/>
              <a:rect l="l" t="t" r="r" b="b"/>
              <a:pathLst>
                <a:path w="17267" h="10177" extrusionOk="0">
                  <a:moveTo>
                    <a:pt x="217" y="1"/>
                  </a:moveTo>
                  <a:cubicBezTo>
                    <a:pt x="109" y="68"/>
                    <a:pt x="0" y="231"/>
                    <a:pt x="0" y="380"/>
                  </a:cubicBezTo>
                  <a:lnTo>
                    <a:pt x="16793" y="10176"/>
                  </a:lnTo>
                  <a:cubicBezTo>
                    <a:pt x="16793" y="10176"/>
                    <a:pt x="16995" y="9973"/>
                    <a:pt x="17266" y="9919"/>
                  </a:cubicBezTo>
                  <a:lnTo>
                    <a:pt x="217" y="1"/>
                  </a:ln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4"/>
            <p:cNvSpPr/>
            <p:nvPr/>
          </p:nvSpPr>
          <p:spPr>
            <a:xfrm>
              <a:off x="2287750" y="4335400"/>
              <a:ext cx="369075" cy="291675"/>
            </a:xfrm>
            <a:custGeom>
              <a:avLst/>
              <a:gdLst/>
              <a:ahLst/>
              <a:cxnLst/>
              <a:rect l="l" t="t" r="r" b="b"/>
              <a:pathLst>
                <a:path w="14763" h="11667" extrusionOk="0">
                  <a:moveTo>
                    <a:pt x="14722" y="1"/>
                  </a:moveTo>
                  <a:lnTo>
                    <a:pt x="217" y="8363"/>
                  </a:lnTo>
                  <a:cubicBezTo>
                    <a:pt x="95" y="8431"/>
                    <a:pt x="0" y="8620"/>
                    <a:pt x="0" y="8755"/>
                  </a:cubicBezTo>
                  <a:lnTo>
                    <a:pt x="0" y="11502"/>
                  </a:lnTo>
                  <a:cubicBezTo>
                    <a:pt x="0" y="11608"/>
                    <a:pt x="48" y="11666"/>
                    <a:pt x="120" y="11666"/>
                  </a:cubicBezTo>
                  <a:cubicBezTo>
                    <a:pt x="149" y="11666"/>
                    <a:pt x="182" y="11657"/>
                    <a:pt x="217" y="11638"/>
                  </a:cubicBezTo>
                  <a:lnTo>
                    <a:pt x="14762" y="3248"/>
                  </a:lnTo>
                  <a:lnTo>
                    <a:pt x="14762" y="3005"/>
                  </a:lnTo>
                  <a:lnTo>
                    <a:pt x="217" y="11381"/>
                  </a:lnTo>
                  <a:lnTo>
                    <a:pt x="217" y="8620"/>
                  </a:lnTo>
                  <a:lnTo>
                    <a:pt x="14722" y="231"/>
                  </a:lnTo>
                  <a:lnTo>
                    <a:pt x="14722" y="1"/>
                  </a:ln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1861500" y="4080350"/>
              <a:ext cx="733750" cy="424900"/>
            </a:xfrm>
            <a:custGeom>
              <a:avLst/>
              <a:gdLst/>
              <a:ahLst/>
              <a:cxnLst/>
              <a:rect l="l" t="t" r="r" b="b"/>
              <a:pathLst>
                <a:path w="29350" h="16996" extrusionOk="0">
                  <a:moveTo>
                    <a:pt x="12855" y="0"/>
                  </a:moveTo>
                  <a:lnTo>
                    <a:pt x="1" y="7402"/>
                  </a:lnTo>
                  <a:lnTo>
                    <a:pt x="16495" y="16995"/>
                  </a:lnTo>
                  <a:lnTo>
                    <a:pt x="29350" y="9607"/>
                  </a:lnTo>
                  <a:lnTo>
                    <a:pt x="12855" y="0"/>
                  </a:lnTo>
                  <a:close/>
                </a:path>
              </a:pathLst>
            </a:custGeom>
            <a:solidFill>
              <a:srgbClr val="8F5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2255950" y="4260300"/>
              <a:ext cx="326450" cy="239875"/>
            </a:xfrm>
            <a:custGeom>
              <a:avLst/>
              <a:gdLst/>
              <a:ahLst/>
              <a:cxnLst/>
              <a:rect l="l" t="t" r="r" b="b"/>
              <a:pathLst>
                <a:path w="13058" h="9595" extrusionOk="0">
                  <a:moveTo>
                    <a:pt x="13058" y="1"/>
                  </a:moveTo>
                  <a:lnTo>
                    <a:pt x="0" y="6821"/>
                  </a:lnTo>
                  <a:lnTo>
                    <a:pt x="541" y="9595"/>
                  </a:lnTo>
                  <a:lnTo>
                    <a:pt x="13058" y="2369"/>
                  </a:lnTo>
                  <a:lnTo>
                    <a:pt x="130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4"/>
            <p:cNvSpPr/>
            <p:nvPr/>
          </p:nvSpPr>
          <p:spPr>
            <a:xfrm>
              <a:off x="1857100" y="4268425"/>
              <a:ext cx="413750" cy="242925"/>
            </a:xfrm>
            <a:custGeom>
              <a:avLst/>
              <a:gdLst/>
              <a:ahLst/>
              <a:cxnLst/>
              <a:rect l="l" t="t" r="r" b="b"/>
              <a:pathLst>
                <a:path w="16550" h="9717" extrusionOk="0">
                  <a:moveTo>
                    <a:pt x="1" y="1"/>
                  </a:moveTo>
                  <a:cubicBezTo>
                    <a:pt x="1" y="68"/>
                    <a:pt x="28" y="109"/>
                    <a:pt x="55" y="122"/>
                  </a:cubicBezTo>
                  <a:lnTo>
                    <a:pt x="16549" y="9716"/>
                  </a:lnTo>
                  <a:cubicBezTo>
                    <a:pt x="16509" y="9689"/>
                    <a:pt x="16495" y="9648"/>
                    <a:pt x="16495" y="9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F5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4"/>
            <p:cNvSpPr/>
            <p:nvPr/>
          </p:nvSpPr>
          <p:spPr>
            <a:xfrm>
              <a:off x="1857100" y="4209575"/>
              <a:ext cx="412400" cy="298725"/>
            </a:xfrm>
            <a:custGeom>
              <a:avLst/>
              <a:gdLst/>
              <a:ahLst/>
              <a:cxnLst/>
              <a:rect l="l" t="t" r="r" b="b"/>
              <a:pathLst>
                <a:path w="16496" h="11949" extrusionOk="0">
                  <a:moveTo>
                    <a:pt x="1" y="0"/>
                  </a:moveTo>
                  <a:lnTo>
                    <a:pt x="1" y="2341"/>
                  </a:lnTo>
                  <a:lnTo>
                    <a:pt x="16495" y="11948"/>
                  </a:lnTo>
                  <a:lnTo>
                    <a:pt x="16482" y="959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4"/>
            <p:cNvSpPr/>
            <p:nvPr/>
          </p:nvSpPr>
          <p:spPr>
            <a:xfrm>
              <a:off x="1861850" y="4016075"/>
              <a:ext cx="733400" cy="424900"/>
            </a:xfrm>
            <a:custGeom>
              <a:avLst/>
              <a:gdLst/>
              <a:ahLst/>
              <a:cxnLst/>
              <a:rect l="l" t="t" r="r" b="b"/>
              <a:pathLst>
                <a:path w="29336" h="16996" extrusionOk="0">
                  <a:moveTo>
                    <a:pt x="12841" y="1"/>
                  </a:moveTo>
                  <a:lnTo>
                    <a:pt x="0" y="7402"/>
                  </a:lnTo>
                  <a:lnTo>
                    <a:pt x="16481" y="16996"/>
                  </a:lnTo>
                  <a:lnTo>
                    <a:pt x="29336" y="9594"/>
                  </a:lnTo>
                  <a:lnTo>
                    <a:pt x="12841" y="1"/>
                  </a:lnTo>
                  <a:close/>
                </a:path>
              </a:pathLst>
            </a:custGeom>
            <a:solidFill>
              <a:srgbClr val="8F5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4"/>
            <p:cNvSpPr/>
            <p:nvPr/>
          </p:nvSpPr>
          <p:spPr>
            <a:xfrm>
              <a:off x="1861850" y="4016075"/>
              <a:ext cx="415425" cy="403250"/>
            </a:xfrm>
            <a:custGeom>
              <a:avLst/>
              <a:gdLst/>
              <a:ahLst/>
              <a:cxnLst/>
              <a:rect l="l" t="t" r="r" b="b"/>
              <a:pathLst>
                <a:path w="16617" h="16130" extrusionOk="0">
                  <a:moveTo>
                    <a:pt x="12841" y="1"/>
                  </a:moveTo>
                  <a:lnTo>
                    <a:pt x="0" y="7402"/>
                  </a:lnTo>
                  <a:lnTo>
                    <a:pt x="14952" y="16130"/>
                  </a:lnTo>
                  <a:lnTo>
                    <a:pt x="16617" y="16116"/>
                  </a:lnTo>
                  <a:lnTo>
                    <a:pt x="12841" y="1"/>
                  </a:lnTo>
                  <a:close/>
                </a:path>
              </a:pathLst>
            </a:custGeom>
            <a:solidFill>
              <a:srgbClr val="8F5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4"/>
            <p:cNvSpPr/>
            <p:nvPr/>
          </p:nvSpPr>
          <p:spPr>
            <a:xfrm>
              <a:off x="1857100" y="4201125"/>
              <a:ext cx="417125" cy="247975"/>
            </a:xfrm>
            <a:custGeom>
              <a:avLst/>
              <a:gdLst/>
              <a:ahLst/>
              <a:cxnLst/>
              <a:rect l="l" t="t" r="r" b="b"/>
              <a:pathLst>
                <a:path w="16685" h="9919" extrusionOk="0">
                  <a:moveTo>
                    <a:pt x="190" y="0"/>
                  </a:moveTo>
                  <a:cubicBezTo>
                    <a:pt x="96" y="68"/>
                    <a:pt x="1" y="203"/>
                    <a:pt x="1" y="325"/>
                  </a:cubicBezTo>
                  <a:lnTo>
                    <a:pt x="16495" y="9918"/>
                  </a:lnTo>
                  <a:cubicBezTo>
                    <a:pt x="16495" y="9797"/>
                    <a:pt x="16577" y="9648"/>
                    <a:pt x="16685" y="9594"/>
                  </a:cubicBezTo>
                  <a:lnTo>
                    <a:pt x="190" y="0"/>
                  </a:ln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4"/>
            <p:cNvSpPr/>
            <p:nvPr/>
          </p:nvSpPr>
          <p:spPr>
            <a:xfrm>
              <a:off x="1857100" y="4201125"/>
              <a:ext cx="379575" cy="222600"/>
            </a:xfrm>
            <a:custGeom>
              <a:avLst/>
              <a:gdLst/>
              <a:ahLst/>
              <a:cxnLst/>
              <a:rect l="l" t="t" r="r" b="b"/>
              <a:pathLst>
                <a:path w="15183" h="8904" extrusionOk="0">
                  <a:moveTo>
                    <a:pt x="190" y="0"/>
                  </a:moveTo>
                  <a:cubicBezTo>
                    <a:pt x="96" y="68"/>
                    <a:pt x="1" y="203"/>
                    <a:pt x="1" y="325"/>
                  </a:cubicBezTo>
                  <a:lnTo>
                    <a:pt x="14723" y="8903"/>
                  </a:lnTo>
                  <a:cubicBezTo>
                    <a:pt x="14723" y="8903"/>
                    <a:pt x="14939" y="8714"/>
                    <a:pt x="15183" y="8714"/>
                  </a:cubicBezTo>
                  <a:lnTo>
                    <a:pt x="190" y="0"/>
                  </a:ln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4"/>
            <p:cNvSpPr/>
            <p:nvPr/>
          </p:nvSpPr>
          <p:spPr>
            <a:xfrm>
              <a:off x="2269800" y="4255925"/>
              <a:ext cx="325800" cy="255125"/>
            </a:xfrm>
            <a:custGeom>
              <a:avLst/>
              <a:gdLst/>
              <a:ahLst/>
              <a:cxnLst/>
              <a:rect l="l" t="t" r="r" b="b"/>
              <a:pathLst>
                <a:path w="13032" h="10205" extrusionOk="0">
                  <a:moveTo>
                    <a:pt x="13018" y="0"/>
                  </a:moveTo>
                  <a:lnTo>
                    <a:pt x="190" y="7388"/>
                  </a:lnTo>
                  <a:cubicBezTo>
                    <a:pt x="96" y="7442"/>
                    <a:pt x="1" y="7591"/>
                    <a:pt x="1" y="7713"/>
                  </a:cubicBezTo>
                  <a:lnTo>
                    <a:pt x="1" y="10054"/>
                  </a:lnTo>
                  <a:cubicBezTo>
                    <a:pt x="1" y="10149"/>
                    <a:pt x="48" y="10205"/>
                    <a:pt x="110" y="10205"/>
                  </a:cubicBezTo>
                  <a:cubicBezTo>
                    <a:pt x="135" y="10205"/>
                    <a:pt x="163" y="10195"/>
                    <a:pt x="190" y="10175"/>
                  </a:cubicBezTo>
                  <a:lnTo>
                    <a:pt x="13031" y="2774"/>
                  </a:lnTo>
                  <a:lnTo>
                    <a:pt x="13031" y="2571"/>
                  </a:lnTo>
                  <a:lnTo>
                    <a:pt x="177" y="9972"/>
                  </a:lnTo>
                  <a:lnTo>
                    <a:pt x="177" y="7605"/>
                  </a:lnTo>
                  <a:lnTo>
                    <a:pt x="13018" y="203"/>
                  </a:lnTo>
                  <a:lnTo>
                    <a:pt x="13018" y="0"/>
                  </a:lnTo>
                  <a:close/>
                </a:path>
              </a:pathLst>
            </a:custGeom>
            <a:solidFill>
              <a:srgbClr val="6B3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4"/>
            <p:cNvSpPr/>
            <p:nvPr/>
          </p:nvSpPr>
          <p:spPr>
            <a:xfrm>
              <a:off x="1892300" y="4014050"/>
              <a:ext cx="693825" cy="399625"/>
            </a:xfrm>
            <a:custGeom>
              <a:avLst/>
              <a:gdLst/>
              <a:ahLst/>
              <a:cxnLst/>
              <a:rect l="l" t="t" r="r" b="b"/>
              <a:pathLst>
                <a:path w="27753" h="15985" extrusionOk="0">
                  <a:moveTo>
                    <a:pt x="0" y="6969"/>
                  </a:moveTo>
                  <a:cubicBezTo>
                    <a:pt x="1" y="6970"/>
                    <a:pt x="3" y="6970"/>
                    <a:pt x="4" y="6971"/>
                  </a:cubicBezTo>
                  <a:lnTo>
                    <a:pt x="4" y="6971"/>
                  </a:lnTo>
                  <a:lnTo>
                    <a:pt x="0" y="6969"/>
                  </a:lnTo>
                  <a:close/>
                  <a:moveTo>
                    <a:pt x="12300" y="0"/>
                  </a:moveTo>
                  <a:lnTo>
                    <a:pt x="257" y="6942"/>
                  </a:lnTo>
                  <a:cubicBezTo>
                    <a:pt x="192" y="6975"/>
                    <a:pt x="136" y="6992"/>
                    <a:pt x="87" y="6992"/>
                  </a:cubicBezTo>
                  <a:cubicBezTo>
                    <a:pt x="57" y="6992"/>
                    <a:pt x="30" y="6986"/>
                    <a:pt x="4" y="6971"/>
                  </a:cubicBezTo>
                  <a:lnTo>
                    <a:pt x="4" y="6971"/>
                  </a:lnTo>
                  <a:lnTo>
                    <a:pt x="15466" y="15967"/>
                  </a:lnTo>
                  <a:cubicBezTo>
                    <a:pt x="15494" y="15978"/>
                    <a:pt x="15525" y="15985"/>
                    <a:pt x="15557" y="15985"/>
                  </a:cubicBezTo>
                  <a:cubicBezTo>
                    <a:pt x="15603" y="15985"/>
                    <a:pt x="15654" y="15972"/>
                    <a:pt x="15710" y="15940"/>
                  </a:cubicBezTo>
                  <a:lnTo>
                    <a:pt x="27752" y="8999"/>
                  </a:lnTo>
                  <a:lnTo>
                    <a:pt x="12300" y="0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4"/>
            <p:cNvSpPr/>
            <p:nvPr/>
          </p:nvSpPr>
          <p:spPr>
            <a:xfrm>
              <a:off x="2248500" y="4180475"/>
              <a:ext cx="327475" cy="232075"/>
            </a:xfrm>
            <a:custGeom>
              <a:avLst/>
              <a:gdLst/>
              <a:ahLst/>
              <a:cxnLst/>
              <a:rect l="l" t="t" r="r" b="b"/>
              <a:pathLst>
                <a:path w="13099" h="9283" extrusionOk="0">
                  <a:moveTo>
                    <a:pt x="13099" y="1"/>
                  </a:moveTo>
                  <a:lnTo>
                    <a:pt x="0" y="5021"/>
                  </a:lnTo>
                  <a:lnTo>
                    <a:pt x="948" y="9283"/>
                  </a:lnTo>
                  <a:lnTo>
                    <a:pt x="13099" y="2247"/>
                  </a:lnTo>
                  <a:lnTo>
                    <a:pt x="13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4"/>
            <p:cNvSpPr/>
            <p:nvPr/>
          </p:nvSpPr>
          <p:spPr>
            <a:xfrm>
              <a:off x="1885175" y="4185225"/>
              <a:ext cx="390075" cy="233425"/>
            </a:xfrm>
            <a:custGeom>
              <a:avLst/>
              <a:gdLst/>
              <a:ahLst/>
              <a:cxnLst/>
              <a:rect l="l" t="t" r="r" b="b"/>
              <a:pathLst>
                <a:path w="15603" h="9337" extrusionOk="0">
                  <a:moveTo>
                    <a:pt x="1" y="0"/>
                  </a:moveTo>
                  <a:cubicBezTo>
                    <a:pt x="1" y="162"/>
                    <a:pt x="69" y="284"/>
                    <a:pt x="150" y="338"/>
                  </a:cubicBezTo>
                  <a:lnTo>
                    <a:pt x="15599" y="9335"/>
                  </a:lnTo>
                  <a:lnTo>
                    <a:pt x="15599" y="9335"/>
                  </a:lnTo>
                  <a:cubicBezTo>
                    <a:pt x="15506" y="9280"/>
                    <a:pt x="15454" y="9159"/>
                    <a:pt x="15454" y="8998"/>
                  </a:cubicBezTo>
                  <a:lnTo>
                    <a:pt x="1" y="0"/>
                  </a:lnTo>
                  <a:close/>
                  <a:moveTo>
                    <a:pt x="15599" y="9335"/>
                  </a:moveTo>
                  <a:cubicBezTo>
                    <a:pt x="15600" y="9335"/>
                    <a:pt x="15601" y="9336"/>
                    <a:pt x="15602" y="9337"/>
                  </a:cubicBezTo>
                  <a:lnTo>
                    <a:pt x="15599" y="9335"/>
                  </a:ln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4"/>
            <p:cNvSpPr/>
            <p:nvPr/>
          </p:nvSpPr>
          <p:spPr>
            <a:xfrm>
              <a:off x="1885175" y="4149350"/>
              <a:ext cx="386350" cy="260850"/>
            </a:xfrm>
            <a:custGeom>
              <a:avLst/>
              <a:gdLst/>
              <a:ahLst/>
              <a:cxnLst/>
              <a:rect l="l" t="t" r="r" b="b"/>
              <a:pathLst>
                <a:path w="15454" h="10434" extrusionOk="0">
                  <a:moveTo>
                    <a:pt x="1" y="1"/>
                  </a:moveTo>
                  <a:lnTo>
                    <a:pt x="1" y="1435"/>
                  </a:lnTo>
                  <a:lnTo>
                    <a:pt x="15454" y="10433"/>
                  </a:lnTo>
                  <a:lnTo>
                    <a:pt x="15454" y="89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4"/>
            <p:cNvSpPr/>
            <p:nvPr/>
          </p:nvSpPr>
          <p:spPr>
            <a:xfrm>
              <a:off x="1898375" y="3952475"/>
              <a:ext cx="687400" cy="398850"/>
            </a:xfrm>
            <a:custGeom>
              <a:avLst/>
              <a:gdLst/>
              <a:ahLst/>
              <a:cxnLst/>
              <a:rect l="l" t="t" r="r" b="b"/>
              <a:pathLst>
                <a:path w="27496" h="15954" extrusionOk="0">
                  <a:moveTo>
                    <a:pt x="12043" y="1"/>
                  </a:moveTo>
                  <a:lnTo>
                    <a:pt x="1" y="6969"/>
                  </a:lnTo>
                  <a:lnTo>
                    <a:pt x="15453" y="15954"/>
                  </a:lnTo>
                  <a:lnTo>
                    <a:pt x="27496" y="8999"/>
                  </a:lnTo>
                  <a:lnTo>
                    <a:pt x="12043" y="1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4"/>
            <p:cNvSpPr/>
            <p:nvPr/>
          </p:nvSpPr>
          <p:spPr>
            <a:xfrm>
              <a:off x="1885175" y="4126700"/>
              <a:ext cx="399550" cy="247975"/>
            </a:xfrm>
            <a:custGeom>
              <a:avLst/>
              <a:gdLst/>
              <a:ahLst/>
              <a:cxnLst/>
              <a:rect l="l" t="t" r="r" b="b"/>
              <a:pathLst>
                <a:path w="15982" h="9919" extrusionOk="0">
                  <a:moveTo>
                    <a:pt x="529" y="0"/>
                  </a:moveTo>
                  <a:cubicBezTo>
                    <a:pt x="231" y="176"/>
                    <a:pt x="1" y="582"/>
                    <a:pt x="1" y="920"/>
                  </a:cubicBezTo>
                  <a:lnTo>
                    <a:pt x="15454" y="9918"/>
                  </a:lnTo>
                  <a:cubicBezTo>
                    <a:pt x="15454" y="9580"/>
                    <a:pt x="15697" y="9174"/>
                    <a:pt x="15981" y="8998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4"/>
            <p:cNvSpPr/>
            <p:nvPr/>
          </p:nvSpPr>
          <p:spPr>
            <a:xfrm>
              <a:off x="2271500" y="4177425"/>
              <a:ext cx="314275" cy="242150"/>
            </a:xfrm>
            <a:custGeom>
              <a:avLst/>
              <a:gdLst/>
              <a:ahLst/>
              <a:cxnLst/>
              <a:rect l="l" t="t" r="r" b="b"/>
              <a:pathLst>
                <a:path w="12571" h="9686" extrusionOk="0">
                  <a:moveTo>
                    <a:pt x="12571" y="1"/>
                  </a:moveTo>
                  <a:lnTo>
                    <a:pt x="528" y="6956"/>
                  </a:lnTo>
                  <a:cubicBezTo>
                    <a:pt x="244" y="7132"/>
                    <a:pt x="1" y="7538"/>
                    <a:pt x="1" y="7876"/>
                  </a:cubicBezTo>
                  <a:lnTo>
                    <a:pt x="1" y="9310"/>
                  </a:lnTo>
                  <a:cubicBezTo>
                    <a:pt x="1" y="9548"/>
                    <a:pt x="121" y="9685"/>
                    <a:pt x="290" y="9685"/>
                  </a:cubicBezTo>
                  <a:cubicBezTo>
                    <a:pt x="362" y="9685"/>
                    <a:pt x="444" y="9660"/>
                    <a:pt x="528" y="9608"/>
                  </a:cubicBezTo>
                  <a:lnTo>
                    <a:pt x="12571" y="2653"/>
                  </a:lnTo>
                  <a:lnTo>
                    <a:pt x="12571" y="2464"/>
                  </a:lnTo>
                  <a:lnTo>
                    <a:pt x="528" y="9405"/>
                  </a:lnTo>
                  <a:cubicBezTo>
                    <a:pt x="468" y="9441"/>
                    <a:pt x="412" y="9458"/>
                    <a:pt x="364" y="9458"/>
                  </a:cubicBezTo>
                  <a:cubicBezTo>
                    <a:pt x="250" y="9458"/>
                    <a:pt x="176" y="9363"/>
                    <a:pt x="176" y="9202"/>
                  </a:cubicBezTo>
                  <a:lnTo>
                    <a:pt x="176" y="7768"/>
                  </a:lnTo>
                  <a:cubicBezTo>
                    <a:pt x="176" y="7551"/>
                    <a:pt x="325" y="7254"/>
                    <a:pt x="528" y="7159"/>
                  </a:cubicBezTo>
                  <a:lnTo>
                    <a:pt x="12571" y="204"/>
                  </a:lnTo>
                  <a:lnTo>
                    <a:pt x="12571" y="1"/>
                  </a:lnTo>
                  <a:close/>
                </a:path>
              </a:pathLst>
            </a:custGeom>
            <a:solidFill>
              <a:srgbClr val="D0C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4"/>
            <p:cNvSpPr/>
            <p:nvPr/>
          </p:nvSpPr>
          <p:spPr>
            <a:xfrm>
              <a:off x="2204525" y="4518750"/>
              <a:ext cx="23025" cy="56175"/>
            </a:xfrm>
            <a:custGeom>
              <a:avLst/>
              <a:gdLst/>
              <a:ahLst/>
              <a:cxnLst/>
              <a:rect l="l" t="t" r="r" b="b"/>
              <a:pathLst>
                <a:path w="921" h="2247" extrusionOk="0">
                  <a:moveTo>
                    <a:pt x="0" y="1"/>
                  </a:moveTo>
                  <a:lnTo>
                    <a:pt x="0" y="1733"/>
                  </a:lnTo>
                  <a:lnTo>
                    <a:pt x="920" y="2247"/>
                  </a:lnTo>
                  <a:lnTo>
                    <a:pt x="920" y="5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4"/>
            <p:cNvSpPr/>
            <p:nvPr/>
          </p:nvSpPr>
          <p:spPr>
            <a:xfrm>
              <a:off x="2227525" y="4532275"/>
              <a:ext cx="23025" cy="56200"/>
            </a:xfrm>
            <a:custGeom>
              <a:avLst/>
              <a:gdLst/>
              <a:ahLst/>
              <a:cxnLst/>
              <a:rect l="l" t="t" r="r" b="b"/>
              <a:pathLst>
                <a:path w="921" h="2248" extrusionOk="0">
                  <a:moveTo>
                    <a:pt x="0" y="1"/>
                  </a:moveTo>
                  <a:lnTo>
                    <a:pt x="0" y="1706"/>
                  </a:lnTo>
                  <a:lnTo>
                    <a:pt x="921" y="2247"/>
                  </a:lnTo>
                  <a:lnTo>
                    <a:pt x="921" y="5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4"/>
            <p:cNvSpPr/>
            <p:nvPr/>
          </p:nvSpPr>
          <p:spPr>
            <a:xfrm>
              <a:off x="2250525" y="4545825"/>
              <a:ext cx="23375" cy="55825"/>
            </a:xfrm>
            <a:custGeom>
              <a:avLst/>
              <a:gdLst/>
              <a:ahLst/>
              <a:cxnLst/>
              <a:rect l="l" t="t" r="r" b="b"/>
              <a:pathLst>
                <a:path w="935" h="2233" extrusionOk="0">
                  <a:moveTo>
                    <a:pt x="1" y="0"/>
                  </a:moveTo>
                  <a:lnTo>
                    <a:pt x="1" y="1705"/>
                  </a:lnTo>
                  <a:lnTo>
                    <a:pt x="934" y="2233"/>
                  </a:lnTo>
                  <a:lnTo>
                    <a:pt x="934" y="5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683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4"/>
            <p:cNvSpPr/>
            <p:nvPr/>
          </p:nvSpPr>
          <p:spPr>
            <a:xfrm>
              <a:off x="2043175" y="4031625"/>
              <a:ext cx="244575" cy="141425"/>
            </a:xfrm>
            <a:custGeom>
              <a:avLst/>
              <a:gdLst/>
              <a:ahLst/>
              <a:cxnLst/>
              <a:rect l="l" t="t" r="r" b="b"/>
              <a:pathLst>
                <a:path w="9783" h="5657" extrusionOk="0">
                  <a:moveTo>
                    <a:pt x="5873" y="1"/>
                  </a:moveTo>
                  <a:lnTo>
                    <a:pt x="0" y="3384"/>
                  </a:lnTo>
                  <a:lnTo>
                    <a:pt x="3911" y="5657"/>
                  </a:lnTo>
                  <a:lnTo>
                    <a:pt x="9783" y="2274"/>
                  </a:lnTo>
                  <a:lnTo>
                    <a:pt x="5873" y="1"/>
                  </a:lnTo>
                  <a:close/>
                </a:path>
              </a:pathLst>
            </a:custGeom>
            <a:solidFill>
              <a:srgbClr val="6B3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4"/>
            <p:cNvSpPr/>
            <p:nvPr/>
          </p:nvSpPr>
          <p:spPr>
            <a:xfrm>
              <a:off x="2064825" y="4044825"/>
              <a:ext cx="199925" cy="115725"/>
            </a:xfrm>
            <a:custGeom>
              <a:avLst/>
              <a:gdLst/>
              <a:ahLst/>
              <a:cxnLst/>
              <a:rect l="l" t="t" r="r" b="b"/>
              <a:pathLst>
                <a:path w="7997" h="4629" extrusionOk="0">
                  <a:moveTo>
                    <a:pt x="6035" y="1"/>
                  </a:moveTo>
                  <a:lnTo>
                    <a:pt x="0" y="3505"/>
                  </a:lnTo>
                  <a:lnTo>
                    <a:pt x="1948" y="4628"/>
                  </a:lnTo>
                  <a:lnTo>
                    <a:pt x="7997" y="1137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4"/>
            <p:cNvSpPr/>
            <p:nvPr/>
          </p:nvSpPr>
          <p:spPr>
            <a:xfrm>
              <a:off x="2118250" y="4119925"/>
              <a:ext cx="4425" cy="2725"/>
            </a:xfrm>
            <a:custGeom>
              <a:avLst/>
              <a:gdLst/>
              <a:ahLst/>
              <a:cxnLst/>
              <a:rect l="l" t="t" r="r" b="b"/>
              <a:pathLst>
                <a:path w="177" h="109" extrusionOk="0">
                  <a:moveTo>
                    <a:pt x="136" y="1"/>
                  </a:moveTo>
                  <a:cubicBezTo>
                    <a:pt x="109" y="1"/>
                    <a:pt x="109" y="1"/>
                    <a:pt x="82" y="28"/>
                  </a:cubicBezTo>
                  <a:lnTo>
                    <a:pt x="1" y="109"/>
                  </a:lnTo>
                  <a:lnTo>
                    <a:pt x="69" y="109"/>
                  </a:lnTo>
                  <a:cubicBezTo>
                    <a:pt x="69" y="109"/>
                    <a:pt x="82" y="68"/>
                    <a:pt x="109" y="68"/>
                  </a:cubicBezTo>
                  <a:cubicBezTo>
                    <a:pt x="150" y="55"/>
                    <a:pt x="177" y="41"/>
                    <a:pt x="150" y="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4"/>
            <p:cNvSpPr/>
            <p:nvPr/>
          </p:nvSpPr>
          <p:spPr>
            <a:xfrm>
              <a:off x="2118250" y="4119925"/>
              <a:ext cx="4425" cy="2725"/>
            </a:xfrm>
            <a:custGeom>
              <a:avLst/>
              <a:gdLst/>
              <a:ahLst/>
              <a:cxnLst/>
              <a:rect l="l" t="t" r="r" b="b"/>
              <a:pathLst>
                <a:path w="177" h="109" extrusionOk="0">
                  <a:moveTo>
                    <a:pt x="136" y="1"/>
                  </a:moveTo>
                  <a:cubicBezTo>
                    <a:pt x="109" y="1"/>
                    <a:pt x="109" y="1"/>
                    <a:pt x="82" y="28"/>
                  </a:cubicBezTo>
                  <a:lnTo>
                    <a:pt x="1" y="109"/>
                  </a:lnTo>
                  <a:lnTo>
                    <a:pt x="28" y="109"/>
                  </a:lnTo>
                  <a:lnTo>
                    <a:pt x="82" y="41"/>
                  </a:lnTo>
                  <a:lnTo>
                    <a:pt x="109" y="28"/>
                  </a:lnTo>
                  <a:cubicBezTo>
                    <a:pt x="109" y="28"/>
                    <a:pt x="118" y="19"/>
                    <a:pt x="133" y="19"/>
                  </a:cubicBezTo>
                  <a:cubicBezTo>
                    <a:pt x="145" y="19"/>
                    <a:pt x="159" y="24"/>
                    <a:pt x="177" y="41"/>
                  </a:cubicBezTo>
                  <a:cubicBezTo>
                    <a:pt x="177" y="41"/>
                    <a:pt x="177" y="28"/>
                    <a:pt x="136" y="1"/>
                  </a:cubicBezTo>
                  <a:close/>
                  <a:moveTo>
                    <a:pt x="109" y="68"/>
                  </a:moveTo>
                  <a:cubicBezTo>
                    <a:pt x="82" y="68"/>
                    <a:pt x="69" y="109"/>
                    <a:pt x="28" y="109"/>
                  </a:cubicBezTo>
                  <a:lnTo>
                    <a:pt x="69" y="109"/>
                  </a:lnTo>
                  <a:cubicBezTo>
                    <a:pt x="69" y="109"/>
                    <a:pt x="96" y="95"/>
                    <a:pt x="109" y="68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4"/>
            <p:cNvSpPr/>
            <p:nvPr/>
          </p:nvSpPr>
          <p:spPr>
            <a:xfrm>
              <a:off x="2119275" y="4120600"/>
              <a:ext cx="1375" cy="375"/>
            </a:xfrm>
            <a:custGeom>
              <a:avLst/>
              <a:gdLst/>
              <a:ahLst/>
              <a:cxnLst/>
              <a:rect l="l" t="t" r="r" b="b"/>
              <a:pathLst>
                <a:path w="55" h="15" extrusionOk="0">
                  <a:moveTo>
                    <a:pt x="1" y="1"/>
                  </a:moveTo>
                  <a:cubicBezTo>
                    <a:pt x="1" y="14"/>
                    <a:pt x="1" y="14"/>
                    <a:pt x="28" y="14"/>
                  </a:cubicBezTo>
                  <a:lnTo>
                    <a:pt x="55" y="14"/>
                  </a:lnTo>
                  <a:cubicBezTo>
                    <a:pt x="55" y="14"/>
                    <a:pt x="55" y="1"/>
                    <a:pt x="41" y="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4"/>
            <p:cNvSpPr/>
            <p:nvPr/>
          </p:nvSpPr>
          <p:spPr>
            <a:xfrm>
              <a:off x="2118925" y="4120600"/>
              <a:ext cx="1725" cy="700"/>
            </a:xfrm>
            <a:custGeom>
              <a:avLst/>
              <a:gdLst/>
              <a:ahLst/>
              <a:cxnLst/>
              <a:rect l="l" t="t" r="r" b="b"/>
              <a:pathLst>
                <a:path w="69" h="28" extrusionOk="0">
                  <a:moveTo>
                    <a:pt x="15" y="1"/>
                  </a:moveTo>
                  <a:cubicBezTo>
                    <a:pt x="42" y="14"/>
                    <a:pt x="55" y="14"/>
                    <a:pt x="55" y="14"/>
                  </a:cubicBezTo>
                  <a:cubicBezTo>
                    <a:pt x="55" y="14"/>
                    <a:pt x="55" y="1"/>
                    <a:pt x="28" y="1"/>
                  </a:cubicBezTo>
                  <a:close/>
                  <a:moveTo>
                    <a:pt x="1" y="14"/>
                  </a:moveTo>
                  <a:cubicBezTo>
                    <a:pt x="1" y="14"/>
                    <a:pt x="1" y="28"/>
                    <a:pt x="15" y="28"/>
                  </a:cubicBezTo>
                  <a:lnTo>
                    <a:pt x="55" y="28"/>
                  </a:lnTo>
                  <a:cubicBezTo>
                    <a:pt x="69" y="28"/>
                    <a:pt x="55" y="14"/>
                    <a:pt x="42" y="14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4"/>
            <p:cNvSpPr/>
            <p:nvPr/>
          </p:nvSpPr>
          <p:spPr>
            <a:xfrm>
              <a:off x="2119275" y="4120950"/>
              <a:ext cx="1050" cy="350"/>
            </a:xfrm>
            <a:custGeom>
              <a:avLst/>
              <a:gdLst/>
              <a:ahLst/>
              <a:cxnLst/>
              <a:rect l="l" t="t" r="r" b="b"/>
              <a:pathLst>
                <a:path w="42" h="14" extrusionOk="0">
                  <a:moveTo>
                    <a:pt x="1" y="0"/>
                  </a:moveTo>
                  <a:cubicBezTo>
                    <a:pt x="28" y="14"/>
                    <a:pt x="41" y="14"/>
                    <a:pt x="41" y="14"/>
                  </a:cubicBezTo>
                  <a:cubicBezTo>
                    <a:pt x="41" y="14"/>
                    <a:pt x="41" y="0"/>
                    <a:pt x="28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4"/>
            <p:cNvSpPr/>
            <p:nvPr/>
          </p:nvSpPr>
          <p:spPr>
            <a:xfrm>
              <a:off x="2119275" y="4120950"/>
              <a:ext cx="1050" cy="350"/>
            </a:xfrm>
            <a:custGeom>
              <a:avLst/>
              <a:gdLst/>
              <a:ahLst/>
              <a:cxnLst/>
              <a:rect l="l" t="t" r="r" b="b"/>
              <a:pathLst>
                <a:path w="42" h="14" extrusionOk="0">
                  <a:moveTo>
                    <a:pt x="1" y="0"/>
                  </a:moveTo>
                  <a:cubicBezTo>
                    <a:pt x="1" y="0"/>
                    <a:pt x="1" y="14"/>
                    <a:pt x="28" y="14"/>
                  </a:cubicBezTo>
                  <a:lnTo>
                    <a:pt x="41" y="14"/>
                  </a:lnTo>
                  <a:cubicBezTo>
                    <a:pt x="41" y="14"/>
                    <a:pt x="28" y="14"/>
                    <a:pt x="1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4"/>
            <p:cNvSpPr/>
            <p:nvPr/>
          </p:nvSpPr>
          <p:spPr>
            <a:xfrm>
              <a:off x="2119175" y="4120600"/>
              <a:ext cx="575" cy="175"/>
            </a:xfrm>
            <a:custGeom>
              <a:avLst/>
              <a:gdLst/>
              <a:ahLst/>
              <a:cxnLst/>
              <a:rect l="l" t="t" r="r" b="b"/>
              <a:pathLst>
                <a:path w="23" h="7" extrusionOk="0">
                  <a:moveTo>
                    <a:pt x="5" y="1"/>
                  </a:moveTo>
                  <a:cubicBezTo>
                    <a:pt x="0" y="5"/>
                    <a:pt x="2" y="7"/>
                    <a:pt x="5" y="7"/>
                  </a:cubicBezTo>
                  <a:cubicBezTo>
                    <a:pt x="11" y="7"/>
                    <a:pt x="23" y="1"/>
                    <a:pt x="5" y="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4"/>
            <p:cNvSpPr/>
            <p:nvPr/>
          </p:nvSpPr>
          <p:spPr>
            <a:xfrm>
              <a:off x="2118925" y="4120600"/>
              <a:ext cx="1050" cy="175"/>
            </a:xfrm>
            <a:custGeom>
              <a:avLst/>
              <a:gdLst/>
              <a:ahLst/>
              <a:cxnLst/>
              <a:rect l="l" t="t" r="r" b="b"/>
              <a:pathLst>
                <a:path w="42" h="7" extrusionOk="0">
                  <a:moveTo>
                    <a:pt x="1" y="1"/>
                  </a:moveTo>
                  <a:cubicBezTo>
                    <a:pt x="5" y="5"/>
                    <a:pt x="12" y="7"/>
                    <a:pt x="18" y="7"/>
                  </a:cubicBezTo>
                  <a:cubicBezTo>
                    <a:pt x="30" y="7"/>
                    <a:pt x="42" y="1"/>
                    <a:pt x="42" y="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4"/>
            <p:cNvSpPr/>
            <p:nvPr/>
          </p:nvSpPr>
          <p:spPr>
            <a:xfrm>
              <a:off x="2118250" y="4119600"/>
              <a:ext cx="3750" cy="2725"/>
            </a:xfrm>
            <a:custGeom>
              <a:avLst/>
              <a:gdLst/>
              <a:ahLst/>
              <a:cxnLst/>
              <a:rect l="l" t="t" r="r" b="b"/>
              <a:pathLst>
                <a:path w="150" h="109" extrusionOk="0">
                  <a:moveTo>
                    <a:pt x="109" y="0"/>
                  </a:moveTo>
                  <a:cubicBezTo>
                    <a:pt x="96" y="0"/>
                    <a:pt x="82" y="14"/>
                    <a:pt x="96" y="54"/>
                  </a:cubicBezTo>
                  <a:cubicBezTo>
                    <a:pt x="96" y="54"/>
                    <a:pt x="82" y="68"/>
                    <a:pt x="69" y="68"/>
                  </a:cubicBezTo>
                  <a:cubicBezTo>
                    <a:pt x="28" y="68"/>
                    <a:pt x="1" y="68"/>
                    <a:pt x="1" y="81"/>
                  </a:cubicBezTo>
                  <a:cubicBezTo>
                    <a:pt x="1" y="81"/>
                    <a:pt x="14" y="81"/>
                    <a:pt x="82" y="108"/>
                  </a:cubicBezTo>
                  <a:lnTo>
                    <a:pt x="109" y="81"/>
                  </a:lnTo>
                  <a:cubicBezTo>
                    <a:pt x="109" y="81"/>
                    <a:pt x="150" y="68"/>
                    <a:pt x="109" y="41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4"/>
            <p:cNvSpPr/>
            <p:nvPr/>
          </p:nvSpPr>
          <p:spPr>
            <a:xfrm>
              <a:off x="2118250" y="4119600"/>
              <a:ext cx="4100" cy="2725"/>
            </a:xfrm>
            <a:custGeom>
              <a:avLst/>
              <a:gdLst/>
              <a:ahLst/>
              <a:cxnLst/>
              <a:rect l="l" t="t" r="r" b="b"/>
              <a:pathLst>
                <a:path w="164" h="109" extrusionOk="0">
                  <a:moveTo>
                    <a:pt x="28" y="81"/>
                  </a:moveTo>
                  <a:lnTo>
                    <a:pt x="69" y="108"/>
                  </a:lnTo>
                  <a:lnTo>
                    <a:pt x="75" y="103"/>
                  </a:lnTo>
                  <a:lnTo>
                    <a:pt x="75" y="103"/>
                  </a:lnTo>
                  <a:lnTo>
                    <a:pt x="42" y="81"/>
                  </a:lnTo>
                  <a:close/>
                  <a:moveTo>
                    <a:pt x="96" y="0"/>
                  </a:moveTo>
                  <a:cubicBezTo>
                    <a:pt x="82" y="0"/>
                    <a:pt x="69" y="14"/>
                    <a:pt x="82" y="41"/>
                  </a:cubicBezTo>
                  <a:lnTo>
                    <a:pt x="42" y="54"/>
                  </a:lnTo>
                  <a:cubicBezTo>
                    <a:pt x="28" y="68"/>
                    <a:pt x="14" y="68"/>
                    <a:pt x="1" y="81"/>
                  </a:cubicBezTo>
                  <a:lnTo>
                    <a:pt x="14" y="81"/>
                  </a:lnTo>
                  <a:cubicBezTo>
                    <a:pt x="14" y="68"/>
                    <a:pt x="42" y="68"/>
                    <a:pt x="82" y="68"/>
                  </a:cubicBezTo>
                  <a:cubicBezTo>
                    <a:pt x="96" y="68"/>
                    <a:pt x="109" y="54"/>
                    <a:pt x="109" y="54"/>
                  </a:cubicBezTo>
                  <a:cubicBezTo>
                    <a:pt x="106" y="51"/>
                    <a:pt x="104" y="47"/>
                    <a:pt x="104" y="43"/>
                  </a:cubicBezTo>
                  <a:lnTo>
                    <a:pt x="104" y="43"/>
                  </a:lnTo>
                  <a:lnTo>
                    <a:pt x="136" y="54"/>
                  </a:lnTo>
                  <a:lnTo>
                    <a:pt x="75" y="103"/>
                  </a:lnTo>
                  <a:lnTo>
                    <a:pt x="75" y="103"/>
                  </a:lnTo>
                  <a:lnTo>
                    <a:pt x="82" y="108"/>
                  </a:lnTo>
                  <a:lnTo>
                    <a:pt x="109" y="81"/>
                  </a:lnTo>
                  <a:lnTo>
                    <a:pt x="163" y="41"/>
                  </a:lnTo>
                  <a:lnTo>
                    <a:pt x="136" y="14"/>
                  </a:lnTo>
                  <a:cubicBezTo>
                    <a:pt x="136" y="0"/>
                    <a:pt x="136" y="0"/>
                    <a:pt x="109" y="0"/>
                  </a:cubicBezTo>
                  <a:cubicBezTo>
                    <a:pt x="109" y="11"/>
                    <a:pt x="101" y="29"/>
                    <a:pt x="104" y="43"/>
                  </a:cubicBezTo>
                  <a:lnTo>
                    <a:pt x="104" y="43"/>
                  </a:lnTo>
                  <a:lnTo>
                    <a:pt x="96" y="41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4"/>
            <p:cNvSpPr/>
            <p:nvPr/>
          </p:nvSpPr>
          <p:spPr>
            <a:xfrm>
              <a:off x="2120625" y="4119925"/>
              <a:ext cx="375" cy="1050"/>
            </a:xfrm>
            <a:custGeom>
              <a:avLst/>
              <a:gdLst/>
              <a:ahLst/>
              <a:cxnLst/>
              <a:rect l="l" t="t" r="r" b="b"/>
              <a:pathLst>
                <a:path w="15" h="42" extrusionOk="0">
                  <a:moveTo>
                    <a:pt x="14" y="1"/>
                  </a:moveTo>
                  <a:cubicBezTo>
                    <a:pt x="14" y="1"/>
                    <a:pt x="1" y="28"/>
                    <a:pt x="14" y="41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4"/>
            <p:cNvSpPr/>
            <p:nvPr/>
          </p:nvSpPr>
          <p:spPr>
            <a:xfrm>
              <a:off x="2120300" y="4120950"/>
              <a:ext cx="2375" cy="1700"/>
            </a:xfrm>
            <a:custGeom>
              <a:avLst/>
              <a:gdLst/>
              <a:ahLst/>
              <a:cxnLst/>
              <a:rect l="l" t="t" r="r" b="b"/>
              <a:pathLst>
                <a:path w="95" h="68" extrusionOk="0">
                  <a:moveTo>
                    <a:pt x="95" y="0"/>
                  </a:moveTo>
                  <a:lnTo>
                    <a:pt x="95" y="0"/>
                  </a:lnTo>
                  <a:cubicBezTo>
                    <a:pt x="81" y="14"/>
                    <a:pt x="54" y="14"/>
                    <a:pt x="27" y="27"/>
                  </a:cubicBezTo>
                  <a:cubicBezTo>
                    <a:pt x="14" y="27"/>
                    <a:pt x="0" y="54"/>
                    <a:pt x="0" y="68"/>
                  </a:cubicBezTo>
                  <a:cubicBezTo>
                    <a:pt x="14" y="68"/>
                    <a:pt x="27" y="54"/>
                    <a:pt x="54" y="27"/>
                  </a:cubicBezTo>
                  <a:cubicBezTo>
                    <a:pt x="68" y="27"/>
                    <a:pt x="81" y="14"/>
                    <a:pt x="95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4"/>
            <p:cNvSpPr/>
            <p:nvPr/>
          </p:nvSpPr>
          <p:spPr>
            <a:xfrm>
              <a:off x="2120300" y="4120950"/>
              <a:ext cx="3050" cy="1700"/>
            </a:xfrm>
            <a:custGeom>
              <a:avLst/>
              <a:gdLst/>
              <a:ahLst/>
              <a:cxnLst/>
              <a:rect l="l" t="t" r="r" b="b"/>
              <a:pathLst>
                <a:path w="122" h="68" extrusionOk="0">
                  <a:moveTo>
                    <a:pt x="122" y="0"/>
                  </a:moveTo>
                  <a:cubicBezTo>
                    <a:pt x="113" y="2"/>
                    <a:pt x="105" y="5"/>
                    <a:pt x="96" y="8"/>
                  </a:cubicBezTo>
                  <a:lnTo>
                    <a:pt x="96" y="8"/>
                  </a:lnTo>
                  <a:cubicBezTo>
                    <a:pt x="103" y="6"/>
                    <a:pt x="112" y="4"/>
                    <a:pt x="122" y="0"/>
                  </a:cubicBezTo>
                  <a:close/>
                  <a:moveTo>
                    <a:pt x="95" y="0"/>
                  </a:moveTo>
                  <a:cubicBezTo>
                    <a:pt x="54" y="0"/>
                    <a:pt x="0" y="27"/>
                    <a:pt x="0" y="68"/>
                  </a:cubicBezTo>
                  <a:cubicBezTo>
                    <a:pt x="0" y="60"/>
                    <a:pt x="24" y="42"/>
                    <a:pt x="55" y="26"/>
                  </a:cubicBezTo>
                  <a:lnTo>
                    <a:pt x="55" y="26"/>
                  </a:lnTo>
                  <a:cubicBezTo>
                    <a:pt x="55" y="26"/>
                    <a:pt x="55" y="27"/>
                    <a:pt x="54" y="27"/>
                  </a:cubicBezTo>
                  <a:cubicBezTo>
                    <a:pt x="63" y="27"/>
                    <a:pt x="71" y="22"/>
                    <a:pt x="79" y="15"/>
                  </a:cubicBezTo>
                  <a:lnTo>
                    <a:pt x="79" y="15"/>
                  </a:lnTo>
                  <a:cubicBezTo>
                    <a:pt x="85" y="12"/>
                    <a:pt x="90" y="10"/>
                    <a:pt x="96" y="8"/>
                  </a:cubicBezTo>
                  <a:lnTo>
                    <a:pt x="96" y="8"/>
                  </a:lnTo>
                  <a:cubicBezTo>
                    <a:pt x="91" y="10"/>
                    <a:pt x="86" y="11"/>
                    <a:pt x="82" y="12"/>
                  </a:cubicBezTo>
                  <a:lnTo>
                    <a:pt x="82" y="12"/>
                  </a:lnTo>
                  <a:cubicBezTo>
                    <a:pt x="86" y="9"/>
                    <a:pt x="91" y="4"/>
                    <a:pt x="95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4"/>
            <p:cNvSpPr/>
            <p:nvPr/>
          </p:nvSpPr>
          <p:spPr>
            <a:xfrm>
              <a:off x="2120300" y="4121275"/>
              <a:ext cx="3050" cy="1375"/>
            </a:xfrm>
            <a:custGeom>
              <a:avLst/>
              <a:gdLst/>
              <a:ahLst/>
              <a:cxnLst/>
              <a:rect l="l" t="t" r="r" b="b"/>
              <a:pathLst>
                <a:path w="122" h="55" extrusionOk="0">
                  <a:moveTo>
                    <a:pt x="122" y="1"/>
                  </a:moveTo>
                  <a:cubicBezTo>
                    <a:pt x="95" y="1"/>
                    <a:pt x="68" y="1"/>
                    <a:pt x="54" y="14"/>
                  </a:cubicBezTo>
                  <a:cubicBezTo>
                    <a:pt x="27" y="41"/>
                    <a:pt x="14" y="41"/>
                    <a:pt x="0" y="55"/>
                  </a:cubicBezTo>
                  <a:cubicBezTo>
                    <a:pt x="27" y="55"/>
                    <a:pt x="54" y="55"/>
                    <a:pt x="68" y="41"/>
                  </a:cubicBezTo>
                  <a:cubicBezTo>
                    <a:pt x="81" y="14"/>
                    <a:pt x="95" y="14"/>
                    <a:pt x="122" y="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4"/>
            <p:cNvSpPr/>
            <p:nvPr/>
          </p:nvSpPr>
          <p:spPr>
            <a:xfrm>
              <a:off x="2120300" y="4120950"/>
              <a:ext cx="2375" cy="1700"/>
            </a:xfrm>
            <a:custGeom>
              <a:avLst/>
              <a:gdLst/>
              <a:ahLst/>
              <a:cxnLst/>
              <a:rect l="l" t="t" r="r" b="b"/>
              <a:pathLst>
                <a:path w="95" h="68" extrusionOk="0">
                  <a:moveTo>
                    <a:pt x="95" y="0"/>
                  </a:moveTo>
                  <a:lnTo>
                    <a:pt x="95" y="0"/>
                  </a:lnTo>
                  <a:cubicBezTo>
                    <a:pt x="95" y="14"/>
                    <a:pt x="68" y="14"/>
                    <a:pt x="54" y="27"/>
                  </a:cubicBezTo>
                  <a:cubicBezTo>
                    <a:pt x="66" y="27"/>
                    <a:pt x="87" y="18"/>
                    <a:pt x="93" y="15"/>
                  </a:cubicBezTo>
                  <a:lnTo>
                    <a:pt x="93" y="15"/>
                  </a:lnTo>
                  <a:cubicBezTo>
                    <a:pt x="89" y="28"/>
                    <a:pt x="79" y="33"/>
                    <a:pt x="68" y="53"/>
                  </a:cubicBezTo>
                  <a:lnTo>
                    <a:pt x="68" y="53"/>
                  </a:lnTo>
                  <a:cubicBezTo>
                    <a:pt x="82" y="27"/>
                    <a:pt x="95" y="27"/>
                    <a:pt x="95" y="14"/>
                  </a:cubicBezTo>
                  <a:lnTo>
                    <a:pt x="95" y="14"/>
                  </a:lnTo>
                  <a:cubicBezTo>
                    <a:pt x="95" y="14"/>
                    <a:pt x="94" y="14"/>
                    <a:pt x="93" y="15"/>
                  </a:cubicBezTo>
                  <a:lnTo>
                    <a:pt x="93" y="15"/>
                  </a:lnTo>
                  <a:cubicBezTo>
                    <a:pt x="94" y="11"/>
                    <a:pt x="95" y="6"/>
                    <a:pt x="95" y="0"/>
                  </a:cubicBezTo>
                  <a:close/>
                  <a:moveTo>
                    <a:pt x="54" y="27"/>
                  </a:moveTo>
                  <a:cubicBezTo>
                    <a:pt x="34" y="27"/>
                    <a:pt x="21" y="43"/>
                    <a:pt x="16" y="56"/>
                  </a:cubicBezTo>
                  <a:lnTo>
                    <a:pt x="16" y="56"/>
                  </a:lnTo>
                  <a:cubicBezTo>
                    <a:pt x="26" y="50"/>
                    <a:pt x="37" y="44"/>
                    <a:pt x="54" y="27"/>
                  </a:cubicBezTo>
                  <a:close/>
                  <a:moveTo>
                    <a:pt x="68" y="54"/>
                  </a:moveTo>
                  <a:cubicBezTo>
                    <a:pt x="57" y="54"/>
                    <a:pt x="32" y="62"/>
                    <a:pt x="14" y="66"/>
                  </a:cubicBezTo>
                  <a:lnTo>
                    <a:pt x="14" y="66"/>
                  </a:lnTo>
                  <a:cubicBezTo>
                    <a:pt x="14" y="63"/>
                    <a:pt x="15" y="60"/>
                    <a:pt x="16" y="56"/>
                  </a:cubicBezTo>
                  <a:lnTo>
                    <a:pt x="16" y="56"/>
                  </a:lnTo>
                  <a:cubicBezTo>
                    <a:pt x="10" y="60"/>
                    <a:pt x="5" y="63"/>
                    <a:pt x="0" y="68"/>
                  </a:cubicBezTo>
                  <a:cubicBezTo>
                    <a:pt x="3" y="68"/>
                    <a:pt x="8" y="67"/>
                    <a:pt x="14" y="66"/>
                  </a:cubicBezTo>
                  <a:lnTo>
                    <a:pt x="14" y="66"/>
                  </a:lnTo>
                  <a:cubicBezTo>
                    <a:pt x="14" y="67"/>
                    <a:pt x="14" y="67"/>
                    <a:pt x="14" y="68"/>
                  </a:cubicBezTo>
                  <a:cubicBezTo>
                    <a:pt x="14" y="68"/>
                    <a:pt x="54" y="68"/>
                    <a:pt x="68" y="54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4"/>
            <p:cNvSpPr/>
            <p:nvPr/>
          </p:nvSpPr>
          <p:spPr>
            <a:xfrm>
              <a:off x="2120625" y="4120950"/>
              <a:ext cx="2050" cy="1125"/>
            </a:xfrm>
            <a:custGeom>
              <a:avLst/>
              <a:gdLst/>
              <a:ahLst/>
              <a:cxnLst/>
              <a:rect l="l" t="t" r="r" b="b"/>
              <a:pathLst>
                <a:path w="82" h="45" extrusionOk="0">
                  <a:moveTo>
                    <a:pt x="82" y="0"/>
                  </a:moveTo>
                  <a:cubicBezTo>
                    <a:pt x="68" y="0"/>
                    <a:pt x="41" y="14"/>
                    <a:pt x="14" y="27"/>
                  </a:cubicBezTo>
                  <a:cubicBezTo>
                    <a:pt x="7" y="34"/>
                    <a:pt x="1" y="44"/>
                    <a:pt x="7" y="44"/>
                  </a:cubicBezTo>
                  <a:cubicBezTo>
                    <a:pt x="14" y="44"/>
                    <a:pt x="34" y="34"/>
                    <a:pt x="82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4"/>
            <p:cNvSpPr/>
            <p:nvPr/>
          </p:nvSpPr>
          <p:spPr>
            <a:xfrm>
              <a:off x="2119275" y="4120950"/>
              <a:ext cx="3075" cy="1700"/>
            </a:xfrm>
            <a:custGeom>
              <a:avLst/>
              <a:gdLst/>
              <a:ahLst/>
              <a:cxnLst/>
              <a:rect l="l" t="t" r="r" b="b"/>
              <a:pathLst>
                <a:path w="123" h="68" extrusionOk="0">
                  <a:moveTo>
                    <a:pt x="122" y="0"/>
                  </a:moveTo>
                  <a:cubicBezTo>
                    <a:pt x="115" y="4"/>
                    <a:pt x="105" y="10"/>
                    <a:pt x="94" y="17"/>
                  </a:cubicBezTo>
                  <a:lnTo>
                    <a:pt x="94" y="17"/>
                  </a:lnTo>
                  <a:cubicBezTo>
                    <a:pt x="94" y="16"/>
                    <a:pt x="94" y="16"/>
                    <a:pt x="93" y="16"/>
                  </a:cubicBezTo>
                  <a:cubicBezTo>
                    <a:pt x="90" y="16"/>
                    <a:pt x="79" y="22"/>
                    <a:pt x="68" y="27"/>
                  </a:cubicBezTo>
                  <a:cubicBezTo>
                    <a:pt x="67" y="31"/>
                    <a:pt x="65" y="33"/>
                    <a:pt x="63" y="36"/>
                  </a:cubicBezTo>
                  <a:lnTo>
                    <a:pt x="63" y="36"/>
                  </a:lnTo>
                  <a:cubicBezTo>
                    <a:pt x="74" y="29"/>
                    <a:pt x="84" y="23"/>
                    <a:pt x="94" y="17"/>
                  </a:cubicBezTo>
                  <a:lnTo>
                    <a:pt x="94" y="17"/>
                  </a:lnTo>
                  <a:cubicBezTo>
                    <a:pt x="93" y="18"/>
                    <a:pt x="89" y="22"/>
                    <a:pt x="82" y="28"/>
                  </a:cubicBezTo>
                  <a:lnTo>
                    <a:pt x="82" y="28"/>
                  </a:lnTo>
                  <a:cubicBezTo>
                    <a:pt x="94" y="20"/>
                    <a:pt x="107" y="11"/>
                    <a:pt x="122" y="0"/>
                  </a:cubicBezTo>
                  <a:close/>
                  <a:moveTo>
                    <a:pt x="82" y="28"/>
                  </a:moveTo>
                  <a:cubicBezTo>
                    <a:pt x="74" y="33"/>
                    <a:pt x="66" y="38"/>
                    <a:pt x="59" y="42"/>
                  </a:cubicBezTo>
                  <a:lnTo>
                    <a:pt x="59" y="42"/>
                  </a:lnTo>
                  <a:cubicBezTo>
                    <a:pt x="60" y="40"/>
                    <a:pt x="62" y="38"/>
                    <a:pt x="63" y="36"/>
                  </a:cubicBezTo>
                  <a:lnTo>
                    <a:pt x="63" y="36"/>
                  </a:lnTo>
                  <a:cubicBezTo>
                    <a:pt x="42" y="49"/>
                    <a:pt x="20" y="61"/>
                    <a:pt x="1" y="68"/>
                  </a:cubicBezTo>
                  <a:cubicBezTo>
                    <a:pt x="1" y="68"/>
                    <a:pt x="15" y="68"/>
                    <a:pt x="59" y="42"/>
                  </a:cubicBezTo>
                  <a:lnTo>
                    <a:pt x="59" y="42"/>
                  </a:lnTo>
                  <a:cubicBezTo>
                    <a:pt x="49" y="55"/>
                    <a:pt x="38" y="57"/>
                    <a:pt x="28" y="68"/>
                  </a:cubicBezTo>
                  <a:cubicBezTo>
                    <a:pt x="55" y="48"/>
                    <a:pt x="72" y="36"/>
                    <a:pt x="82" y="28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4"/>
            <p:cNvSpPr/>
            <p:nvPr/>
          </p:nvSpPr>
          <p:spPr>
            <a:xfrm>
              <a:off x="2118925" y="4120600"/>
              <a:ext cx="3425" cy="2050"/>
            </a:xfrm>
            <a:custGeom>
              <a:avLst/>
              <a:gdLst/>
              <a:ahLst/>
              <a:cxnLst/>
              <a:rect l="l" t="t" r="r" b="b"/>
              <a:pathLst>
                <a:path w="137" h="82" extrusionOk="0">
                  <a:moveTo>
                    <a:pt x="109" y="7"/>
                  </a:moveTo>
                  <a:cubicBezTo>
                    <a:pt x="108" y="13"/>
                    <a:pt x="105" y="14"/>
                    <a:pt x="94" y="14"/>
                  </a:cubicBezTo>
                  <a:lnTo>
                    <a:pt x="94" y="14"/>
                  </a:lnTo>
                  <a:cubicBezTo>
                    <a:pt x="99" y="12"/>
                    <a:pt x="104" y="10"/>
                    <a:pt x="109" y="7"/>
                  </a:cubicBezTo>
                  <a:close/>
                  <a:moveTo>
                    <a:pt x="109" y="1"/>
                  </a:moveTo>
                  <a:cubicBezTo>
                    <a:pt x="109" y="3"/>
                    <a:pt x="109" y="4"/>
                    <a:pt x="109" y="6"/>
                  </a:cubicBezTo>
                  <a:lnTo>
                    <a:pt x="109" y="6"/>
                  </a:lnTo>
                  <a:cubicBezTo>
                    <a:pt x="102" y="8"/>
                    <a:pt x="93" y="11"/>
                    <a:pt x="82" y="14"/>
                  </a:cubicBezTo>
                  <a:cubicBezTo>
                    <a:pt x="82" y="14"/>
                    <a:pt x="82" y="14"/>
                    <a:pt x="82" y="14"/>
                  </a:cubicBezTo>
                  <a:lnTo>
                    <a:pt x="82" y="14"/>
                  </a:lnTo>
                  <a:cubicBezTo>
                    <a:pt x="82" y="16"/>
                    <a:pt x="82" y="17"/>
                    <a:pt x="82" y="19"/>
                  </a:cubicBezTo>
                  <a:lnTo>
                    <a:pt x="82" y="19"/>
                  </a:lnTo>
                  <a:cubicBezTo>
                    <a:pt x="84" y="18"/>
                    <a:pt x="85" y="18"/>
                    <a:pt x="87" y="17"/>
                  </a:cubicBezTo>
                  <a:lnTo>
                    <a:pt x="87" y="17"/>
                  </a:lnTo>
                  <a:cubicBezTo>
                    <a:pt x="105" y="28"/>
                    <a:pt x="81" y="28"/>
                    <a:pt x="69" y="28"/>
                  </a:cubicBezTo>
                  <a:cubicBezTo>
                    <a:pt x="80" y="28"/>
                    <a:pt x="82" y="28"/>
                    <a:pt x="82" y="19"/>
                  </a:cubicBezTo>
                  <a:lnTo>
                    <a:pt x="82" y="19"/>
                  </a:lnTo>
                  <a:cubicBezTo>
                    <a:pt x="74" y="22"/>
                    <a:pt x="68" y="23"/>
                    <a:pt x="64" y="23"/>
                  </a:cubicBezTo>
                  <a:cubicBezTo>
                    <a:pt x="57" y="23"/>
                    <a:pt x="55" y="20"/>
                    <a:pt x="55" y="14"/>
                  </a:cubicBezTo>
                  <a:cubicBezTo>
                    <a:pt x="55" y="14"/>
                    <a:pt x="55" y="28"/>
                    <a:pt x="42" y="28"/>
                  </a:cubicBezTo>
                  <a:cubicBezTo>
                    <a:pt x="42" y="41"/>
                    <a:pt x="15" y="41"/>
                    <a:pt x="15" y="41"/>
                  </a:cubicBezTo>
                  <a:cubicBezTo>
                    <a:pt x="42" y="41"/>
                    <a:pt x="15" y="68"/>
                    <a:pt x="1" y="68"/>
                  </a:cubicBezTo>
                  <a:lnTo>
                    <a:pt x="1" y="82"/>
                  </a:lnTo>
                  <a:lnTo>
                    <a:pt x="42" y="68"/>
                  </a:lnTo>
                  <a:cubicBezTo>
                    <a:pt x="55" y="68"/>
                    <a:pt x="55" y="42"/>
                    <a:pt x="55" y="41"/>
                  </a:cubicBezTo>
                  <a:lnTo>
                    <a:pt x="55" y="41"/>
                  </a:lnTo>
                  <a:cubicBezTo>
                    <a:pt x="55" y="68"/>
                    <a:pt x="55" y="68"/>
                    <a:pt x="42" y="68"/>
                  </a:cubicBezTo>
                  <a:cubicBezTo>
                    <a:pt x="55" y="68"/>
                    <a:pt x="42" y="68"/>
                    <a:pt x="42" y="82"/>
                  </a:cubicBezTo>
                  <a:cubicBezTo>
                    <a:pt x="42" y="82"/>
                    <a:pt x="48" y="76"/>
                    <a:pt x="52" y="76"/>
                  </a:cubicBezTo>
                  <a:cubicBezTo>
                    <a:pt x="54" y="76"/>
                    <a:pt x="55" y="77"/>
                    <a:pt x="55" y="82"/>
                  </a:cubicBezTo>
                  <a:cubicBezTo>
                    <a:pt x="69" y="82"/>
                    <a:pt x="69" y="68"/>
                    <a:pt x="69" y="68"/>
                  </a:cubicBezTo>
                  <a:cubicBezTo>
                    <a:pt x="82" y="68"/>
                    <a:pt x="82" y="41"/>
                    <a:pt x="82" y="41"/>
                  </a:cubicBezTo>
                  <a:lnTo>
                    <a:pt x="109" y="28"/>
                  </a:lnTo>
                  <a:cubicBezTo>
                    <a:pt x="123" y="28"/>
                    <a:pt x="123" y="14"/>
                    <a:pt x="123" y="14"/>
                  </a:cubicBezTo>
                  <a:cubicBezTo>
                    <a:pt x="123" y="14"/>
                    <a:pt x="136" y="14"/>
                    <a:pt x="136" y="1"/>
                  </a:cubicBezTo>
                  <a:lnTo>
                    <a:pt x="136" y="1"/>
                  </a:lnTo>
                  <a:cubicBezTo>
                    <a:pt x="136" y="1"/>
                    <a:pt x="130" y="1"/>
                    <a:pt x="115" y="4"/>
                  </a:cubicBezTo>
                  <a:lnTo>
                    <a:pt x="115" y="4"/>
                  </a:lnTo>
                  <a:cubicBezTo>
                    <a:pt x="118" y="3"/>
                    <a:pt x="120" y="2"/>
                    <a:pt x="123" y="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4"/>
            <p:cNvSpPr/>
            <p:nvPr/>
          </p:nvSpPr>
          <p:spPr>
            <a:xfrm>
              <a:off x="2119950" y="4121625"/>
              <a:ext cx="1050" cy="1025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41" y="0"/>
                  </a:moveTo>
                  <a:cubicBezTo>
                    <a:pt x="14" y="27"/>
                    <a:pt x="1" y="27"/>
                    <a:pt x="1" y="41"/>
                  </a:cubicBezTo>
                  <a:cubicBezTo>
                    <a:pt x="14" y="41"/>
                    <a:pt x="28" y="27"/>
                    <a:pt x="41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4"/>
            <p:cNvSpPr/>
            <p:nvPr/>
          </p:nvSpPr>
          <p:spPr>
            <a:xfrm>
              <a:off x="2119950" y="4120950"/>
              <a:ext cx="2725" cy="1700"/>
            </a:xfrm>
            <a:custGeom>
              <a:avLst/>
              <a:gdLst/>
              <a:ahLst/>
              <a:cxnLst/>
              <a:rect l="l" t="t" r="r" b="b"/>
              <a:pathLst>
                <a:path w="109" h="68" extrusionOk="0">
                  <a:moveTo>
                    <a:pt x="109" y="0"/>
                  </a:moveTo>
                  <a:cubicBezTo>
                    <a:pt x="102" y="4"/>
                    <a:pt x="91" y="8"/>
                    <a:pt x="80" y="14"/>
                  </a:cubicBezTo>
                  <a:lnTo>
                    <a:pt x="80" y="14"/>
                  </a:lnTo>
                  <a:cubicBezTo>
                    <a:pt x="92" y="10"/>
                    <a:pt x="102" y="7"/>
                    <a:pt x="109" y="0"/>
                  </a:cubicBezTo>
                  <a:close/>
                  <a:moveTo>
                    <a:pt x="109" y="0"/>
                  </a:moveTo>
                  <a:cubicBezTo>
                    <a:pt x="95" y="5"/>
                    <a:pt x="80" y="11"/>
                    <a:pt x="65" y="18"/>
                  </a:cubicBezTo>
                  <a:lnTo>
                    <a:pt x="65" y="18"/>
                  </a:lnTo>
                  <a:cubicBezTo>
                    <a:pt x="69" y="17"/>
                    <a:pt x="73" y="16"/>
                    <a:pt x="76" y="15"/>
                  </a:cubicBezTo>
                  <a:lnTo>
                    <a:pt x="76" y="15"/>
                  </a:lnTo>
                  <a:cubicBezTo>
                    <a:pt x="73" y="17"/>
                    <a:pt x="70" y="18"/>
                    <a:pt x="67" y="20"/>
                  </a:cubicBezTo>
                  <a:lnTo>
                    <a:pt x="67" y="20"/>
                  </a:lnTo>
                  <a:cubicBezTo>
                    <a:pt x="71" y="18"/>
                    <a:pt x="76" y="16"/>
                    <a:pt x="80" y="14"/>
                  </a:cubicBezTo>
                  <a:lnTo>
                    <a:pt x="80" y="14"/>
                  </a:lnTo>
                  <a:cubicBezTo>
                    <a:pt x="79" y="14"/>
                    <a:pt x="78" y="14"/>
                    <a:pt x="76" y="15"/>
                  </a:cubicBezTo>
                  <a:lnTo>
                    <a:pt x="76" y="15"/>
                  </a:lnTo>
                  <a:cubicBezTo>
                    <a:pt x="87" y="9"/>
                    <a:pt x="99" y="4"/>
                    <a:pt x="109" y="0"/>
                  </a:cubicBezTo>
                  <a:close/>
                  <a:moveTo>
                    <a:pt x="65" y="18"/>
                  </a:moveTo>
                  <a:cubicBezTo>
                    <a:pt x="57" y="20"/>
                    <a:pt x="49" y="23"/>
                    <a:pt x="41" y="27"/>
                  </a:cubicBezTo>
                  <a:cubicBezTo>
                    <a:pt x="40" y="29"/>
                    <a:pt x="39" y="31"/>
                    <a:pt x="38" y="33"/>
                  </a:cubicBezTo>
                  <a:lnTo>
                    <a:pt x="38" y="33"/>
                  </a:lnTo>
                  <a:cubicBezTo>
                    <a:pt x="47" y="27"/>
                    <a:pt x="56" y="23"/>
                    <a:pt x="65" y="18"/>
                  </a:cubicBezTo>
                  <a:close/>
                  <a:moveTo>
                    <a:pt x="67" y="20"/>
                  </a:moveTo>
                  <a:cubicBezTo>
                    <a:pt x="56" y="25"/>
                    <a:pt x="45" y="31"/>
                    <a:pt x="36" y="37"/>
                  </a:cubicBezTo>
                  <a:lnTo>
                    <a:pt x="36" y="37"/>
                  </a:lnTo>
                  <a:cubicBezTo>
                    <a:pt x="37" y="36"/>
                    <a:pt x="37" y="34"/>
                    <a:pt x="38" y="33"/>
                  </a:cubicBezTo>
                  <a:lnTo>
                    <a:pt x="38" y="33"/>
                  </a:lnTo>
                  <a:cubicBezTo>
                    <a:pt x="21" y="44"/>
                    <a:pt x="7" y="56"/>
                    <a:pt x="1" y="68"/>
                  </a:cubicBezTo>
                  <a:cubicBezTo>
                    <a:pt x="11" y="58"/>
                    <a:pt x="20" y="55"/>
                    <a:pt x="30" y="44"/>
                  </a:cubicBezTo>
                  <a:lnTo>
                    <a:pt x="30" y="44"/>
                  </a:lnTo>
                  <a:cubicBezTo>
                    <a:pt x="41" y="36"/>
                    <a:pt x="54" y="28"/>
                    <a:pt x="67" y="2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4"/>
            <p:cNvSpPr/>
            <p:nvPr/>
          </p:nvSpPr>
          <p:spPr>
            <a:xfrm>
              <a:off x="2120625" y="4121275"/>
              <a:ext cx="2725" cy="1725"/>
            </a:xfrm>
            <a:custGeom>
              <a:avLst/>
              <a:gdLst/>
              <a:ahLst/>
              <a:cxnLst/>
              <a:rect l="l" t="t" r="r" b="b"/>
              <a:pathLst>
                <a:path w="109" h="69" extrusionOk="0">
                  <a:moveTo>
                    <a:pt x="109" y="1"/>
                  </a:moveTo>
                  <a:cubicBezTo>
                    <a:pt x="82" y="1"/>
                    <a:pt x="68" y="14"/>
                    <a:pt x="55" y="41"/>
                  </a:cubicBezTo>
                  <a:cubicBezTo>
                    <a:pt x="68" y="14"/>
                    <a:pt x="82" y="14"/>
                    <a:pt x="109" y="1"/>
                  </a:cubicBezTo>
                  <a:close/>
                  <a:moveTo>
                    <a:pt x="55" y="41"/>
                  </a:moveTo>
                  <a:cubicBezTo>
                    <a:pt x="14" y="41"/>
                    <a:pt x="1" y="55"/>
                    <a:pt x="1" y="68"/>
                  </a:cubicBezTo>
                  <a:cubicBezTo>
                    <a:pt x="14" y="55"/>
                    <a:pt x="41" y="55"/>
                    <a:pt x="55" y="4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4"/>
            <p:cNvSpPr/>
            <p:nvPr/>
          </p:nvSpPr>
          <p:spPr>
            <a:xfrm>
              <a:off x="2120300" y="4121475"/>
              <a:ext cx="3050" cy="1525"/>
            </a:xfrm>
            <a:custGeom>
              <a:avLst/>
              <a:gdLst/>
              <a:ahLst/>
              <a:cxnLst/>
              <a:rect l="l" t="t" r="r" b="b"/>
              <a:pathLst>
                <a:path w="122" h="61" extrusionOk="0">
                  <a:moveTo>
                    <a:pt x="122" y="6"/>
                  </a:moveTo>
                  <a:cubicBezTo>
                    <a:pt x="102" y="6"/>
                    <a:pt x="89" y="6"/>
                    <a:pt x="78" y="17"/>
                  </a:cubicBezTo>
                  <a:lnTo>
                    <a:pt x="78" y="17"/>
                  </a:lnTo>
                  <a:cubicBezTo>
                    <a:pt x="93" y="11"/>
                    <a:pt x="108" y="6"/>
                    <a:pt x="122" y="6"/>
                  </a:cubicBezTo>
                  <a:close/>
                  <a:moveTo>
                    <a:pt x="90" y="1"/>
                  </a:moveTo>
                  <a:cubicBezTo>
                    <a:pt x="82" y="1"/>
                    <a:pt x="67" y="11"/>
                    <a:pt x="57" y="28"/>
                  </a:cubicBezTo>
                  <a:lnTo>
                    <a:pt x="57" y="28"/>
                  </a:lnTo>
                  <a:lnTo>
                    <a:pt x="95" y="6"/>
                  </a:lnTo>
                  <a:cubicBezTo>
                    <a:pt x="95" y="3"/>
                    <a:pt x="93" y="1"/>
                    <a:pt x="90" y="1"/>
                  </a:cubicBezTo>
                  <a:close/>
                  <a:moveTo>
                    <a:pt x="27" y="45"/>
                  </a:moveTo>
                  <a:cubicBezTo>
                    <a:pt x="16" y="49"/>
                    <a:pt x="8" y="52"/>
                    <a:pt x="0" y="60"/>
                  </a:cubicBezTo>
                  <a:lnTo>
                    <a:pt x="27" y="45"/>
                  </a:lnTo>
                  <a:close/>
                  <a:moveTo>
                    <a:pt x="78" y="17"/>
                  </a:moveTo>
                  <a:cubicBezTo>
                    <a:pt x="71" y="21"/>
                    <a:pt x="64" y="25"/>
                    <a:pt x="57" y="29"/>
                  </a:cubicBezTo>
                  <a:lnTo>
                    <a:pt x="57" y="29"/>
                  </a:lnTo>
                  <a:cubicBezTo>
                    <a:pt x="57" y="28"/>
                    <a:pt x="57" y="28"/>
                    <a:pt x="57" y="28"/>
                  </a:cubicBezTo>
                  <a:lnTo>
                    <a:pt x="57" y="28"/>
                  </a:lnTo>
                  <a:lnTo>
                    <a:pt x="27" y="45"/>
                  </a:lnTo>
                  <a:lnTo>
                    <a:pt x="27" y="45"/>
                  </a:lnTo>
                  <a:cubicBezTo>
                    <a:pt x="31" y="43"/>
                    <a:pt x="35" y="42"/>
                    <a:pt x="39" y="40"/>
                  </a:cubicBezTo>
                  <a:lnTo>
                    <a:pt x="39" y="40"/>
                  </a:lnTo>
                  <a:cubicBezTo>
                    <a:pt x="27" y="48"/>
                    <a:pt x="18" y="56"/>
                    <a:pt x="14" y="60"/>
                  </a:cubicBezTo>
                  <a:cubicBezTo>
                    <a:pt x="27" y="47"/>
                    <a:pt x="54" y="47"/>
                    <a:pt x="68" y="33"/>
                  </a:cubicBezTo>
                  <a:cubicBezTo>
                    <a:pt x="71" y="26"/>
                    <a:pt x="75" y="21"/>
                    <a:pt x="78" y="17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4"/>
            <p:cNvSpPr/>
            <p:nvPr/>
          </p:nvSpPr>
          <p:spPr>
            <a:xfrm>
              <a:off x="2138550" y="4131775"/>
              <a:ext cx="6125" cy="3400"/>
            </a:xfrm>
            <a:custGeom>
              <a:avLst/>
              <a:gdLst/>
              <a:ahLst/>
              <a:cxnLst/>
              <a:rect l="l" t="t" r="r" b="b"/>
              <a:pathLst>
                <a:path w="245" h="136" extrusionOk="0">
                  <a:moveTo>
                    <a:pt x="150" y="0"/>
                  </a:moveTo>
                  <a:cubicBezTo>
                    <a:pt x="136" y="0"/>
                    <a:pt x="1" y="68"/>
                    <a:pt x="1" y="68"/>
                  </a:cubicBezTo>
                  <a:cubicBezTo>
                    <a:pt x="14" y="95"/>
                    <a:pt x="14" y="108"/>
                    <a:pt x="14" y="108"/>
                  </a:cubicBezTo>
                  <a:lnTo>
                    <a:pt x="68" y="135"/>
                  </a:lnTo>
                  <a:lnTo>
                    <a:pt x="244" y="4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4"/>
            <p:cNvSpPr/>
            <p:nvPr/>
          </p:nvSpPr>
          <p:spPr>
            <a:xfrm>
              <a:off x="2122650" y="4122975"/>
              <a:ext cx="19325" cy="10500"/>
            </a:xfrm>
            <a:custGeom>
              <a:avLst/>
              <a:gdLst/>
              <a:ahLst/>
              <a:cxnLst/>
              <a:rect l="l" t="t" r="r" b="b"/>
              <a:pathLst>
                <a:path w="773" h="420" extrusionOk="0">
                  <a:moveTo>
                    <a:pt x="136" y="0"/>
                  </a:moveTo>
                  <a:lnTo>
                    <a:pt x="1" y="68"/>
                  </a:lnTo>
                  <a:lnTo>
                    <a:pt x="637" y="420"/>
                  </a:lnTo>
                  <a:lnTo>
                    <a:pt x="772" y="352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4"/>
            <p:cNvSpPr/>
            <p:nvPr/>
          </p:nvSpPr>
          <p:spPr>
            <a:xfrm>
              <a:off x="2122325" y="4122625"/>
              <a:ext cx="18975" cy="10850"/>
            </a:xfrm>
            <a:custGeom>
              <a:avLst/>
              <a:gdLst/>
              <a:ahLst/>
              <a:cxnLst/>
              <a:rect l="l" t="t" r="r" b="b"/>
              <a:pathLst>
                <a:path w="759" h="434" extrusionOk="0">
                  <a:moveTo>
                    <a:pt x="19" y="79"/>
                  </a:moveTo>
                  <a:lnTo>
                    <a:pt x="14" y="82"/>
                  </a:lnTo>
                  <a:lnTo>
                    <a:pt x="503" y="353"/>
                  </a:lnTo>
                  <a:lnTo>
                    <a:pt x="503" y="353"/>
                  </a:lnTo>
                  <a:lnTo>
                    <a:pt x="19" y="79"/>
                  </a:lnTo>
                  <a:close/>
                  <a:moveTo>
                    <a:pt x="136" y="1"/>
                  </a:moveTo>
                  <a:lnTo>
                    <a:pt x="0" y="68"/>
                  </a:lnTo>
                  <a:lnTo>
                    <a:pt x="19" y="79"/>
                  </a:lnTo>
                  <a:lnTo>
                    <a:pt x="19" y="79"/>
                  </a:lnTo>
                  <a:lnTo>
                    <a:pt x="136" y="14"/>
                  </a:lnTo>
                  <a:lnTo>
                    <a:pt x="745" y="359"/>
                  </a:lnTo>
                  <a:lnTo>
                    <a:pt x="745" y="359"/>
                  </a:lnTo>
                  <a:lnTo>
                    <a:pt x="758" y="353"/>
                  </a:lnTo>
                  <a:lnTo>
                    <a:pt x="136" y="1"/>
                  </a:lnTo>
                  <a:close/>
                  <a:moveTo>
                    <a:pt x="503" y="353"/>
                  </a:moveTo>
                  <a:lnTo>
                    <a:pt x="623" y="420"/>
                  </a:lnTo>
                  <a:lnTo>
                    <a:pt x="624" y="420"/>
                  </a:lnTo>
                  <a:lnTo>
                    <a:pt x="624" y="420"/>
                  </a:lnTo>
                  <a:lnTo>
                    <a:pt x="503" y="353"/>
                  </a:lnTo>
                  <a:close/>
                  <a:moveTo>
                    <a:pt x="745" y="359"/>
                  </a:moveTo>
                  <a:lnTo>
                    <a:pt x="624" y="420"/>
                  </a:lnTo>
                  <a:lnTo>
                    <a:pt x="624" y="420"/>
                  </a:lnTo>
                  <a:lnTo>
                    <a:pt x="650" y="434"/>
                  </a:lnTo>
                  <a:lnTo>
                    <a:pt x="758" y="366"/>
                  </a:lnTo>
                  <a:lnTo>
                    <a:pt x="745" y="359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4"/>
            <p:cNvSpPr/>
            <p:nvPr/>
          </p:nvSpPr>
          <p:spPr>
            <a:xfrm>
              <a:off x="2119950" y="4120950"/>
              <a:ext cx="5450" cy="3400"/>
            </a:xfrm>
            <a:custGeom>
              <a:avLst/>
              <a:gdLst/>
              <a:ahLst/>
              <a:cxnLst/>
              <a:rect l="l" t="t" r="r" b="b"/>
              <a:pathLst>
                <a:path w="218" h="136" extrusionOk="0">
                  <a:moveTo>
                    <a:pt x="163" y="0"/>
                  </a:moveTo>
                  <a:lnTo>
                    <a:pt x="1" y="95"/>
                  </a:lnTo>
                  <a:lnTo>
                    <a:pt x="41" y="135"/>
                  </a:lnTo>
                  <a:lnTo>
                    <a:pt x="217" y="27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4"/>
            <p:cNvSpPr/>
            <p:nvPr/>
          </p:nvSpPr>
          <p:spPr>
            <a:xfrm>
              <a:off x="2119950" y="4120950"/>
              <a:ext cx="5450" cy="3400"/>
            </a:xfrm>
            <a:custGeom>
              <a:avLst/>
              <a:gdLst/>
              <a:ahLst/>
              <a:cxnLst/>
              <a:rect l="l" t="t" r="r" b="b"/>
              <a:pathLst>
                <a:path w="218" h="136" extrusionOk="0">
                  <a:moveTo>
                    <a:pt x="163" y="0"/>
                  </a:moveTo>
                  <a:lnTo>
                    <a:pt x="205" y="21"/>
                  </a:lnTo>
                  <a:lnTo>
                    <a:pt x="205" y="21"/>
                  </a:lnTo>
                  <a:lnTo>
                    <a:pt x="217" y="14"/>
                  </a:lnTo>
                  <a:lnTo>
                    <a:pt x="163" y="0"/>
                  </a:lnTo>
                  <a:close/>
                  <a:moveTo>
                    <a:pt x="205" y="21"/>
                  </a:moveTo>
                  <a:lnTo>
                    <a:pt x="41" y="122"/>
                  </a:lnTo>
                  <a:lnTo>
                    <a:pt x="1" y="95"/>
                  </a:lnTo>
                  <a:lnTo>
                    <a:pt x="41" y="135"/>
                  </a:lnTo>
                  <a:lnTo>
                    <a:pt x="217" y="27"/>
                  </a:lnTo>
                  <a:lnTo>
                    <a:pt x="205" y="21"/>
                  </a:ln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4"/>
            <p:cNvSpPr/>
            <p:nvPr/>
          </p:nvSpPr>
          <p:spPr>
            <a:xfrm>
              <a:off x="2121975" y="4122300"/>
              <a:ext cx="3750" cy="2050"/>
            </a:xfrm>
            <a:custGeom>
              <a:avLst/>
              <a:gdLst/>
              <a:ahLst/>
              <a:cxnLst/>
              <a:rect l="l" t="t" r="r" b="b"/>
              <a:pathLst>
                <a:path w="150" h="82" extrusionOk="0">
                  <a:moveTo>
                    <a:pt x="150" y="0"/>
                  </a:moveTo>
                  <a:cubicBezTo>
                    <a:pt x="123" y="0"/>
                    <a:pt x="1" y="68"/>
                    <a:pt x="14" y="81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4"/>
            <p:cNvSpPr/>
            <p:nvPr/>
          </p:nvSpPr>
          <p:spPr>
            <a:xfrm>
              <a:off x="2122100" y="4122300"/>
              <a:ext cx="3300" cy="2050"/>
            </a:xfrm>
            <a:custGeom>
              <a:avLst/>
              <a:gdLst/>
              <a:ahLst/>
              <a:cxnLst/>
              <a:rect l="l" t="t" r="r" b="b"/>
              <a:pathLst>
                <a:path w="132" h="82" extrusionOk="0">
                  <a:moveTo>
                    <a:pt x="131" y="0"/>
                  </a:moveTo>
                  <a:cubicBezTo>
                    <a:pt x="131" y="0"/>
                    <a:pt x="108" y="12"/>
                    <a:pt x="83" y="26"/>
                  </a:cubicBezTo>
                  <a:lnTo>
                    <a:pt x="83" y="26"/>
                  </a:lnTo>
                  <a:cubicBezTo>
                    <a:pt x="92" y="22"/>
                    <a:pt x="101" y="18"/>
                    <a:pt x="108" y="15"/>
                  </a:cubicBezTo>
                  <a:lnTo>
                    <a:pt x="108" y="15"/>
                  </a:lnTo>
                  <a:lnTo>
                    <a:pt x="131" y="0"/>
                  </a:lnTo>
                  <a:close/>
                  <a:moveTo>
                    <a:pt x="83" y="26"/>
                  </a:moveTo>
                  <a:cubicBezTo>
                    <a:pt x="45" y="44"/>
                    <a:pt x="1" y="73"/>
                    <a:pt x="9" y="81"/>
                  </a:cubicBezTo>
                  <a:cubicBezTo>
                    <a:pt x="1" y="73"/>
                    <a:pt x="45" y="47"/>
                    <a:pt x="83" y="26"/>
                  </a:cubicBezTo>
                  <a:close/>
                  <a:moveTo>
                    <a:pt x="125" y="12"/>
                  </a:moveTo>
                  <a:cubicBezTo>
                    <a:pt x="121" y="12"/>
                    <a:pt x="115" y="13"/>
                    <a:pt x="108" y="15"/>
                  </a:cubicBezTo>
                  <a:lnTo>
                    <a:pt x="108" y="15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131" y="14"/>
                  </a:lnTo>
                  <a:cubicBezTo>
                    <a:pt x="130" y="13"/>
                    <a:pt x="128" y="12"/>
                    <a:pt x="125" y="12"/>
                  </a:cubicBezTo>
                  <a:close/>
                  <a:moveTo>
                    <a:pt x="9" y="81"/>
                  </a:moveTo>
                  <a:cubicBezTo>
                    <a:pt x="9" y="81"/>
                    <a:pt x="9" y="81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4"/>
            <p:cNvSpPr/>
            <p:nvPr/>
          </p:nvSpPr>
          <p:spPr>
            <a:xfrm>
              <a:off x="2121975" y="4122625"/>
              <a:ext cx="3750" cy="1725"/>
            </a:xfrm>
            <a:custGeom>
              <a:avLst/>
              <a:gdLst/>
              <a:ahLst/>
              <a:cxnLst/>
              <a:rect l="l" t="t" r="r" b="b"/>
              <a:pathLst>
                <a:path w="150" h="69" extrusionOk="0">
                  <a:moveTo>
                    <a:pt x="14" y="68"/>
                  </a:moveTo>
                  <a:lnTo>
                    <a:pt x="150" y="1"/>
                  </a:lnTo>
                  <a:lnTo>
                    <a:pt x="14" y="68"/>
                  </a:lnTo>
                  <a:cubicBezTo>
                    <a:pt x="1" y="68"/>
                    <a:pt x="1" y="68"/>
                    <a:pt x="14" y="68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4"/>
            <p:cNvSpPr/>
            <p:nvPr/>
          </p:nvSpPr>
          <p:spPr>
            <a:xfrm>
              <a:off x="2122325" y="4122475"/>
              <a:ext cx="3700" cy="1875"/>
            </a:xfrm>
            <a:custGeom>
              <a:avLst/>
              <a:gdLst/>
              <a:ahLst/>
              <a:cxnLst/>
              <a:rect l="l" t="t" r="r" b="b"/>
              <a:pathLst>
                <a:path w="148" h="75" extrusionOk="0">
                  <a:moveTo>
                    <a:pt x="145" y="1"/>
                  </a:moveTo>
                  <a:cubicBezTo>
                    <a:pt x="143" y="1"/>
                    <a:pt x="140" y="2"/>
                    <a:pt x="136" y="7"/>
                  </a:cubicBezTo>
                  <a:cubicBezTo>
                    <a:pt x="145" y="7"/>
                    <a:pt x="148" y="1"/>
                    <a:pt x="145" y="1"/>
                  </a:cubicBezTo>
                  <a:close/>
                  <a:moveTo>
                    <a:pt x="136" y="7"/>
                  </a:moveTo>
                  <a:lnTo>
                    <a:pt x="0" y="74"/>
                  </a:lnTo>
                  <a:cubicBezTo>
                    <a:pt x="14" y="74"/>
                    <a:pt x="135" y="7"/>
                    <a:pt x="136" y="7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4"/>
            <p:cNvSpPr/>
            <p:nvPr/>
          </p:nvSpPr>
          <p:spPr>
            <a:xfrm>
              <a:off x="2121650" y="4122300"/>
              <a:ext cx="3400" cy="1700"/>
            </a:xfrm>
            <a:custGeom>
              <a:avLst/>
              <a:gdLst/>
              <a:ahLst/>
              <a:cxnLst/>
              <a:rect l="l" t="t" r="r" b="b"/>
              <a:pathLst>
                <a:path w="136" h="68" extrusionOk="0">
                  <a:moveTo>
                    <a:pt x="136" y="0"/>
                  </a:moveTo>
                  <a:lnTo>
                    <a:pt x="0" y="68"/>
                  </a:lnTo>
                  <a:cubicBezTo>
                    <a:pt x="14" y="68"/>
                    <a:pt x="135" y="0"/>
                    <a:pt x="136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4"/>
            <p:cNvSpPr/>
            <p:nvPr/>
          </p:nvSpPr>
          <p:spPr>
            <a:xfrm>
              <a:off x="2125025" y="41220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0" y="0"/>
                  </a:moveTo>
                  <a:cubicBezTo>
                    <a:pt x="8" y="0"/>
                    <a:pt x="5" y="3"/>
                    <a:pt x="1" y="12"/>
                  </a:cubicBezTo>
                  <a:cubicBezTo>
                    <a:pt x="10" y="12"/>
                    <a:pt x="13" y="0"/>
                    <a:pt x="10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4"/>
            <p:cNvSpPr/>
            <p:nvPr/>
          </p:nvSpPr>
          <p:spPr>
            <a:xfrm>
              <a:off x="2132800" y="4131775"/>
              <a:ext cx="2725" cy="1375"/>
            </a:xfrm>
            <a:custGeom>
              <a:avLst/>
              <a:gdLst/>
              <a:ahLst/>
              <a:cxnLst/>
              <a:rect l="l" t="t" r="r" b="b"/>
              <a:pathLst>
                <a:path w="109" h="55" extrusionOk="0">
                  <a:moveTo>
                    <a:pt x="28" y="0"/>
                  </a:moveTo>
                  <a:cubicBezTo>
                    <a:pt x="28" y="27"/>
                    <a:pt x="1" y="41"/>
                    <a:pt x="28" y="41"/>
                  </a:cubicBezTo>
                  <a:lnTo>
                    <a:pt x="55" y="41"/>
                  </a:lnTo>
                  <a:cubicBezTo>
                    <a:pt x="68" y="41"/>
                    <a:pt x="109" y="41"/>
                    <a:pt x="109" y="54"/>
                  </a:cubicBezTo>
                  <a:cubicBezTo>
                    <a:pt x="109" y="41"/>
                    <a:pt x="109" y="41"/>
                    <a:pt x="95" y="27"/>
                  </a:cubicBezTo>
                  <a:cubicBezTo>
                    <a:pt x="68" y="0"/>
                    <a:pt x="41" y="0"/>
                    <a:pt x="28" y="0"/>
                  </a:cubicBezTo>
                  <a:close/>
                </a:path>
              </a:pathLst>
            </a:custGeom>
            <a:solidFill>
              <a:srgbClr val="AE7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4"/>
            <p:cNvSpPr/>
            <p:nvPr/>
          </p:nvSpPr>
          <p:spPr>
            <a:xfrm>
              <a:off x="2133150" y="4131425"/>
              <a:ext cx="2375" cy="1375"/>
            </a:xfrm>
            <a:custGeom>
              <a:avLst/>
              <a:gdLst/>
              <a:ahLst/>
              <a:cxnLst/>
              <a:rect l="l" t="t" r="r" b="b"/>
              <a:pathLst>
                <a:path w="95" h="55" extrusionOk="0">
                  <a:moveTo>
                    <a:pt x="14" y="1"/>
                  </a:moveTo>
                  <a:cubicBezTo>
                    <a:pt x="14" y="10"/>
                    <a:pt x="1" y="26"/>
                    <a:pt x="2" y="35"/>
                  </a:cubicBezTo>
                  <a:lnTo>
                    <a:pt x="2" y="35"/>
                  </a:lnTo>
                  <a:cubicBezTo>
                    <a:pt x="2" y="29"/>
                    <a:pt x="6" y="22"/>
                    <a:pt x="14" y="14"/>
                  </a:cubicBezTo>
                  <a:cubicBezTo>
                    <a:pt x="41" y="14"/>
                    <a:pt x="54" y="14"/>
                    <a:pt x="54" y="41"/>
                  </a:cubicBezTo>
                  <a:cubicBezTo>
                    <a:pt x="61" y="41"/>
                    <a:pt x="66" y="42"/>
                    <a:pt x="70" y="43"/>
                  </a:cubicBezTo>
                  <a:lnTo>
                    <a:pt x="70" y="43"/>
                  </a:lnTo>
                  <a:cubicBezTo>
                    <a:pt x="59" y="41"/>
                    <a:pt x="48" y="41"/>
                    <a:pt x="41" y="41"/>
                  </a:cubicBezTo>
                  <a:lnTo>
                    <a:pt x="14" y="41"/>
                  </a:lnTo>
                  <a:cubicBezTo>
                    <a:pt x="6" y="41"/>
                    <a:pt x="2" y="39"/>
                    <a:pt x="2" y="35"/>
                  </a:cubicBezTo>
                  <a:lnTo>
                    <a:pt x="2" y="35"/>
                  </a:lnTo>
                  <a:cubicBezTo>
                    <a:pt x="1" y="48"/>
                    <a:pt x="14" y="55"/>
                    <a:pt x="14" y="55"/>
                  </a:cubicBezTo>
                  <a:lnTo>
                    <a:pt x="81" y="55"/>
                  </a:lnTo>
                  <a:cubicBezTo>
                    <a:pt x="81" y="55"/>
                    <a:pt x="81" y="47"/>
                    <a:pt x="70" y="43"/>
                  </a:cubicBezTo>
                  <a:lnTo>
                    <a:pt x="70" y="43"/>
                  </a:lnTo>
                  <a:cubicBezTo>
                    <a:pt x="79" y="45"/>
                    <a:pt x="89" y="48"/>
                    <a:pt x="95" y="55"/>
                  </a:cubicBezTo>
                  <a:lnTo>
                    <a:pt x="54" y="14"/>
                  </a:lnTo>
                  <a:cubicBezTo>
                    <a:pt x="54" y="1"/>
                    <a:pt x="27" y="1"/>
                    <a:pt x="14" y="1"/>
                  </a:cubicBezTo>
                  <a:close/>
                </a:path>
              </a:pathLst>
            </a:custGeom>
            <a:solidFill>
              <a:srgbClr val="AE7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4"/>
            <p:cNvSpPr/>
            <p:nvPr/>
          </p:nvSpPr>
          <p:spPr>
            <a:xfrm>
              <a:off x="2125025" y="4123300"/>
              <a:ext cx="10175" cy="6450"/>
            </a:xfrm>
            <a:custGeom>
              <a:avLst/>
              <a:gdLst/>
              <a:ahLst/>
              <a:cxnLst/>
              <a:rect l="l" t="t" r="r" b="b"/>
              <a:pathLst>
                <a:path w="407" h="258" extrusionOk="0">
                  <a:moveTo>
                    <a:pt x="312" y="1"/>
                  </a:moveTo>
                  <a:cubicBezTo>
                    <a:pt x="271" y="28"/>
                    <a:pt x="217" y="41"/>
                    <a:pt x="163" y="69"/>
                  </a:cubicBezTo>
                  <a:cubicBezTo>
                    <a:pt x="149" y="96"/>
                    <a:pt x="109" y="109"/>
                    <a:pt x="95" y="123"/>
                  </a:cubicBezTo>
                  <a:cubicBezTo>
                    <a:pt x="28" y="177"/>
                    <a:pt x="1" y="231"/>
                    <a:pt x="28" y="244"/>
                  </a:cubicBezTo>
                  <a:cubicBezTo>
                    <a:pt x="41" y="244"/>
                    <a:pt x="136" y="258"/>
                    <a:pt x="136" y="258"/>
                  </a:cubicBezTo>
                  <a:cubicBezTo>
                    <a:pt x="109" y="244"/>
                    <a:pt x="136" y="190"/>
                    <a:pt x="204" y="136"/>
                  </a:cubicBezTo>
                  <a:cubicBezTo>
                    <a:pt x="217" y="123"/>
                    <a:pt x="231" y="123"/>
                    <a:pt x="244" y="109"/>
                  </a:cubicBezTo>
                  <a:cubicBezTo>
                    <a:pt x="298" y="69"/>
                    <a:pt x="366" y="55"/>
                    <a:pt x="406" y="41"/>
                  </a:cubicBezTo>
                  <a:lnTo>
                    <a:pt x="312" y="1"/>
                  </a:lnTo>
                  <a:close/>
                </a:path>
              </a:pathLst>
            </a:custGeom>
            <a:solidFill>
              <a:srgbClr val="AE7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4"/>
            <p:cNvSpPr/>
            <p:nvPr/>
          </p:nvSpPr>
          <p:spPr>
            <a:xfrm>
              <a:off x="2125375" y="4122625"/>
              <a:ext cx="9825" cy="7125"/>
            </a:xfrm>
            <a:custGeom>
              <a:avLst/>
              <a:gdLst/>
              <a:ahLst/>
              <a:cxnLst/>
              <a:rect l="l" t="t" r="r" b="b"/>
              <a:pathLst>
                <a:path w="393" h="285" extrusionOk="0">
                  <a:moveTo>
                    <a:pt x="325" y="14"/>
                  </a:moveTo>
                  <a:cubicBezTo>
                    <a:pt x="323" y="15"/>
                    <a:pt x="322" y="15"/>
                    <a:pt x="320" y="16"/>
                  </a:cubicBezTo>
                  <a:lnTo>
                    <a:pt x="320" y="16"/>
                  </a:lnTo>
                  <a:lnTo>
                    <a:pt x="359" y="41"/>
                  </a:lnTo>
                  <a:lnTo>
                    <a:pt x="359" y="41"/>
                  </a:lnTo>
                  <a:lnTo>
                    <a:pt x="325" y="14"/>
                  </a:lnTo>
                  <a:close/>
                  <a:moveTo>
                    <a:pt x="359" y="41"/>
                  </a:moveTo>
                  <a:lnTo>
                    <a:pt x="377" y="56"/>
                  </a:lnTo>
                  <a:lnTo>
                    <a:pt x="377" y="56"/>
                  </a:lnTo>
                  <a:cubicBezTo>
                    <a:pt x="378" y="56"/>
                    <a:pt x="378" y="55"/>
                    <a:pt x="379" y="55"/>
                  </a:cubicBezTo>
                  <a:lnTo>
                    <a:pt x="359" y="41"/>
                  </a:lnTo>
                  <a:close/>
                  <a:moveTo>
                    <a:pt x="377" y="56"/>
                  </a:moveTo>
                  <a:cubicBezTo>
                    <a:pt x="348" y="69"/>
                    <a:pt x="283" y="83"/>
                    <a:pt x="230" y="123"/>
                  </a:cubicBezTo>
                  <a:cubicBezTo>
                    <a:pt x="217" y="136"/>
                    <a:pt x="203" y="136"/>
                    <a:pt x="176" y="150"/>
                  </a:cubicBezTo>
                  <a:cubicBezTo>
                    <a:pt x="141" y="197"/>
                    <a:pt x="105" y="223"/>
                    <a:pt x="115" y="256"/>
                  </a:cubicBezTo>
                  <a:lnTo>
                    <a:pt x="115" y="256"/>
                  </a:lnTo>
                  <a:cubicBezTo>
                    <a:pt x="121" y="232"/>
                    <a:pt x="152" y="201"/>
                    <a:pt x="190" y="163"/>
                  </a:cubicBezTo>
                  <a:cubicBezTo>
                    <a:pt x="203" y="150"/>
                    <a:pt x="217" y="136"/>
                    <a:pt x="230" y="136"/>
                  </a:cubicBezTo>
                  <a:cubicBezTo>
                    <a:pt x="284" y="96"/>
                    <a:pt x="338" y="82"/>
                    <a:pt x="392" y="68"/>
                  </a:cubicBezTo>
                  <a:lnTo>
                    <a:pt x="377" y="56"/>
                  </a:lnTo>
                  <a:close/>
                  <a:moveTo>
                    <a:pt x="298" y="1"/>
                  </a:moveTo>
                  <a:cubicBezTo>
                    <a:pt x="244" y="14"/>
                    <a:pt x="203" y="28"/>
                    <a:pt x="149" y="68"/>
                  </a:cubicBezTo>
                  <a:cubicBezTo>
                    <a:pt x="135" y="82"/>
                    <a:pt x="95" y="96"/>
                    <a:pt x="81" y="123"/>
                  </a:cubicBezTo>
                  <a:cubicBezTo>
                    <a:pt x="27" y="163"/>
                    <a:pt x="0" y="217"/>
                    <a:pt x="14" y="258"/>
                  </a:cubicBezTo>
                  <a:cubicBezTo>
                    <a:pt x="14" y="217"/>
                    <a:pt x="54" y="190"/>
                    <a:pt x="95" y="136"/>
                  </a:cubicBezTo>
                  <a:cubicBezTo>
                    <a:pt x="122" y="123"/>
                    <a:pt x="149" y="96"/>
                    <a:pt x="162" y="82"/>
                  </a:cubicBezTo>
                  <a:cubicBezTo>
                    <a:pt x="215" y="56"/>
                    <a:pt x="267" y="29"/>
                    <a:pt x="320" y="16"/>
                  </a:cubicBezTo>
                  <a:lnTo>
                    <a:pt x="320" y="16"/>
                  </a:lnTo>
                  <a:lnTo>
                    <a:pt x="298" y="1"/>
                  </a:lnTo>
                  <a:close/>
                  <a:moveTo>
                    <a:pt x="115" y="256"/>
                  </a:moveTo>
                  <a:lnTo>
                    <a:pt x="115" y="256"/>
                  </a:lnTo>
                  <a:cubicBezTo>
                    <a:pt x="113" y="261"/>
                    <a:pt x="113" y="266"/>
                    <a:pt x="114" y="271"/>
                  </a:cubicBezTo>
                  <a:lnTo>
                    <a:pt x="114" y="271"/>
                  </a:lnTo>
                  <a:cubicBezTo>
                    <a:pt x="82" y="269"/>
                    <a:pt x="14" y="258"/>
                    <a:pt x="14" y="258"/>
                  </a:cubicBezTo>
                  <a:lnTo>
                    <a:pt x="14" y="258"/>
                  </a:lnTo>
                  <a:cubicBezTo>
                    <a:pt x="27" y="271"/>
                    <a:pt x="81" y="271"/>
                    <a:pt x="122" y="285"/>
                  </a:cubicBezTo>
                  <a:cubicBezTo>
                    <a:pt x="118" y="281"/>
                    <a:pt x="115" y="276"/>
                    <a:pt x="114" y="271"/>
                  </a:cubicBezTo>
                  <a:lnTo>
                    <a:pt x="114" y="271"/>
                  </a:lnTo>
                  <a:cubicBezTo>
                    <a:pt x="117" y="271"/>
                    <a:pt x="120" y="271"/>
                    <a:pt x="122" y="271"/>
                  </a:cubicBezTo>
                  <a:cubicBezTo>
                    <a:pt x="118" y="266"/>
                    <a:pt x="116" y="261"/>
                    <a:pt x="115" y="256"/>
                  </a:cubicBezTo>
                  <a:close/>
                </a:path>
              </a:pathLst>
            </a:custGeom>
            <a:solidFill>
              <a:srgbClr val="AE7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4"/>
            <p:cNvSpPr/>
            <p:nvPr/>
          </p:nvSpPr>
          <p:spPr>
            <a:xfrm>
              <a:off x="2127725" y="4128050"/>
              <a:ext cx="2750" cy="1525"/>
            </a:xfrm>
            <a:custGeom>
              <a:avLst/>
              <a:gdLst/>
              <a:ahLst/>
              <a:cxnLst/>
              <a:rect l="l" t="t" r="r" b="b"/>
              <a:pathLst>
                <a:path w="110" h="61" extrusionOk="0">
                  <a:moveTo>
                    <a:pt x="55" y="0"/>
                  </a:moveTo>
                  <a:cubicBezTo>
                    <a:pt x="41" y="0"/>
                    <a:pt x="41" y="14"/>
                    <a:pt x="28" y="14"/>
                  </a:cubicBezTo>
                  <a:cubicBezTo>
                    <a:pt x="1" y="41"/>
                    <a:pt x="1" y="54"/>
                    <a:pt x="28" y="54"/>
                  </a:cubicBezTo>
                  <a:cubicBezTo>
                    <a:pt x="32" y="58"/>
                    <a:pt x="37" y="60"/>
                    <a:pt x="43" y="60"/>
                  </a:cubicBezTo>
                  <a:cubicBezTo>
                    <a:pt x="58" y="60"/>
                    <a:pt x="80" y="50"/>
                    <a:pt x="109" y="41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AE7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4"/>
            <p:cNvSpPr/>
            <p:nvPr/>
          </p:nvSpPr>
          <p:spPr>
            <a:xfrm>
              <a:off x="2128400" y="4128050"/>
              <a:ext cx="2400" cy="1525"/>
            </a:xfrm>
            <a:custGeom>
              <a:avLst/>
              <a:gdLst/>
              <a:ahLst/>
              <a:cxnLst/>
              <a:rect l="l" t="t" r="r" b="b"/>
              <a:pathLst>
                <a:path w="96" h="61" extrusionOk="0">
                  <a:moveTo>
                    <a:pt x="28" y="0"/>
                  </a:moveTo>
                  <a:lnTo>
                    <a:pt x="28" y="0"/>
                  </a:lnTo>
                  <a:cubicBezTo>
                    <a:pt x="14" y="0"/>
                    <a:pt x="1" y="14"/>
                    <a:pt x="1" y="14"/>
                  </a:cubicBezTo>
                  <a:cubicBezTo>
                    <a:pt x="14" y="14"/>
                    <a:pt x="14" y="0"/>
                    <a:pt x="28" y="0"/>
                  </a:cubicBezTo>
                  <a:close/>
                  <a:moveTo>
                    <a:pt x="28" y="0"/>
                  </a:moveTo>
                  <a:lnTo>
                    <a:pt x="82" y="41"/>
                  </a:lnTo>
                  <a:cubicBezTo>
                    <a:pt x="41" y="54"/>
                    <a:pt x="14" y="54"/>
                    <a:pt x="1" y="54"/>
                  </a:cubicBezTo>
                  <a:cubicBezTo>
                    <a:pt x="9" y="58"/>
                    <a:pt x="18" y="60"/>
                    <a:pt x="27" y="60"/>
                  </a:cubicBezTo>
                  <a:cubicBezTo>
                    <a:pt x="51" y="60"/>
                    <a:pt x="76" y="50"/>
                    <a:pt x="96" y="41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AE7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4"/>
            <p:cNvSpPr/>
            <p:nvPr/>
          </p:nvSpPr>
          <p:spPr>
            <a:xfrm>
              <a:off x="2132475" y="4126025"/>
              <a:ext cx="2050" cy="1375"/>
            </a:xfrm>
            <a:custGeom>
              <a:avLst/>
              <a:gdLst/>
              <a:ahLst/>
              <a:cxnLst/>
              <a:rect l="l" t="t" r="r" b="b"/>
              <a:pathLst>
                <a:path w="82" h="55" extrusionOk="0">
                  <a:moveTo>
                    <a:pt x="68" y="0"/>
                  </a:moveTo>
                  <a:cubicBezTo>
                    <a:pt x="54" y="0"/>
                    <a:pt x="41" y="0"/>
                    <a:pt x="0" y="14"/>
                  </a:cubicBezTo>
                  <a:lnTo>
                    <a:pt x="68" y="54"/>
                  </a:lnTo>
                  <a:cubicBezTo>
                    <a:pt x="81" y="14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AE7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4"/>
            <p:cNvSpPr/>
            <p:nvPr/>
          </p:nvSpPr>
          <p:spPr>
            <a:xfrm>
              <a:off x="2132475" y="4126025"/>
              <a:ext cx="2050" cy="1375"/>
            </a:xfrm>
            <a:custGeom>
              <a:avLst/>
              <a:gdLst/>
              <a:ahLst/>
              <a:cxnLst/>
              <a:rect l="l" t="t" r="r" b="b"/>
              <a:pathLst>
                <a:path w="82" h="55" extrusionOk="0">
                  <a:moveTo>
                    <a:pt x="54" y="1"/>
                  </a:moveTo>
                  <a:cubicBezTo>
                    <a:pt x="43" y="2"/>
                    <a:pt x="28" y="4"/>
                    <a:pt x="0" y="14"/>
                  </a:cubicBezTo>
                  <a:cubicBezTo>
                    <a:pt x="36" y="14"/>
                    <a:pt x="51" y="3"/>
                    <a:pt x="54" y="1"/>
                  </a:cubicBezTo>
                  <a:close/>
                  <a:moveTo>
                    <a:pt x="54" y="0"/>
                  </a:moveTo>
                  <a:cubicBezTo>
                    <a:pt x="54" y="0"/>
                    <a:pt x="54" y="0"/>
                    <a:pt x="54" y="1"/>
                  </a:cubicBezTo>
                  <a:lnTo>
                    <a:pt x="54" y="1"/>
                  </a:lnTo>
                  <a:cubicBezTo>
                    <a:pt x="55" y="0"/>
                    <a:pt x="56" y="0"/>
                    <a:pt x="57" y="0"/>
                  </a:cubicBezTo>
                  <a:lnTo>
                    <a:pt x="57" y="0"/>
                  </a:lnTo>
                  <a:cubicBezTo>
                    <a:pt x="67" y="2"/>
                    <a:pt x="67" y="15"/>
                    <a:pt x="57" y="47"/>
                  </a:cubicBezTo>
                  <a:lnTo>
                    <a:pt x="57" y="47"/>
                  </a:lnTo>
                  <a:lnTo>
                    <a:pt x="0" y="14"/>
                  </a:lnTo>
                  <a:lnTo>
                    <a:pt x="54" y="54"/>
                  </a:lnTo>
                  <a:cubicBezTo>
                    <a:pt x="55" y="52"/>
                    <a:pt x="56" y="50"/>
                    <a:pt x="57" y="47"/>
                  </a:cubicBezTo>
                  <a:lnTo>
                    <a:pt x="57" y="47"/>
                  </a:lnTo>
                  <a:lnTo>
                    <a:pt x="68" y="54"/>
                  </a:lnTo>
                  <a:cubicBezTo>
                    <a:pt x="68" y="27"/>
                    <a:pt x="81" y="0"/>
                    <a:pt x="68" y="0"/>
                  </a:cubicBezTo>
                  <a:cubicBezTo>
                    <a:pt x="64" y="0"/>
                    <a:pt x="61" y="0"/>
                    <a:pt x="57" y="0"/>
                  </a:cubicBezTo>
                  <a:lnTo>
                    <a:pt x="57" y="0"/>
                  </a:lnTo>
                  <a:cubicBezTo>
                    <a:pt x="56" y="0"/>
                    <a:pt x="55" y="0"/>
                    <a:pt x="54" y="0"/>
                  </a:cubicBezTo>
                  <a:close/>
                </a:path>
              </a:pathLst>
            </a:custGeom>
            <a:solidFill>
              <a:srgbClr val="AE7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4"/>
            <p:cNvSpPr/>
            <p:nvPr/>
          </p:nvSpPr>
          <p:spPr>
            <a:xfrm>
              <a:off x="2131125" y="4126350"/>
              <a:ext cx="5100" cy="6800"/>
            </a:xfrm>
            <a:custGeom>
              <a:avLst/>
              <a:gdLst/>
              <a:ahLst/>
              <a:cxnLst/>
              <a:rect l="l" t="t" r="r" b="b"/>
              <a:pathLst>
                <a:path w="204" h="272" extrusionOk="0">
                  <a:moveTo>
                    <a:pt x="122" y="1"/>
                  </a:moveTo>
                  <a:lnTo>
                    <a:pt x="126" y="3"/>
                  </a:lnTo>
                  <a:lnTo>
                    <a:pt x="126" y="3"/>
                  </a:lnTo>
                  <a:cubicBezTo>
                    <a:pt x="125" y="1"/>
                    <a:pt x="123" y="1"/>
                    <a:pt x="122" y="1"/>
                  </a:cubicBezTo>
                  <a:close/>
                  <a:moveTo>
                    <a:pt x="126" y="3"/>
                  </a:moveTo>
                  <a:cubicBezTo>
                    <a:pt x="132" y="14"/>
                    <a:pt x="119" y="61"/>
                    <a:pt x="95" y="109"/>
                  </a:cubicBezTo>
                  <a:cubicBezTo>
                    <a:pt x="68" y="122"/>
                    <a:pt x="68" y="136"/>
                    <a:pt x="54" y="149"/>
                  </a:cubicBezTo>
                  <a:cubicBezTo>
                    <a:pt x="27" y="190"/>
                    <a:pt x="0" y="217"/>
                    <a:pt x="27" y="217"/>
                  </a:cubicBezTo>
                  <a:lnTo>
                    <a:pt x="76" y="266"/>
                  </a:lnTo>
                  <a:lnTo>
                    <a:pt x="76" y="266"/>
                  </a:lnTo>
                  <a:cubicBezTo>
                    <a:pt x="76" y="256"/>
                    <a:pt x="88" y="234"/>
                    <a:pt x="108" y="204"/>
                  </a:cubicBezTo>
                  <a:cubicBezTo>
                    <a:pt x="122" y="190"/>
                    <a:pt x="135" y="149"/>
                    <a:pt x="162" y="136"/>
                  </a:cubicBezTo>
                  <a:cubicBezTo>
                    <a:pt x="190" y="82"/>
                    <a:pt x="203" y="41"/>
                    <a:pt x="190" y="41"/>
                  </a:cubicBezTo>
                  <a:lnTo>
                    <a:pt x="126" y="3"/>
                  </a:lnTo>
                  <a:close/>
                  <a:moveTo>
                    <a:pt x="76" y="266"/>
                  </a:moveTo>
                  <a:lnTo>
                    <a:pt x="76" y="266"/>
                  </a:lnTo>
                  <a:cubicBezTo>
                    <a:pt x="76" y="269"/>
                    <a:pt x="78" y="271"/>
                    <a:pt x="81" y="271"/>
                  </a:cubicBezTo>
                  <a:lnTo>
                    <a:pt x="76" y="266"/>
                  </a:lnTo>
                  <a:close/>
                </a:path>
              </a:pathLst>
            </a:custGeom>
            <a:solidFill>
              <a:srgbClr val="AE7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4"/>
            <p:cNvSpPr/>
            <p:nvPr/>
          </p:nvSpPr>
          <p:spPr>
            <a:xfrm>
              <a:off x="2130775" y="4126025"/>
              <a:ext cx="5450" cy="6775"/>
            </a:xfrm>
            <a:custGeom>
              <a:avLst/>
              <a:gdLst/>
              <a:ahLst/>
              <a:cxnLst/>
              <a:rect l="l" t="t" r="r" b="b"/>
              <a:pathLst>
                <a:path w="218" h="271" extrusionOk="0">
                  <a:moveTo>
                    <a:pt x="136" y="0"/>
                  </a:moveTo>
                  <a:cubicBezTo>
                    <a:pt x="136" y="8"/>
                    <a:pt x="131" y="24"/>
                    <a:pt x="125" y="45"/>
                  </a:cubicBezTo>
                  <a:lnTo>
                    <a:pt x="125" y="45"/>
                  </a:lnTo>
                  <a:cubicBezTo>
                    <a:pt x="133" y="26"/>
                    <a:pt x="136" y="14"/>
                    <a:pt x="136" y="14"/>
                  </a:cubicBezTo>
                  <a:cubicBezTo>
                    <a:pt x="136" y="14"/>
                    <a:pt x="190" y="27"/>
                    <a:pt x="204" y="54"/>
                  </a:cubicBezTo>
                  <a:cubicBezTo>
                    <a:pt x="209" y="60"/>
                    <a:pt x="210" y="67"/>
                    <a:pt x="208" y="77"/>
                  </a:cubicBezTo>
                  <a:lnTo>
                    <a:pt x="208" y="77"/>
                  </a:lnTo>
                  <a:cubicBezTo>
                    <a:pt x="217" y="46"/>
                    <a:pt x="217" y="23"/>
                    <a:pt x="217" y="14"/>
                  </a:cubicBezTo>
                  <a:cubicBezTo>
                    <a:pt x="190" y="14"/>
                    <a:pt x="149" y="14"/>
                    <a:pt x="136" y="0"/>
                  </a:cubicBezTo>
                  <a:close/>
                  <a:moveTo>
                    <a:pt x="208" y="77"/>
                  </a:moveTo>
                  <a:cubicBezTo>
                    <a:pt x="205" y="86"/>
                    <a:pt x="202" y="95"/>
                    <a:pt x="198" y="105"/>
                  </a:cubicBezTo>
                  <a:lnTo>
                    <a:pt x="198" y="105"/>
                  </a:lnTo>
                  <a:cubicBezTo>
                    <a:pt x="203" y="94"/>
                    <a:pt x="206" y="85"/>
                    <a:pt x="208" y="77"/>
                  </a:cubicBezTo>
                  <a:close/>
                  <a:moveTo>
                    <a:pt x="198" y="105"/>
                  </a:moveTo>
                  <a:lnTo>
                    <a:pt x="198" y="105"/>
                  </a:lnTo>
                  <a:cubicBezTo>
                    <a:pt x="195" y="110"/>
                    <a:pt x="193" y="116"/>
                    <a:pt x="190" y="122"/>
                  </a:cubicBezTo>
                  <a:lnTo>
                    <a:pt x="190" y="122"/>
                  </a:lnTo>
                  <a:cubicBezTo>
                    <a:pt x="190" y="122"/>
                    <a:pt x="190" y="122"/>
                    <a:pt x="190" y="122"/>
                  </a:cubicBezTo>
                  <a:cubicBezTo>
                    <a:pt x="193" y="116"/>
                    <a:pt x="196" y="110"/>
                    <a:pt x="198" y="105"/>
                  </a:cubicBezTo>
                  <a:close/>
                  <a:moveTo>
                    <a:pt x="190" y="122"/>
                  </a:moveTo>
                  <a:lnTo>
                    <a:pt x="190" y="122"/>
                  </a:lnTo>
                  <a:cubicBezTo>
                    <a:pt x="176" y="136"/>
                    <a:pt x="149" y="163"/>
                    <a:pt x="136" y="190"/>
                  </a:cubicBezTo>
                  <a:cubicBezTo>
                    <a:pt x="131" y="200"/>
                    <a:pt x="125" y="209"/>
                    <a:pt x="121" y="217"/>
                  </a:cubicBezTo>
                  <a:lnTo>
                    <a:pt x="121" y="217"/>
                  </a:lnTo>
                  <a:cubicBezTo>
                    <a:pt x="121" y="217"/>
                    <a:pt x="122" y="217"/>
                    <a:pt x="122" y="217"/>
                  </a:cubicBezTo>
                  <a:cubicBezTo>
                    <a:pt x="136" y="203"/>
                    <a:pt x="149" y="162"/>
                    <a:pt x="176" y="149"/>
                  </a:cubicBezTo>
                  <a:cubicBezTo>
                    <a:pt x="181" y="139"/>
                    <a:pt x="186" y="130"/>
                    <a:pt x="190" y="122"/>
                  </a:cubicBezTo>
                  <a:close/>
                  <a:moveTo>
                    <a:pt x="121" y="217"/>
                  </a:moveTo>
                  <a:lnTo>
                    <a:pt x="121" y="217"/>
                  </a:lnTo>
                  <a:cubicBezTo>
                    <a:pt x="114" y="219"/>
                    <a:pt x="111" y="232"/>
                    <a:pt x="110" y="246"/>
                  </a:cubicBezTo>
                  <a:lnTo>
                    <a:pt x="110" y="246"/>
                  </a:lnTo>
                  <a:cubicBezTo>
                    <a:pt x="111" y="235"/>
                    <a:pt x="116" y="226"/>
                    <a:pt x="121" y="217"/>
                  </a:cubicBezTo>
                  <a:close/>
                  <a:moveTo>
                    <a:pt x="125" y="45"/>
                  </a:moveTo>
                  <a:lnTo>
                    <a:pt x="125" y="45"/>
                  </a:lnTo>
                  <a:cubicBezTo>
                    <a:pt x="117" y="65"/>
                    <a:pt x="103" y="94"/>
                    <a:pt x="82" y="122"/>
                  </a:cubicBezTo>
                  <a:cubicBezTo>
                    <a:pt x="68" y="135"/>
                    <a:pt x="68" y="149"/>
                    <a:pt x="55" y="162"/>
                  </a:cubicBezTo>
                  <a:cubicBezTo>
                    <a:pt x="14" y="203"/>
                    <a:pt x="1" y="230"/>
                    <a:pt x="14" y="230"/>
                  </a:cubicBezTo>
                  <a:lnTo>
                    <a:pt x="109" y="271"/>
                  </a:lnTo>
                  <a:cubicBezTo>
                    <a:pt x="109" y="265"/>
                    <a:pt x="109" y="256"/>
                    <a:pt x="110" y="246"/>
                  </a:cubicBezTo>
                  <a:lnTo>
                    <a:pt x="110" y="246"/>
                  </a:lnTo>
                  <a:cubicBezTo>
                    <a:pt x="109" y="249"/>
                    <a:pt x="109" y="253"/>
                    <a:pt x="109" y="257"/>
                  </a:cubicBezTo>
                  <a:lnTo>
                    <a:pt x="41" y="217"/>
                  </a:lnTo>
                  <a:cubicBezTo>
                    <a:pt x="14" y="217"/>
                    <a:pt x="41" y="190"/>
                    <a:pt x="68" y="149"/>
                  </a:cubicBezTo>
                  <a:cubicBezTo>
                    <a:pt x="82" y="135"/>
                    <a:pt x="82" y="122"/>
                    <a:pt x="109" y="95"/>
                  </a:cubicBezTo>
                  <a:cubicBezTo>
                    <a:pt x="115" y="77"/>
                    <a:pt x="120" y="60"/>
                    <a:pt x="125" y="45"/>
                  </a:cubicBezTo>
                  <a:close/>
                </a:path>
              </a:pathLst>
            </a:custGeom>
            <a:solidFill>
              <a:srgbClr val="AE7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4"/>
            <p:cNvSpPr/>
            <p:nvPr/>
          </p:nvSpPr>
          <p:spPr>
            <a:xfrm>
              <a:off x="2167650" y="4114850"/>
              <a:ext cx="6450" cy="3400"/>
            </a:xfrm>
            <a:custGeom>
              <a:avLst/>
              <a:gdLst/>
              <a:ahLst/>
              <a:cxnLst/>
              <a:rect l="l" t="t" r="r" b="b"/>
              <a:pathLst>
                <a:path w="258" h="136" extrusionOk="0">
                  <a:moveTo>
                    <a:pt x="149" y="1"/>
                  </a:moveTo>
                  <a:cubicBezTo>
                    <a:pt x="136" y="1"/>
                    <a:pt x="0" y="68"/>
                    <a:pt x="0" y="68"/>
                  </a:cubicBezTo>
                  <a:cubicBezTo>
                    <a:pt x="14" y="95"/>
                    <a:pt x="14" y="109"/>
                    <a:pt x="14" y="109"/>
                  </a:cubicBezTo>
                  <a:lnTo>
                    <a:pt x="68" y="136"/>
                  </a:lnTo>
                  <a:lnTo>
                    <a:pt x="258" y="41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4"/>
            <p:cNvSpPr/>
            <p:nvPr/>
          </p:nvSpPr>
          <p:spPr>
            <a:xfrm>
              <a:off x="2152100" y="4105725"/>
              <a:ext cx="18950" cy="10850"/>
            </a:xfrm>
            <a:custGeom>
              <a:avLst/>
              <a:gdLst/>
              <a:ahLst/>
              <a:cxnLst/>
              <a:rect l="l" t="t" r="r" b="b"/>
              <a:pathLst>
                <a:path w="758" h="434" extrusionOk="0">
                  <a:moveTo>
                    <a:pt x="108" y="0"/>
                  </a:moveTo>
                  <a:lnTo>
                    <a:pt x="0" y="81"/>
                  </a:lnTo>
                  <a:lnTo>
                    <a:pt x="622" y="433"/>
                  </a:lnTo>
                  <a:lnTo>
                    <a:pt x="758" y="36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4"/>
            <p:cNvSpPr/>
            <p:nvPr/>
          </p:nvSpPr>
          <p:spPr>
            <a:xfrm>
              <a:off x="2147375" y="4103025"/>
              <a:ext cx="7450" cy="4400"/>
            </a:xfrm>
            <a:custGeom>
              <a:avLst/>
              <a:gdLst/>
              <a:ahLst/>
              <a:cxnLst/>
              <a:rect l="l" t="t" r="r" b="b"/>
              <a:pathLst>
                <a:path w="298" h="176" extrusionOk="0">
                  <a:moveTo>
                    <a:pt x="27" y="41"/>
                  </a:moveTo>
                  <a:cubicBezTo>
                    <a:pt x="13" y="41"/>
                    <a:pt x="13" y="54"/>
                    <a:pt x="27" y="54"/>
                  </a:cubicBezTo>
                  <a:cubicBezTo>
                    <a:pt x="13" y="54"/>
                    <a:pt x="27" y="41"/>
                    <a:pt x="27" y="41"/>
                  </a:cubicBezTo>
                  <a:close/>
                  <a:moveTo>
                    <a:pt x="148" y="0"/>
                  </a:moveTo>
                  <a:cubicBezTo>
                    <a:pt x="121" y="0"/>
                    <a:pt x="94" y="0"/>
                    <a:pt x="81" y="27"/>
                  </a:cubicBezTo>
                  <a:lnTo>
                    <a:pt x="94" y="27"/>
                  </a:lnTo>
                  <a:cubicBezTo>
                    <a:pt x="67" y="41"/>
                    <a:pt x="40" y="54"/>
                    <a:pt x="27" y="54"/>
                  </a:cubicBezTo>
                  <a:cubicBezTo>
                    <a:pt x="19" y="58"/>
                    <a:pt x="13" y="63"/>
                    <a:pt x="10" y="68"/>
                  </a:cubicBezTo>
                  <a:lnTo>
                    <a:pt x="10" y="68"/>
                  </a:lnTo>
                  <a:cubicBezTo>
                    <a:pt x="11" y="68"/>
                    <a:pt x="12" y="68"/>
                    <a:pt x="13" y="68"/>
                  </a:cubicBezTo>
                  <a:lnTo>
                    <a:pt x="13" y="68"/>
                  </a:lnTo>
                  <a:cubicBezTo>
                    <a:pt x="12" y="68"/>
                    <a:pt x="11" y="68"/>
                    <a:pt x="10" y="68"/>
                  </a:cubicBezTo>
                  <a:lnTo>
                    <a:pt x="10" y="68"/>
                  </a:lnTo>
                  <a:cubicBezTo>
                    <a:pt x="10" y="68"/>
                    <a:pt x="10" y="68"/>
                    <a:pt x="10" y="68"/>
                  </a:cubicBezTo>
                  <a:lnTo>
                    <a:pt x="10" y="68"/>
                  </a:lnTo>
                  <a:cubicBezTo>
                    <a:pt x="5" y="70"/>
                    <a:pt x="3" y="76"/>
                    <a:pt x="3" y="82"/>
                  </a:cubicBezTo>
                  <a:lnTo>
                    <a:pt x="3" y="82"/>
                  </a:lnTo>
                  <a:cubicBezTo>
                    <a:pt x="3" y="76"/>
                    <a:pt x="5" y="70"/>
                    <a:pt x="10" y="68"/>
                  </a:cubicBezTo>
                  <a:lnTo>
                    <a:pt x="10" y="68"/>
                  </a:lnTo>
                  <a:cubicBezTo>
                    <a:pt x="1" y="81"/>
                    <a:pt x="4" y="95"/>
                    <a:pt x="13" y="95"/>
                  </a:cubicBezTo>
                  <a:lnTo>
                    <a:pt x="13" y="95"/>
                  </a:lnTo>
                  <a:cubicBezTo>
                    <a:pt x="7" y="95"/>
                    <a:pt x="3" y="88"/>
                    <a:pt x="3" y="82"/>
                  </a:cubicBezTo>
                  <a:lnTo>
                    <a:pt x="3" y="82"/>
                  </a:lnTo>
                  <a:cubicBezTo>
                    <a:pt x="3" y="91"/>
                    <a:pt x="6" y="101"/>
                    <a:pt x="13" y="108"/>
                  </a:cubicBezTo>
                  <a:cubicBezTo>
                    <a:pt x="121" y="108"/>
                    <a:pt x="67" y="135"/>
                    <a:pt x="67" y="135"/>
                  </a:cubicBezTo>
                  <a:lnTo>
                    <a:pt x="121" y="176"/>
                  </a:lnTo>
                  <a:lnTo>
                    <a:pt x="135" y="162"/>
                  </a:lnTo>
                  <a:cubicBezTo>
                    <a:pt x="140" y="164"/>
                    <a:pt x="145" y="164"/>
                    <a:pt x="151" y="164"/>
                  </a:cubicBezTo>
                  <a:cubicBezTo>
                    <a:pt x="208" y="164"/>
                    <a:pt x="297" y="108"/>
                    <a:pt x="297" y="108"/>
                  </a:cubicBezTo>
                  <a:cubicBezTo>
                    <a:pt x="270" y="68"/>
                    <a:pt x="284" y="68"/>
                    <a:pt x="284" y="68"/>
                  </a:cubicBezTo>
                  <a:lnTo>
                    <a:pt x="230" y="41"/>
                  </a:lnTo>
                  <a:lnTo>
                    <a:pt x="189" y="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4"/>
            <p:cNvSpPr/>
            <p:nvPr/>
          </p:nvSpPr>
          <p:spPr>
            <a:xfrm>
              <a:off x="2169675" y="4115525"/>
              <a:ext cx="5450" cy="3750"/>
            </a:xfrm>
            <a:custGeom>
              <a:avLst/>
              <a:gdLst/>
              <a:ahLst/>
              <a:cxnLst/>
              <a:rect l="l" t="t" r="r" b="b"/>
              <a:pathLst>
                <a:path w="218" h="150" extrusionOk="0">
                  <a:moveTo>
                    <a:pt x="204" y="1"/>
                  </a:moveTo>
                  <a:cubicBezTo>
                    <a:pt x="190" y="1"/>
                    <a:pt x="190" y="14"/>
                    <a:pt x="177" y="14"/>
                  </a:cubicBezTo>
                  <a:cubicBezTo>
                    <a:pt x="149" y="14"/>
                    <a:pt x="149" y="14"/>
                    <a:pt x="136" y="28"/>
                  </a:cubicBezTo>
                  <a:cubicBezTo>
                    <a:pt x="122" y="28"/>
                    <a:pt x="122" y="41"/>
                    <a:pt x="122" y="41"/>
                  </a:cubicBezTo>
                  <a:lnTo>
                    <a:pt x="109" y="68"/>
                  </a:lnTo>
                  <a:cubicBezTo>
                    <a:pt x="82" y="68"/>
                    <a:pt x="68" y="82"/>
                    <a:pt x="68" y="82"/>
                  </a:cubicBezTo>
                  <a:cubicBezTo>
                    <a:pt x="55" y="82"/>
                    <a:pt x="55" y="82"/>
                    <a:pt x="41" y="95"/>
                  </a:cubicBezTo>
                  <a:cubicBezTo>
                    <a:pt x="14" y="95"/>
                    <a:pt x="14" y="109"/>
                    <a:pt x="14" y="109"/>
                  </a:cubicBezTo>
                  <a:lnTo>
                    <a:pt x="1" y="136"/>
                  </a:lnTo>
                  <a:lnTo>
                    <a:pt x="14" y="149"/>
                  </a:lnTo>
                  <a:cubicBezTo>
                    <a:pt x="41" y="149"/>
                    <a:pt x="41" y="136"/>
                    <a:pt x="41" y="136"/>
                  </a:cubicBezTo>
                  <a:lnTo>
                    <a:pt x="55" y="109"/>
                  </a:lnTo>
                  <a:cubicBezTo>
                    <a:pt x="68" y="109"/>
                    <a:pt x="68" y="95"/>
                    <a:pt x="82" y="95"/>
                  </a:cubicBezTo>
                  <a:cubicBezTo>
                    <a:pt x="109" y="95"/>
                    <a:pt x="122" y="95"/>
                    <a:pt x="122" y="82"/>
                  </a:cubicBezTo>
                  <a:cubicBezTo>
                    <a:pt x="136" y="82"/>
                    <a:pt x="136" y="68"/>
                    <a:pt x="136" y="68"/>
                  </a:cubicBezTo>
                  <a:lnTo>
                    <a:pt x="149" y="41"/>
                  </a:lnTo>
                  <a:cubicBezTo>
                    <a:pt x="177" y="41"/>
                    <a:pt x="177" y="28"/>
                    <a:pt x="190" y="28"/>
                  </a:cubicBezTo>
                  <a:cubicBezTo>
                    <a:pt x="204" y="28"/>
                    <a:pt x="204" y="28"/>
                    <a:pt x="217" y="14"/>
                  </a:cubicBezTo>
                  <a:lnTo>
                    <a:pt x="204" y="1"/>
                  </a:lnTo>
                  <a:close/>
                </a:path>
              </a:pathLst>
            </a:custGeom>
            <a:solidFill>
              <a:srgbClr val="636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4"/>
            <p:cNvSpPr/>
            <p:nvPr/>
          </p:nvSpPr>
          <p:spPr>
            <a:xfrm>
              <a:off x="2169350" y="4114850"/>
              <a:ext cx="6100" cy="4075"/>
            </a:xfrm>
            <a:custGeom>
              <a:avLst/>
              <a:gdLst/>
              <a:ahLst/>
              <a:cxnLst/>
              <a:rect l="l" t="t" r="r" b="b"/>
              <a:pathLst>
                <a:path w="244" h="163" extrusionOk="0">
                  <a:moveTo>
                    <a:pt x="244" y="1"/>
                  </a:moveTo>
                  <a:lnTo>
                    <a:pt x="244" y="1"/>
                  </a:lnTo>
                  <a:cubicBezTo>
                    <a:pt x="224" y="20"/>
                    <a:pt x="226" y="25"/>
                    <a:pt x="228" y="27"/>
                  </a:cubicBezTo>
                  <a:lnTo>
                    <a:pt x="228" y="27"/>
                  </a:lnTo>
                  <a:cubicBezTo>
                    <a:pt x="237" y="25"/>
                    <a:pt x="244" y="20"/>
                    <a:pt x="244" y="1"/>
                  </a:cubicBezTo>
                  <a:close/>
                  <a:moveTo>
                    <a:pt x="228" y="27"/>
                  </a:moveTo>
                  <a:cubicBezTo>
                    <a:pt x="227" y="27"/>
                    <a:pt x="225" y="27"/>
                    <a:pt x="223" y="28"/>
                  </a:cubicBezTo>
                  <a:lnTo>
                    <a:pt x="223" y="28"/>
                  </a:lnTo>
                  <a:cubicBezTo>
                    <a:pt x="223" y="28"/>
                    <a:pt x="223" y="28"/>
                    <a:pt x="223" y="29"/>
                  </a:cubicBezTo>
                  <a:lnTo>
                    <a:pt x="223" y="29"/>
                  </a:lnTo>
                  <a:cubicBezTo>
                    <a:pt x="225" y="28"/>
                    <a:pt x="228" y="28"/>
                    <a:pt x="230" y="28"/>
                  </a:cubicBezTo>
                  <a:cubicBezTo>
                    <a:pt x="230" y="28"/>
                    <a:pt x="229" y="28"/>
                    <a:pt x="228" y="27"/>
                  </a:cubicBezTo>
                  <a:close/>
                  <a:moveTo>
                    <a:pt x="223" y="29"/>
                  </a:moveTo>
                  <a:cubicBezTo>
                    <a:pt x="212" y="32"/>
                    <a:pt x="203" y="41"/>
                    <a:pt x="203" y="41"/>
                  </a:cubicBezTo>
                  <a:cubicBezTo>
                    <a:pt x="213" y="41"/>
                    <a:pt x="216" y="41"/>
                    <a:pt x="223" y="29"/>
                  </a:cubicBezTo>
                  <a:close/>
                  <a:moveTo>
                    <a:pt x="51" y="116"/>
                  </a:moveTo>
                  <a:lnTo>
                    <a:pt x="51" y="116"/>
                  </a:lnTo>
                  <a:cubicBezTo>
                    <a:pt x="48" y="118"/>
                    <a:pt x="45" y="119"/>
                    <a:pt x="43" y="120"/>
                  </a:cubicBezTo>
                  <a:lnTo>
                    <a:pt x="43" y="120"/>
                  </a:lnTo>
                  <a:cubicBezTo>
                    <a:pt x="46" y="119"/>
                    <a:pt x="49" y="118"/>
                    <a:pt x="51" y="116"/>
                  </a:cubicBezTo>
                  <a:close/>
                  <a:moveTo>
                    <a:pt x="176" y="14"/>
                  </a:moveTo>
                  <a:cubicBezTo>
                    <a:pt x="162" y="14"/>
                    <a:pt x="135" y="41"/>
                    <a:pt x="135" y="55"/>
                  </a:cubicBezTo>
                  <a:cubicBezTo>
                    <a:pt x="108" y="68"/>
                    <a:pt x="95" y="95"/>
                    <a:pt x="68" y="95"/>
                  </a:cubicBezTo>
                  <a:cubicBezTo>
                    <a:pt x="41" y="95"/>
                    <a:pt x="14" y="109"/>
                    <a:pt x="14" y="122"/>
                  </a:cubicBezTo>
                  <a:cubicBezTo>
                    <a:pt x="14" y="109"/>
                    <a:pt x="54" y="95"/>
                    <a:pt x="81" y="95"/>
                  </a:cubicBezTo>
                  <a:cubicBezTo>
                    <a:pt x="107" y="95"/>
                    <a:pt x="122" y="84"/>
                    <a:pt x="133" y="73"/>
                  </a:cubicBezTo>
                  <a:lnTo>
                    <a:pt x="133" y="73"/>
                  </a:lnTo>
                  <a:cubicBezTo>
                    <a:pt x="134" y="71"/>
                    <a:pt x="135" y="70"/>
                    <a:pt x="135" y="68"/>
                  </a:cubicBezTo>
                  <a:cubicBezTo>
                    <a:pt x="138" y="65"/>
                    <a:pt x="141" y="62"/>
                    <a:pt x="144" y="60"/>
                  </a:cubicBezTo>
                  <a:lnTo>
                    <a:pt x="144" y="60"/>
                  </a:lnTo>
                  <a:cubicBezTo>
                    <a:pt x="141" y="64"/>
                    <a:pt x="137" y="68"/>
                    <a:pt x="133" y="73"/>
                  </a:cubicBezTo>
                  <a:lnTo>
                    <a:pt x="133" y="73"/>
                  </a:lnTo>
                  <a:cubicBezTo>
                    <a:pt x="119" y="97"/>
                    <a:pt x="93" y="109"/>
                    <a:pt x="68" y="109"/>
                  </a:cubicBezTo>
                  <a:cubicBezTo>
                    <a:pt x="60" y="109"/>
                    <a:pt x="57" y="113"/>
                    <a:pt x="51" y="116"/>
                  </a:cubicBezTo>
                  <a:lnTo>
                    <a:pt x="51" y="116"/>
                  </a:lnTo>
                  <a:cubicBezTo>
                    <a:pt x="63" y="112"/>
                    <a:pt x="75" y="109"/>
                    <a:pt x="81" y="109"/>
                  </a:cubicBezTo>
                  <a:cubicBezTo>
                    <a:pt x="122" y="109"/>
                    <a:pt x="135" y="95"/>
                    <a:pt x="149" y="68"/>
                  </a:cubicBezTo>
                  <a:cubicBezTo>
                    <a:pt x="149" y="55"/>
                    <a:pt x="190" y="41"/>
                    <a:pt x="203" y="41"/>
                  </a:cubicBezTo>
                  <a:cubicBezTo>
                    <a:pt x="171" y="41"/>
                    <a:pt x="156" y="50"/>
                    <a:pt x="144" y="60"/>
                  </a:cubicBezTo>
                  <a:lnTo>
                    <a:pt x="144" y="60"/>
                  </a:lnTo>
                  <a:cubicBezTo>
                    <a:pt x="146" y="58"/>
                    <a:pt x="147" y="56"/>
                    <a:pt x="149" y="55"/>
                  </a:cubicBezTo>
                  <a:cubicBezTo>
                    <a:pt x="162" y="41"/>
                    <a:pt x="176" y="28"/>
                    <a:pt x="217" y="28"/>
                  </a:cubicBezTo>
                  <a:cubicBezTo>
                    <a:pt x="219" y="28"/>
                    <a:pt x="221" y="28"/>
                    <a:pt x="223" y="28"/>
                  </a:cubicBezTo>
                  <a:lnTo>
                    <a:pt x="223" y="28"/>
                  </a:lnTo>
                  <a:cubicBezTo>
                    <a:pt x="225" y="24"/>
                    <a:pt x="227" y="20"/>
                    <a:pt x="230" y="14"/>
                  </a:cubicBezTo>
                  <a:close/>
                  <a:moveTo>
                    <a:pt x="14" y="122"/>
                  </a:moveTo>
                  <a:lnTo>
                    <a:pt x="0" y="136"/>
                  </a:lnTo>
                  <a:cubicBezTo>
                    <a:pt x="14" y="136"/>
                    <a:pt x="14" y="122"/>
                    <a:pt x="14" y="122"/>
                  </a:cubicBezTo>
                  <a:close/>
                  <a:moveTo>
                    <a:pt x="43" y="120"/>
                  </a:moveTo>
                  <a:cubicBezTo>
                    <a:pt x="39" y="122"/>
                    <a:pt x="34" y="122"/>
                    <a:pt x="27" y="122"/>
                  </a:cubicBezTo>
                  <a:cubicBezTo>
                    <a:pt x="27" y="136"/>
                    <a:pt x="27" y="136"/>
                    <a:pt x="0" y="136"/>
                  </a:cubicBezTo>
                  <a:lnTo>
                    <a:pt x="14" y="163"/>
                  </a:lnTo>
                  <a:lnTo>
                    <a:pt x="27" y="136"/>
                  </a:lnTo>
                  <a:cubicBezTo>
                    <a:pt x="27" y="130"/>
                    <a:pt x="34" y="125"/>
                    <a:pt x="43" y="120"/>
                  </a:cubicBezTo>
                  <a:close/>
                </a:path>
              </a:pathLst>
            </a:custGeom>
            <a:solidFill>
              <a:srgbClr val="636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4"/>
            <p:cNvSpPr/>
            <p:nvPr/>
          </p:nvSpPr>
          <p:spPr>
            <a:xfrm>
              <a:off x="2170025" y="4115525"/>
              <a:ext cx="5775" cy="3750"/>
            </a:xfrm>
            <a:custGeom>
              <a:avLst/>
              <a:gdLst/>
              <a:ahLst/>
              <a:cxnLst/>
              <a:rect l="l" t="t" r="r" b="b"/>
              <a:pathLst>
                <a:path w="231" h="150" extrusionOk="0">
                  <a:moveTo>
                    <a:pt x="203" y="1"/>
                  </a:moveTo>
                  <a:cubicBezTo>
                    <a:pt x="190" y="1"/>
                    <a:pt x="190" y="14"/>
                    <a:pt x="176" y="14"/>
                  </a:cubicBezTo>
                  <a:cubicBezTo>
                    <a:pt x="163" y="14"/>
                    <a:pt x="163" y="14"/>
                    <a:pt x="135" y="28"/>
                  </a:cubicBezTo>
                  <a:cubicBezTo>
                    <a:pt x="122" y="28"/>
                    <a:pt x="122" y="41"/>
                    <a:pt x="122" y="41"/>
                  </a:cubicBezTo>
                  <a:lnTo>
                    <a:pt x="108" y="68"/>
                  </a:lnTo>
                  <a:cubicBezTo>
                    <a:pt x="95" y="68"/>
                    <a:pt x="68" y="82"/>
                    <a:pt x="68" y="82"/>
                  </a:cubicBezTo>
                  <a:cubicBezTo>
                    <a:pt x="54" y="82"/>
                    <a:pt x="54" y="82"/>
                    <a:pt x="41" y="95"/>
                  </a:cubicBezTo>
                  <a:cubicBezTo>
                    <a:pt x="27" y="95"/>
                    <a:pt x="27" y="109"/>
                    <a:pt x="27" y="109"/>
                  </a:cubicBezTo>
                  <a:lnTo>
                    <a:pt x="0" y="136"/>
                  </a:lnTo>
                  <a:lnTo>
                    <a:pt x="27" y="149"/>
                  </a:lnTo>
                  <a:cubicBezTo>
                    <a:pt x="41" y="149"/>
                    <a:pt x="41" y="136"/>
                    <a:pt x="41" y="136"/>
                  </a:cubicBezTo>
                  <a:lnTo>
                    <a:pt x="54" y="109"/>
                  </a:lnTo>
                  <a:cubicBezTo>
                    <a:pt x="68" y="109"/>
                    <a:pt x="68" y="95"/>
                    <a:pt x="95" y="95"/>
                  </a:cubicBezTo>
                  <a:cubicBezTo>
                    <a:pt x="108" y="95"/>
                    <a:pt x="122" y="95"/>
                    <a:pt x="122" y="82"/>
                  </a:cubicBezTo>
                  <a:cubicBezTo>
                    <a:pt x="135" y="82"/>
                    <a:pt x="135" y="68"/>
                    <a:pt x="135" y="68"/>
                  </a:cubicBezTo>
                  <a:lnTo>
                    <a:pt x="163" y="41"/>
                  </a:lnTo>
                  <a:cubicBezTo>
                    <a:pt x="176" y="41"/>
                    <a:pt x="176" y="28"/>
                    <a:pt x="190" y="28"/>
                  </a:cubicBezTo>
                  <a:cubicBezTo>
                    <a:pt x="203" y="28"/>
                    <a:pt x="203" y="28"/>
                    <a:pt x="230" y="14"/>
                  </a:cubicBezTo>
                  <a:lnTo>
                    <a:pt x="203" y="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4"/>
            <p:cNvSpPr/>
            <p:nvPr/>
          </p:nvSpPr>
          <p:spPr>
            <a:xfrm>
              <a:off x="2169675" y="4115525"/>
              <a:ext cx="6450" cy="3750"/>
            </a:xfrm>
            <a:custGeom>
              <a:avLst/>
              <a:gdLst/>
              <a:ahLst/>
              <a:cxnLst/>
              <a:rect l="l" t="t" r="r" b="b"/>
              <a:pathLst>
                <a:path w="258" h="150" extrusionOk="0">
                  <a:moveTo>
                    <a:pt x="258" y="1"/>
                  </a:moveTo>
                  <a:cubicBezTo>
                    <a:pt x="226" y="1"/>
                    <a:pt x="236" y="9"/>
                    <a:pt x="242" y="13"/>
                  </a:cubicBezTo>
                  <a:lnTo>
                    <a:pt x="242" y="13"/>
                  </a:lnTo>
                  <a:cubicBezTo>
                    <a:pt x="250" y="11"/>
                    <a:pt x="258" y="8"/>
                    <a:pt x="258" y="1"/>
                  </a:cubicBezTo>
                  <a:close/>
                  <a:moveTo>
                    <a:pt x="242" y="13"/>
                  </a:moveTo>
                  <a:lnTo>
                    <a:pt x="242" y="13"/>
                  </a:lnTo>
                  <a:cubicBezTo>
                    <a:pt x="233" y="14"/>
                    <a:pt x="224" y="14"/>
                    <a:pt x="217" y="14"/>
                  </a:cubicBezTo>
                  <a:lnTo>
                    <a:pt x="231" y="14"/>
                  </a:lnTo>
                  <a:cubicBezTo>
                    <a:pt x="230" y="15"/>
                    <a:pt x="230" y="15"/>
                    <a:pt x="229" y="16"/>
                  </a:cubicBezTo>
                  <a:lnTo>
                    <a:pt x="229" y="16"/>
                  </a:lnTo>
                  <a:cubicBezTo>
                    <a:pt x="234" y="15"/>
                    <a:pt x="239" y="14"/>
                    <a:pt x="244" y="14"/>
                  </a:cubicBezTo>
                  <a:cubicBezTo>
                    <a:pt x="244" y="14"/>
                    <a:pt x="243" y="14"/>
                    <a:pt x="242" y="13"/>
                  </a:cubicBezTo>
                  <a:close/>
                  <a:moveTo>
                    <a:pt x="229" y="16"/>
                  </a:moveTo>
                  <a:lnTo>
                    <a:pt x="229" y="16"/>
                  </a:lnTo>
                  <a:cubicBezTo>
                    <a:pt x="212" y="19"/>
                    <a:pt x="204" y="28"/>
                    <a:pt x="204" y="28"/>
                  </a:cubicBezTo>
                  <a:cubicBezTo>
                    <a:pt x="217" y="28"/>
                    <a:pt x="217" y="28"/>
                    <a:pt x="229" y="16"/>
                  </a:cubicBezTo>
                  <a:close/>
                  <a:moveTo>
                    <a:pt x="190" y="14"/>
                  </a:moveTo>
                  <a:cubicBezTo>
                    <a:pt x="163" y="14"/>
                    <a:pt x="136" y="28"/>
                    <a:pt x="136" y="41"/>
                  </a:cubicBezTo>
                  <a:cubicBezTo>
                    <a:pt x="122" y="68"/>
                    <a:pt x="95" y="82"/>
                    <a:pt x="68" y="82"/>
                  </a:cubicBezTo>
                  <a:cubicBezTo>
                    <a:pt x="55" y="82"/>
                    <a:pt x="14" y="95"/>
                    <a:pt x="14" y="109"/>
                  </a:cubicBezTo>
                  <a:cubicBezTo>
                    <a:pt x="14" y="95"/>
                    <a:pt x="55" y="82"/>
                    <a:pt x="82" y="82"/>
                  </a:cubicBezTo>
                  <a:cubicBezTo>
                    <a:pt x="122" y="82"/>
                    <a:pt x="136" y="68"/>
                    <a:pt x="149" y="41"/>
                  </a:cubicBezTo>
                  <a:cubicBezTo>
                    <a:pt x="163" y="28"/>
                    <a:pt x="190" y="14"/>
                    <a:pt x="217" y="14"/>
                  </a:cubicBezTo>
                  <a:close/>
                  <a:moveTo>
                    <a:pt x="28" y="109"/>
                  </a:moveTo>
                  <a:cubicBezTo>
                    <a:pt x="27" y="110"/>
                    <a:pt x="26" y="112"/>
                    <a:pt x="26" y="113"/>
                  </a:cubicBezTo>
                  <a:lnTo>
                    <a:pt x="26" y="113"/>
                  </a:lnTo>
                  <a:cubicBezTo>
                    <a:pt x="26" y="112"/>
                    <a:pt x="27" y="112"/>
                    <a:pt x="28" y="112"/>
                  </a:cubicBezTo>
                  <a:lnTo>
                    <a:pt x="28" y="112"/>
                  </a:lnTo>
                  <a:cubicBezTo>
                    <a:pt x="28" y="111"/>
                    <a:pt x="28" y="110"/>
                    <a:pt x="28" y="109"/>
                  </a:cubicBezTo>
                  <a:close/>
                  <a:moveTo>
                    <a:pt x="26" y="113"/>
                  </a:moveTo>
                  <a:cubicBezTo>
                    <a:pt x="20" y="116"/>
                    <a:pt x="18" y="121"/>
                    <a:pt x="19" y="121"/>
                  </a:cubicBezTo>
                  <a:cubicBezTo>
                    <a:pt x="20" y="121"/>
                    <a:pt x="22" y="119"/>
                    <a:pt x="26" y="113"/>
                  </a:cubicBezTo>
                  <a:close/>
                  <a:moveTo>
                    <a:pt x="14" y="109"/>
                  </a:moveTo>
                  <a:lnTo>
                    <a:pt x="1" y="136"/>
                  </a:lnTo>
                  <a:cubicBezTo>
                    <a:pt x="14" y="136"/>
                    <a:pt x="14" y="109"/>
                    <a:pt x="14" y="109"/>
                  </a:cubicBezTo>
                  <a:close/>
                  <a:moveTo>
                    <a:pt x="204" y="28"/>
                  </a:moveTo>
                  <a:cubicBezTo>
                    <a:pt x="163" y="28"/>
                    <a:pt x="149" y="41"/>
                    <a:pt x="136" y="68"/>
                  </a:cubicBezTo>
                  <a:cubicBezTo>
                    <a:pt x="122" y="82"/>
                    <a:pt x="109" y="95"/>
                    <a:pt x="68" y="95"/>
                  </a:cubicBezTo>
                  <a:cubicBezTo>
                    <a:pt x="55" y="95"/>
                    <a:pt x="55" y="109"/>
                    <a:pt x="41" y="109"/>
                  </a:cubicBezTo>
                  <a:cubicBezTo>
                    <a:pt x="36" y="109"/>
                    <a:pt x="31" y="110"/>
                    <a:pt x="28" y="112"/>
                  </a:cubicBezTo>
                  <a:lnTo>
                    <a:pt x="28" y="112"/>
                  </a:lnTo>
                  <a:cubicBezTo>
                    <a:pt x="28" y="136"/>
                    <a:pt x="27" y="136"/>
                    <a:pt x="1" y="136"/>
                  </a:cubicBezTo>
                  <a:lnTo>
                    <a:pt x="14" y="149"/>
                  </a:lnTo>
                  <a:lnTo>
                    <a:pt x="41" y="136"/>
                  </a:lnTo>
                  <a:cubicBezTo>
                    <a:pt x="41" y="109"/>
                    <a:pt x="68" y="95"/>
                    <a:pt x="82" y="95"/>
                  </a:cubicBezTo>
                  <a:cubicBezTo>
                    <a:pt x="122" y="95"/>
                    <a:pt x="149" y="82"/>
                    <a:pt x="149" y="68"/>
                  </a:cubicBezTo>
                  <a:cubicBezTo>
                    <a:pt x="149" y="41"/>
                    <a:pt x="190" y="28"/>
                    <a:pt x="204" y="28"/>
                  </a:cubicBezTo>
                  <a:close/>
                </a:path>
              </a:pathLst>
            </a:custGeom>
            <a:solidFill>
              <a:srgbClr val="636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4"/>
            <p:cNvSpPr/>
            <p:nvPr/>
          </p:nvSpPr>
          <p:spPr>
            <a:xfrm>
              <a:off x="2170350" y="4115875"/>
              <a:ext cx="5775" cy="3750"/>
            </a:xfrm>
            <a:custGeom>
              <a:avLst/>
              <a:gdLst/>
              <a:ahLst/>
              <a:cxnLst/>
              <a:rect l="l" t="t" r="r" b="b"/>
              <a:pathLst>
                <a:path w="231" h="150" extrusionOk="0">
                  <a:moveTo>
                    <a:pt x="217" y="0"/>
                  </a:moveTo>
                  <a:cubicBezTo>
                    <a:pt x="190" y="0"/>
                    <a:pt x="190" y="14"/>
                    <a:pt x="177" y="14"/>
                  </a:cubicBezTo>
                  <a:cubicBezTo>
                    <a:pt x="163" y="14"/>
                    <a:pt x="163" y="14"/>
                    <a:pt x="150" y="27"/>
                  </a:cubicBezTo>
                  <a:cubicBezTo>
                    <a:pt x="122" y="27"/>
                    <a:pt x="122" y="54"/>
                    <a:pt x="122" y="54"/>
                  </a:cubicBezTo>
                  <a:lnTo>
                    <a:pt x="109" y="68"/>
                  </a:lnTo>
                  <a:cubicBezTo>
                    <a:pt x="95" y="68"/>
                    <a:pt x="82" y="81"/>
                    <a:pt x="82" y="81"/>
                  </a:cubicBezTo>
                  <a:cubicBezTo>
                    <a:pt x="55" y="81"/>
                    <a:pt x="55" y="81"/>
                    <a:pt x="41" y="95"/>
                  </a:cubicBezTo>
                  <a:cubicBezTo>
                    <a:pt x="28" y="95"/>
                    <a:pt x="28" y="122"/>
                    <a:pt x="28" y="122"/>
                  </a:cubicBezTo>
                  <a:lnTo>
                    <a:pt x="1" y="135"/>
                  </a:lnTo>
                  <a:lnTo>
                    <a:pt x="28" y="149"/>
                  </a:lnTo>
                  <a:cubicBezTo>
                    <a:pt x="41" y="149"/>
                    <a:pt x="41" y="135"/>
                    <a:pt x="41" y="135"/>
                  </a:cubicBezTo>
                  <a:lnTo>
                    <a:pt x="55" y="122"/>
                  </a:lnTo>
                  <a:cubicBezTo>
                    <a:pt x="82" y="122"/>
                    <a:pt x="82" y="95"/>
                    <a:pt x="95" y="95"/>
                  </a:cubicBezTo>
                  <a:cubicBezTo>
                    <a:pt x="109" y="95"/>
                    <a:pt x="122" y="95"/>
                    <a:pt x="122" y="81"/>
                  </a:cubicBezTo>
                  <a:cubicBezTo>
                    <a:pt x="150" y="81"/>
                    <a:pt x="150" y="68"/>
                    <a:pt x="150" y="68"/>
                  </a:cubicBezTo>
                  <a:lnTo>
                    <a:pt x="163" y="54"/>
                  </a:lnTo>
                  <a:cubicBezTo>
                    <a:pt x="177" y="54"/>
                    <a:pt x="177" y="27"/>
                    <a:pt x="190" y="27"/>
                  </a:cubicBezTo>
                  <a:cubicBezTo>
                    <a:pt x="217" y="27"/>
                    <a:pt x="217" y="27"/>
                    <a:pt x="231" y="14"/>
                  </a:cubicBezTo>
                  <a:lnTo>
                    <a:pt x="217" y="0"/>
                  </a:lnTo>
                  <a:close/>
                </a:path>
              </a:pathLst>
            </a:custGeom>
            <a:solidFill>
              <a:srgbClr val="636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4"/>
            <p:cNvSpPr/>
            <p:nvPr/>
          </p:nvSpPr>
          <p:spPr>
            <a:xfrm>
              <a:off x="2170025" y="4115875"/>
              <a:ext cx="6450" cy="3750"/>
            </a:xfrm>
            <a:custGeom>
              <a:avLst/>
              <a:gdLst/>
              <a:ahLst/>
              <a:cxnLst/>
              <a:rect l="l" t="t" r="r" b="b"/>
              <a:pathLst>
                <a:path w="258" h="150" extrusionOk="0">
                  <a:moveTo>
                    <a:pt x="257" y="0"/>
                  </a:moveTo>
                  <a:cubicBezTo>
                    <a:pt x="236" y="0"/>
                    <a:pt x="240" y="8"/>
                    <a:pt x="242" y="12"/>
                  </a:cubicBezTo>
                  <a:lnTo>
                    <a:pt x="242" y="12"/>
                  </a:lnTo>
                  <a:cubicBezTo>
                    <a:pt x="247" y="10"/>
                    <a:pt x="251" y="7"/>
                    <a:pt x="257" y="0"/>
                  </a:cubicBezTo>
                  <a:close/>
                  <a:moveTo>
                    <a:pt x="55" y="87"/>
                  </a:moveTo>
                  <a:lnTo>
                    <a:pt x="55" y="87"/>
                  </a:lnTo>
                  <a:cubicBezTo>
                    <a:pt x="51" y="91"/>
                    <a:pt x="48" y="95"/>
                    <a:pt x="41" y="95"/>
                  </a:cubicBezTo>
                  <a:cubicBezTo>
                    <a:pt x="41" y="114"/>
                    <a:pt x="41" y="119"/>
                    <a:pt x="27" y="121"/>
                  </a:cubicBezTo>
                  <a:lnTo>
                    <a:pt x="27" y="121"/>
                  </a:lnTo>
                  <a:cubicBezTo>
                    <a:pt x="28" y="105"/>
                    <a:pt x="38" y="94"/>
                    <a:pt x="55" y="87"/>
                  </a:cubicBezTo>
                  <a:close/>
                  <a:moveTo>
                    <a:pt x="190" y="0"/>
                  </a:moveTo>
                  <a:cubicBezTo>
                    <a:pt x="176" y="0"/>
                    <a:pt x="135" y="14"/>
                    <a:pt x="135" y="27"/>
                  </a:cubicBezTo>
                  <a:cubicBezTo>
                    <a:pt x="135" y="54"/>
                    <a:pt x="108" y="68"/>
                    <a:pt x="68" y="68"/>
                  </a:cubicBezTo>
                  <a:cubicBezTo>
                    <a:pt x="54" y="68"/>
                    <a:pt x="14" y="81"/>
                    <a:pt x="14" y="95"/>
                  </a:cubicBezTo>
                  <a:lnTo>
                    <a:pt x="0" y="122"/>
                  </a:lnTo>
                  <a:cubicBezTo>
                    <a:pt x="13" y="122"/>
                    <a:pt x="21" y="122"/>
                    <a:pt x="27" y="121"/>
                  </a:cubicBezTo>
                  <a:lnTo>
                    <a:pt x="27" y="121"/>
                  </a:lnTo>
                  <a:cubicBezTo>
                    <a:pt x="27" y="121"/>
                    <a:pt x="27" y="122"/>
                    <a:pt x="27" y="122"/>
                  </a:cubicBezTo>
                  <a:cubicBezTo>
                    <a:pt x="27" y="122"/>
                    <a:pt x="27" y="135"/>
                    <a:pt x="0" y="135"/>
                  </a:cubicBezTo>
                  <a:lnTo>
                    <a:pt x="27" y="149"/>
                  </a:lnTo>
                  <a:lnTo>
                    <a:pt x="41" y="135"/>
                  </a:lnTo>
                  <a:cubicBezTo>
                    <a:pt x="41" y="122"/>
                    <a:pt x="68" y="95"/>
                    <a:pt x="95" y="95"/>
                  </a:cubicBezTo>
                  <a:cubicBezTo>
                    <a:pt x="122" y="95"/>
                    <a:pt x="135" y="81"/>
                    <a:pt x="163" y="68"/>
                  </a:cubicBezTo>
                  <a:cubicBezTo>
                    <a:pt x="163" y="54"/>
                    <a:pt x="190" y="27"/>
                    <a:pt x="203" y="27"/>
                  </a:cubicBezTo>
                  <a:cubicBezTo>
                    <a:pt x="203" y="27"/>
                    <a:pt x="230" y="14"/>
                    <a:pt x="244" y="14"/>
                  </a:cubicBezTo>
                  <a:cubicBezTo>
                    <a:pt x="244" y="14"/>
                    <a:pt x="243" y="13"/>
                    <a:pt x="242" y="12"/>
                  </a:cubicBezTo>
                  <a:lnTo>
                    <a:pt x="242" y="12"/>
                  </a:lnTo>
                  <a:cubicBezTo>
                    <a:pt x="237" y="14"/>
                    <a:pt x="230" y="14"/>
                    <a:pt x="217" y="14"/>
                  </a:cubicBezTo>
                  <a:cubicBezTo>
                    <a:pt x="190" y="14"/>
                    <a:pt x="176" y="27"/>
                    <a:pt x="149" y="54"/>
                  </a:cubicBezTo>
                  <a:cubicBezTo>
                    <a:pt x="135" y="68"/>
                    <a:pt x="122" y="81"/>
                    <a:pt x="95" y="81"/>
                  </a:cubicBezTo>
                  <a:cubicBezTo>
                    <a:pt x="79" y="81"/>
                    <a:pt x="66" y="83"/>
                    <a:pt x="55" y="87"/>
                  </a:cubicBezTo>
                  <a:lnTo>
                    <a:pt x="55" y="87"/>
                  </a:lnTo>
                  <a:cubicBezTo>
                    <a:pt x="58" y="84"/>
                    <a:pt x="62" y="81"/>
                    <a:pt x="68" y="81"/>
                  </a:cubicBezTo>
                  <a:cubicBezTo>
                    <a:pt x="95" y="81"/>
                    <a:pt x="122" y="68"/>
                    <a:pt x="135" y="54"/>
                  </a:cubicBezTo>
                  <a:cubicBezTo>
                    <a:pt x="135" y="27"/>
                    <a:pt x="176" y="14"/>
                    <a:pt x="203" y="14"/>
                  </a:cubicBezTo>
                  <a:cubicBezTo>
                    <a:pt x="230" y="14"/>
                    <a:pt x="230" y="14"/>
                    <a:pt x="244" y="0"/>
                  </a:cubicBezTo>
                  <a:close/>
                </a:path>
              </a:pathLst>
            </a:custGeom>
            <a:solidFill>
              <a:srgbClr val="636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4"/>
            <p:cNvSpPr/>
            <p:nvPr/>
          </p:nvSpPr>
          <p:spPr>
            <a:xfrm>
              <a:off x="2171025" y="4115875"/>
              <a:ext cx="5450" cy="3750"/>
            </a:xfrm>
            <a:custGeom>
              <a:avLst/>
              <a:gdLst/>
              <a:ahLst/>
              <a:cxnLst/>
              <a:rect l="l" t="t" r="r" b="b"/>
              <a:pathLst>
                <a:path w="218" h="150" extrusionOk="0">
                  <a:moveTo>
                    <a:pt x="204" y="0"/>
                  </a:moveTo>
                  <a:cubicBezTo>
                    <a:pt x="204" y="14"/>
                    <a:pt x="190" y="14"/>
                    <a:pt x="163" y="14"/>
                  </a:cubicBezTo>
                  <a:cubicBezTo>
                    <a:pt x="150" y="14"/>
                    <a:pt x="150" y="27"/>
                    <a:pt x="136" y="27"/>
                  </a:cubicBezTo>
                  <a:lnTo>
                    <a:pt x="109" y="54"/>
                  </a:lnTo>
                  <a:cubicBezTo>
                    <a:pt x="109" y="54"/>
                    <a:pt x="109" y="68"/>
                    <a:pt x="95" y="68"/>
                  </a:cubicBezTo>
                  <a:cubicBezTo>
                    <a:pt x="95" y="81"/>
                    <a:pt x="82" y="81"/>
                    <a:pt x="68" y="81"/>
                  </a:cubicBezTo>
                  <a:cubicBezTo>
                    <a:pt x="55" y="81"/>
                    <a:pt x="55" y="95"/>
                    <a:pt x="28" y="95"/>
                  </a:cubicBezTo>
                  <a:lnTo>
                    <a:pt x="14" y="122"/>
                  </a:lnTo>
                  <a:cubicBezTo>
                    <a:pt x="14" y="122"/>
                    <a:pt x="14" y="135"/>
                    <a:pt x="1" y="135"/>
                  </a:cubicBezTo>
                  <a:lnTo>
                    <a:pt x="14" y="149"/>
                  </a:lnTo>
                  <a:lnTo>
                    <a:pt x="28" y="135"/>
                  </a:lnTo>
                  <a:cubicBezTo>
                    <a:pt x="28" y="135"/>
                    <a:pt x="28" y="122"/>
                    <a:pt x="55" y="122"/>
                  </a:cubicBezTo>
                  <a:cubicBezTo>
                    <a:pt x="68" y="95"/>
                    <a:pt x="68" y="95"/>
                    <a:pt x="82" y="95"/>
                  </a:cubicBezTo>
                  <a:cubicBezTo>
                    <a:pt x="82" y="95"/>
                    <a:pt x="95" y="81"/>
                    <a:pt x="109" y="81"/>
                  </a:cubicBezTo>
                  <a:lnTo>
                    <a:pt x="136" y="68"/>
                  </a:lnTo>
                  <a:cubicBezTo>
                    <a:pt x="136" y="68"/>
                    <a:pt x="136" y="54"/>
                    <a:pt x="150" y="54"/>
                  </a:cubicBezTo>
                  <a:cubicBezTo>
                    <a:pt x="163" y="27"/>
                    <a:pt x="163" y="27"/>
                    <a:pt x="190" y="27"/>
                  </a:cubicBezTo>
                  <a:cubicBezTo>
                    <a:pt x="204" y="27"/>
                    <a:pt x="204" y="14"/>
                    <a:pt x="217" y="14"/>
                  </a:cubicBezTo>
                  <a:lnTo>
                    <a:pt x="204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4"/>
            <p:cNvSpPr/>
            <p:nvPr/>
          </p:nvSpPr>
          <p:spPr>
            <a:xfrm>
              <a:off x="2170350" y="4115875"/>
              <a:ext cx="6450" cy="3750"/>
            </a:xfrm>
            <a:custGeom>
              <a:avLst/>
              <a:gdLst/>
              <a:ahLst/>
              <a:cxnLst/>
              <a:rect l="l" t="t" r="r" b="b"/>
              <a:pathLst>
                <a:path w="258" h="150" extrusionOk="0">
                  <a:moveTo>
                    <a:pt x="258" y="0"/>
                  </a:moveTo>
                  <a:lnTo>
                    <a:pt x="258" y="0"/>
                  </a:lnTo>
                  <a:cubicBezTo>
                    <a:pt x="241" y="9"/>
                    <a:pt x="240" y="12"/>
                    <a:pt x="241" y="13"/>
                  </a:cubicBezTo>
                  <a:lnTo>
                    <a:pt x="241" y="13"/>
                  </a:lnTo>
                  <a:cubicBezTo>
                    <a:pt x="246" y="12"/>
                    <a:pt x="249" y="9"/>
                    <a:pt x="258" y="0"/>
                  </a:cubicBezTo>
                  <a:close/>
                  <a:moveTo>
                    <a:pt x="241" y="13"/>
                  </a:moveTo>
                  <a:cubicBezTo>
                    <a:pt x="239" y="14"/>
                    <a:pt x="236" y="14"/>
                    <a:pt x="231" y="14"/>
                  </a:cubicBezTo>
                  <a:lnTo>
                    <a:pt x="244" y="14"/>
                  </a:lnTo>
                  <a:cubicBezTo>
                    <a:pt x="244" y="14"/>
                    <a:pt x="242" y="14"/>
                    <a:pt x="241" y="13"/>
                  </a:cubicBezTo>
                  <a:close/>
                  <a:moveTo>
                    <a:pt x="244" y="14"/>
                  </a:moveTo>
                  <a:cubicBezTo>
                    <a:pt x="231" y="14"/>
                    <a:pt x="219" y="26"/>
                    <a:pt x="217" y="27"/>
                  </a:cubicBezTo>
                  <a:lnTo>
                    <a:pt x="217" y="27"/>
                  </a:lnTo>
                  <a:cubicBezTo>
                    <a:pt x="231" y="27"/>
                    <a:pt x="234" y="24"/>
                    <a:pt x="244" y="14"/>
                  </a:cubicBezTo>
                  <a:close/>
                  <a:moveTo>
                    <a:pt x="171" y="33"/>
                  </a:moveTo>
                  <a:lnTo>
                    <a:pt x="171" y="33"/>
                  </a:lnTo>
                  <a:cubicBezTo>
                    <a:pt x="166" y="39"/>
                    <a:pt x="163" y="46"/>
                    <a:pt x="163" y="54"/>
                  </a:cubicBezTo>
                  <a:cubicBezTo>
                    <a:pt x="154" y="59"/>
                    <a:pt x="145" y="64"/>
                    <a:pt x="136" y="68"/>
                  </a:cubicBezTo>
                  <a:lnTo>
                    <a:pt x="136" y="68"/>
                  </a:lnTo>
                  <a:cubicBezTo>
                    <a:pt x="136" y="51"/>
                    <a:pt x="152" y="39"/>
                    <a:pt x="171" y="33"/>
                  </a:cubicBezTo>
                  <a:close/>
                  <a:moveTo>
                    <a:pt x="28" y="122"/>
                  </a:moveTo>
                  <a:lnTo>
                    <a:pt x="1" y="135"/>
                  </a:lnTo>
                  <a:cubicBezTo>
                    <a:pt x="28" y="135"/>
                    <a:pt x="28" y="122"/>
                    <a:pt x="28" y="122"/>
                  </a:cubicBezTo>
                  <a:close/>
                  <a:moveTo>
                    <a:pt x="190" y="14"/>
                  </a:moveTo>
                  <a:cubicBezTo>
                    <a:pt x="177" y="14"/>
                    <a:pt x="136" y="27"/>
                    <a:pt x="136" y="41"/>
                  </a:cubicBezTo>
                  <a:cubicBezTo>
                    <a:pt x="122" y="68"/>
                    <a:pt x="109" y="81"/>
                    <a:pt x="68" y="81"/>
                  </a:cubicBezTo>
                  <a:cubicBezTo>
                    <a:pt x="55" y="81"/>
                    <a:pt x="28" y="95"/>
                    <a:pt x="28" y="122"/>
                  </a:cubicBezTo>
                  <a:cubicBezTo>
                    <a:pt x="28" y="95"/>
                    <a:pt x="55" y="81"/>
                    <a:pt x="95" y="81"/>
                  </a:cubicBezTo>
                  <a:cubicBezTo>
                    <a:pt x="104" y="81"/>
                    <a:pt x="119" y="75"/>
                    <a:pt x="136" y="68"/>
                  </a:cubicBezTo>
                  <a:lnTo>
                    <a:pt x="136" y="68"/>
                  </a:lnTo>
                  <a:cubicBezTo>
                    <a:pt x="136" y="68"/>
                    <a:pt x="136" y="68"/>
                    <a:pt x="136" y="68"/>
                  </a:cubicBezTo>
                  <a:cubicBezTo>
                    <a:pt x="122" y="81"/>
                    <a:pt x="109" y="95"/>
                    <a:pt x="82" y="95"/>
                  </a:cubicBezTo>
                  <a:cubicBezTo>
                    <a:pt x="55" y="95"/>
                    <a:pt x="55" y="122"/>
                    <a:pt x="41" y="122"/>
                  </a:cubicBezTo>
                  <a:cubicBezTo>
                    <a:pt x="41" y="122"/>
                    <a:pt x="41" y="122"/>
                    <a:pt x="41" y="122"/>
                  </a:cubicBezTo>
                  <a:lnTo>
                    <a:pt x="41" y="122"/>
                  </a:lnTo>
                  <a:cubicBezTo>
                    <a:pt x="35" y="129"/>
                    <a:pt x="35" y="132"/>
                    <a:pt x="36" y="132"/>
                  </a:cubicBezTo>
                  <a:cubicBezTo>
                    <a:pt x="38" y="132"/>
                    <a:pt x="41" y="129"/>
                    <a:pt x="41" y="122"/>
                  </a:cubicBezTo>
                  <a:lnTo>
                    <a:pt x="41" y="122"/>
                  </a:lnTo>
                  <a:cubicBezTo>
                    <a:pt x="41" y="135"/>
                    <a:pt x="41" y="135"/>
                    <a:pt x="1" y="135"/>
                  </a:cubicBezTo>
                  <a:lnTo>
                    <a:pt x="28" y="149"/>
                  </a:lnTo>
                  <a:lnTo>
                    <a:pt x="41" y="135"/>
                  </a:lnTo>
                  <a:cubicBezTo>
                    <a:pt x="41" y="122"/>
                    <a:pt x="82" y="95"/>
                    <a:pt x="95" y="95"/>
                  </a:cubicBezTo>
                  <a:cubicBezTo>
                    <a:pt x="122" y="95"/>
                    <a:pt x="163" y="81"/>
                    <a:pt x="163" y="68"/>
                  </a:cubicBezTo>
                  <a:cubicBezTo>
                    <a:pt x="163" y="54"/>
                    <a:pt x="190" y="27"/>
                    <a:pt x="217" y="27"/>
                  </a:cubicBezTo>
                  <a:cubicBezTo>
                    <a:pt x="217" y="27"/>
                    <a:pt x="217" y="27"/>
                    <a:pt x="217" y="27"/>
                  </a:cubicBezTo>
                  <a:lnTo>
                    <a:pt x="217" y="27"/>
                  </a:lnTo>
                  <a:cubicBezTo>
                    <a:pt x="214" y="27"/>
                    <a:pt x="209" y="27"/>
                    <a:pt x="204" y="27"/>
                  </a:cubicBezTo>
                  <a:cubicBezTo>
                    <a:pt x="194" y="27"/>
                    <a:pt x="182" y="29"/>
                    <a:pt x="171" y="33"/>
                  </a:cubicBezTo>
                  <a:lnTo>
                    <a:pt x="171" y="33"/>
                  </a:lnTo>
                  <a:cubicBezTo>
                    <a:pt x="181" y="20"/>
                    <a:pt x="203" y="14"/>
                    <a:pt x="231" y="14"/>
                  </a:cubicBezTo>
                  <a:close/>
                </a:path>
              </a:pathLst>
            </a:custGeom>
            <a:solidFill>
              <a:srgbClr val="636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4"/>
            <p:cNvSpPr/>
            <p:nvPr/>
          </p:nvSpPr>
          <p:spPr>
            <a:xfrm>
              <a:off x="2171375" y="4116200"/>
              <a:ext cx="5425" cy="3750"/>
            </a:xfrm>
            <a:custGeom>
              <a:avLst/>
              <a:gdLst/>
              <a:ahLst/>
              <a:cxnLst/>
              <a:rect l="l" t="t" r="r" b="b"/>
              <a:pathLst>
                <a:path w="217" h="150" extrusionOk="0">
                  <a:moveTo>
                    <a:pt x="203" y="1"/>
                  </a:moveTo>
                  <a:cubicBezTo>
                    <a:pt x="203" y="14"/>
                    <a:pt x="190" y="14"/>
                    <a:pt x="176" y="14"/>
                  </a:cubicBezTo>
                  <a:cubicBezTo>
                    <a:pt x="149" y="14"/>
                    <a:pt x="149" y="41"/>
                    <a:pt x="136" y="41"/>
                  </a:cubicBezTo>
                  <a:lnTo>
                    <a:pt x="122" y="55"/>
                  </a:lnTo>
                  <a:cubicBezTo>
                    <a:pt x="122" y="55"/>
                    <a:pt x="122" y="68"/>
                    <a:pt x="95" y="68"/>
                  </a:cubicBezTo>
                  <a:cubicBezTo>
                    <a:pt x="95" y="82"/>
                    <a:pt x="81" y="82"/>
                    <a:pt x="68" y="82"/>
                  </a:cubicBezTo>
                  <a:cubicBezTo>
                    <a:pt x="54" y="82"/>
                    <a:pt x="54" y="109"/>
                    <a:pt x="41" y="109"/>
                  </a:cubicBezTo>
                  <a:lnTo>
                    <a:pt x="14" y="122"/>
                  </a:lnTo>
                  <a:cubicBezTo>
                    <a:pt x="14" y="122"/>
                    <a:pt x="14" y="136"/>
                    <a:pt x="0" y="136"/>
                  </a:cubicBezTo>
                  <a:lnTo>
                    <a:pt x="14" y="150"/>
                  </a:lnTo>
                  <a:lnTo>
                    <a:pt x="41" y="136"/>
                  </a:lnTo>
                  <a:cubicBezTo>
                    <a:pt x="41" y="136"/>
                    <a:pt x="41" y="122"/>
                    <a:pt x="54" y="122"/>
                  </a:cubicBezTo>
                  <a:cubicBezTo>
                    <a:pt x="68" y="109"/>
                    <a:pt x="68" y="109"/>
                    <a:pt x="81" y="109"/>
                  </a:cubicBezTo>
                  <a:cubicBezTo>
                    <a:pt x="81" y="109"/>
                    <a:pt x="95" y="82"/>
                    <a:pt x="122" y="82"/>
                  </a:cubicBezTo>
                  <a:lnTo>
                    <a:pt x="136" y="68"/>
                  </a:lnTo>
                  <a:cubicBezTo>
                    <a:pt x="136" y="68"/>
                    <a:pt x="136" y="55"/>
                    <a:pt x="149" y="55"/>
                  </a:cubicBezTo>
                  <a:cubicBezTo>
                    <a:pt x="176" y="41"/>
                    <a:pt x="176" y="41"/>
                    <a:pt x="190" y="41"/>
                  </a:cubicBezTo>
                  <a:cubicBezTo>
                    <a:pt x="203" y="41"/>
                    <a:pt x="203" y="14"/>
                    <a:pt x="217" y="14"/>
                  </a:cubicBezTo>
                  <a:lnTo>
                    <a:pt x="203" y="1"/>
                  </a:lnTo>
                  <a:close/>
                </a:path>
              </a:pathLst>
            </a:custGeom>
            <a:solidFill>
              <a:srgbClr val="636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4"/>
            <p:cNvSpPr/>
            <p:nvPr/>
          </p:nvSpPr>
          <p:spPr>
            <a:xfrm>
              <a:off x="2171025" y="4116200"/>
              <a:ext cx="6125" cy="3750"/>
            </a:xfrm>
            <a:custGeom>
              <a:avLst/>
              <a:gdLst/>
              <a:ahLst/>
              <a:cxnLst/>
              <a:rect l="l" t="t" r="r" b="b"/>
              <a:pathLst>
                <a:path w="245" h="150" extrusionOk="0">
                  <a:moveTo>
                    <a:pt x="244" y="1"/>
                  </a:moveTo>
                  <a:cubicBezTo>
                    <a:pt x="222" y="1"/>
                    <a:pt x="227" y="10"/>
                    <a:pt x="230" y="13"/>
                  </a:cubicBezTo>
                  <a:lnTo>
                    <a:pt x="230" y="13"/>
                  </a:lnTo>
                  <a:cubicBezTo>
                    <a:pt x="234" y="12"/>
                    <a:pt x="237" y="8"/>
                    <a:pt x="244" y="1"/>
                  </a:cubicBezTo>
                  <a:close/>
                  <a:moveTo>
                    <a:pt x="230" y="13"/>
                  </a:moveTo>
                  <a:cubicBezTo>
                    <a:pt x="227" y="14"/>
                    <a:pt x="223" y="14"/>
                    <a:pt x="217" y="14"/>
                  </a:cubicBezTo>
                  <a:lnTo>
                    <a:pt x="231" y="14"/>
                  </a:lnTo>
                  <a:cubicBezTo>
                    <a:pt x="231" y="14"/>
                    <a:pt x="230" y="14"/>
                    <a:pt x="230" y="13"/>
                  </a:cubicBezTo>
                  <a:close/>
                  <a:moveTo>
                    <a:pt x="231" y="14"/>
                  </a:moveTo>
                  <a:cubicBezTo>
                    <a:pt x="224" y="14"/>
                    <a:pt x="217" y="21"/>
                    <a:pt x="212" y="27"/>
                  </a:cubicBezTo>
                  <a:lnTo>
                    <a:pt x="212" y="27"/>
                  </a:lnTo>
                  <a:cubicBezTo>
                    <a:pt x="218" y="27"/>
                    <a:pt x="221" y="24"/>
                    <a:pt x="231" y="14"/>
                  </a:cubicBezTo>
                  <a:close/>
                  <a:moveTo>
                    <a:pt x="154" y="44"/>
                  </a:moveTo>
                  <a:cubicBezTo>
                    <a:pt x="151" y="48"/>
                    <a:pt x="150" y="52"/>
                    <a:pt x="150" y="55"/>
                  </a:cubicBezTo>
                  <a:cubicBezTo>
                    <a:pt x="146" y="58"/>
                    <a:pt x="142" y="62"/>
                    <a:pt x="137" y="65"/>
                  </a:cubicBezTo>
                  <a:lnTo>
                    <a:pt x="137" y="65"/>
                  </a:lnTo>
                  <a:cubicBezTo>
                    <a:pt x="138" y="59"/>
                    <a:pt x="144" y="51"/>
                    <a:pt x="154" y="44"/>
                  </a:cubicBezTo>
                  <a:close/>
                  <a:moveTo>
                    <a:pt x="52" y="117"/>
                  </a:moveTo>
                  <a:cubicBezTo>
                    <a:pt x="49" y="118"/>
                    <a:pt x="46" y="119"/>
                    <a:pt x="43" y="121"/>
                  </a:cubicBezTo>
                  <a:lnTo>
                    <a:pt x="43" y="121"/>
                  </a:lnTo>
                  <a:cubicBezTo>
                    <a:pt x="47" y="119"/>
                    <a:pt x="50" y="118"/>
                    <a:pt x="52" y="117"/>
                  </a:cubicBezTo>
                  <a:close/>
                  <a:moveTo>
                    <a:pt x="177" y="14"/>
                  </a:moveTo>
                  <a:cubicBezTo>
                    <a:pt x="163" y="14"/>
                    <a:pt x="136" y="28"/>
                    <a:pt x="136" y="55"/>
                  </a:cubicBezTo>
                  <a:cubicBezTo>
                    <a:pt x="136" y="68"/>
                    <a:pt x="95" y="82"/>
                    <a:pt x="68" y="82"/>
                  </a:cubicBezTo>
                  <a:cubicBezTo>
                    <a:pt x="41" y="82"/>
                    <a:pt x="14" y="109"/>
                    <a:pt x="14" y="122"/>
                  </a:cubicBezTo>
                  <a:cubicBezTo>
                    <a:pt x="14" y="109"/>
                    <a:pt x="55" y="82"/>
                    <a:pt x="82" y="82"/>
                  </a:cubicBezTo>
                  <a:cubicBezTo>
                    <a:pt x="102" y="82"/>
                    <a:pt x="122" y="75"/>
                    <a:pt x="137" y="65"/>
                  </a:cubicBezTo>
                  <a:lnTo>
                    <a:pt x="137" y="65"/>
                  </a:lnTo>
                  <a:cubicBezTo>
                    <a:pt x="136" y="66"/>
                    <a:pt x="136" y="67"/>
                    <a:pt x="136" y="68"/>
                  </a:cubicBezTo>
                  <a:cubicBezTo>
                    <a:pt x="123" y="82"/>
                    <a:pt x="95" y="109"/>
                    <a:pt x="68" y="109"/>
                  </a:cubicBezTo>
                  <a:cubicBezTo>
                    <a:pt x="61" y="109"/>
                    <a:pt x="58" y="113"/>
                    <a:pt x="52" y="117"/>
                  </a:cubicBezTo>
                  <a:lnTo>
                    <a:pt x="52" y="117"/>
                  </a:lnTo>
                  <a:cubicBezTo>
                    <a:pt x="63" y="112"/>
                    <a:pt x="76" y="109"/>
                    <a:pt x="82" y="109"/>
                  </a:cubicBezTo>
                  <a:cubicBezTo>
                    <a:pt x="123" y="109"/>
                    <a:pt x="150" y="82"/>
                    <a:pt x="150" y="68"/>
                  </a:cubicBezTo>
                  <a:cubicBezTo>
                    <a:pt x="150" y="55"/>
                    <a:pt x="190" y="41"/>
                    <a:pt x="204" y="41"/>
                  </a:cubicBezTo>
                  <a:cubicBezTo>
                    <a:pt x="204" y="41"/>
                    <a:pt x="207" y="34"/>
                    <a:pt x="212" y="27"/>
                  </a:cubicBezTo>
                  <a:lnTo>
                    <a:pt x="212" y="27"/>
                  </a:lnTo>
                  <a:cubicBezTo>
                    <a:pt x="210" y="28"/>
                    <a:pt x="207" y="28"/>
                    <a:pt x="204" y="28"/>
                  </a:cubicBezTo>
                  <a:cubicBezTo>
                    <a:pt x="183" y="28"/>
                    <a:pt x="166" y="35"/>
                    <a:pt x="154" y="44"/>
                  </a:cubicBezTo>
                  <a:lnTo>
                    <a:pt x="154" y="44"/>
                  </a:lnTo>
                  <a:cubicBezTo>
                    <a:pt x="163" y="30"/>
                    <a:pt x="186" y="14"/>
                    <a:pt x="217" y="14"/>
                  </a:cubicBezTo>
                  <a:close/>
                  <a:moveTo>
                    <a:pt x="14" y="122"/>
                  </a:moveTo>
                  <a:lnTo>
                    <a:pt x="1" y="136"/>
                  </a:lnTo>
                  <a:cubicBezTo>
                    <a:pt x="14" y="136"/>
                    <a:pt x="14" y="123"/>
                    <a:pt x="14" y="122"/>
                  </a:cubicBezTo>
                  <a:close/>
                  <a:moveTo>
                    <a:pt x="43" y="121"/>
                  </a:moveTo>
                  <a:cubicBezTo>
                    <a:pt x="39" y="122"/>
                    <a:pt x="34" y="122"/>
                    <a:pt x="28" y="122"/>
                  </a:cubicBezTo>
                  <a:cubicBezTo>
                    <a:pt x="28" y="136"/>
                    <a:pt x="28" y="136"/>
                    <a:pt x="1" y="136"/>
                  </a:cubicBezTo>
                  <a:lnTo>
                    <a:pt x="14" y="150"/>
                  </a:lnTo>
                  <a:lnTo>
                    <a:pt x="28" y="136"/>
                  </a:lnTo>
                  <a:cubicBezTo>
                    <a:pt x="28" y="131"/>
                    <a:pt x="34" y="125"/>
                    <a:pt x="43" y="121"/>
                  </a:cubicBezTo>
                  <a:close/>
                </a:path>
              </a:pathLst>
            </a:custGeom>
            <a:solidFill>
              <a:srgbClr val="636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4"/>
            <p:cNvSpPr/>
            <p:nvPr/>
          </p:nvSpPr>
          <p:spPr>
            <a:xfrm>
              <a:off x="2139900" y="4132450"/>
              <a:ext cx="5775" cy="3750"/>
            </a:xfrm>
            <a:custGeom>
              <a:avLst/>
              <a:gdLst/>
              <a:ahLst/>
              <a:cxnLst/>
              <a:rect l="l" t="t" r="r" b="b"/>
              <a:pathLst>
                <a:path w="231" h="150" extrusionOk="0">
                  <a:moveTo>
                    <a:pt x="217" y="0"/>
                  </a:moveTo>
                  <a:cubicBezTo>
                    <a:pt x="190" y="0"/>
                    <a:pt x="190" y="14"/>
                    <a:pt x="177" y="14"/>
                  </a:cubicBezTo>
                  <a:cubicBezTo>
                    <a:pt x="163" y="14"/>
                    <a:pt x="163" y="14"/>
                    <a:pt x="150" y="27"/>
                  </a:cubicBezTo>
                  <a:cubicBezTo>
                    <a:pt x="123" y="27"/>
                    <a:pt x="123" y="41"/>
                    <a:pt x="123" y="41"/>
                  </a:cubicBezTo>
                  <a:lnTo>
                    <a:pt x="109" y="68"/>
                  </a:lnTo>
                  <a:cubicBezTo>
                    <a:pt x="96" y="68"/>
                    <a:pt x="82" y="81"/>
                    <a:pt x="82" y="81"/>
                  </a:cubicBezTo>
                  <a:cubicBezTo>
                    <a:pt x="55" y="81"/>
                    <a:pt x="55" y="81"/>
                    <a:pt x="42" y="95"/>
                  </a:cubicBezTo>
                  <a:cubicBezTo>
                    <a:pt x="28" y="95"/>
                    <a:pt x="28" y="108"/>
                    <a:pt x="28" y="108"/>
                  </a:cubicBezTo>
                  <a:lnTo>
                    <a:pt x="1" y="136"/>
                  </a:lnTo>
                  <a:lnTo>
                    <a:pt x="28" y="149"/>
                  </a:lnTo>
                  <a:cubicBezTo>
                    <a:pt x="42" y="149"/>
                    <a:pt x="42" y="136"/>
                    <a:pt x="42" y="136"/>
                  </a:cubicBezTo>
                  <a:lnTo>
                    <a:pt x="55" y="108"/>
                  </a:lnTo>
                  <a:cubicBezTo>
                    <a:pt x="82" y="108"/>
                    <a:pt x="82" y="95"/>
                    <a:pt x="96" y="95"/>
                  </a:cubicBezTo>
                  <a:cubicBezTo>
                    <a:pt x="109" y="95"/>
                    <a:pt x="123" y="95"/>
                    <a:pt x="123" y="81"/>
                  </a:cubicBezTo>
                  <a:cubicBezTo>
                    <a:pt x="150" y="81"/>
                    <a:pt x="150" y="68"/>
                    <a:pt x="150" y="68"/>
                  </a:cubicBezTo>
                  <a:lnTo>
                    <a:pt x="163" y="41"/>
                  </a:lnTo>
                  <a:cubicBezTo>
                    <a:pt x="177" y="41"/>
                    <a:pt x="177" y="27"/>
                    <a:pt x="190" y="27"/>
                  </a:cubicBezTo>
                  <a:cubicBezTo>
                    <a:pt x="217" y="27"/>
                    <a:pt x="231" y="27"/>
                    <a:pt x="231" y="14"/>
                  </a:cubicBezTo>
                  <a:lnTo>
                    <a:pt x="217" y="0"/>
                  </a:lnTo>
                  <a:close/>
                </a:path>
              </a:pathLst>
            </a:custGeom>
            <a:solidFill>
              <a:srgbClr val="636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4"/>
            <p:cNvSpPr/>
            <p:nvPr/>
          </p:nvSpPr>
          <p:spPr>
            <a:xfrm>
              <a:off x="2139900" y="4131775"/>
              <a:ext cx="6450" cy="4075"/>
            </a:xfrm>
            <a:custGeom>
              <a:avLst/>
              <a:gdLst/>
              <a:ahLst/>
              <a:cxnLst/>
              <a:rect l="l" t="t" r="r" b="b"/>
              <a:pathLst>
                <a:path w="258" h="163" extrusionOk="0">
                  <a:moveTo>
                    <a:pt x="258" y="0"/>
                  </a:moveTo>
                  <a:cubicBezTo>
                    <a:pt x="239" y="19"/>
                    <a:pt x="240" y="25"/>
                    <a:pt x="242" y="27"/>
                  </a:cubicBezTo>
                  <a:lnTo>
                    <a:pt x="242" y="27"/>
                  </a:lnTo>
                  <a:cubicBezTo>
                    <a:pt x="251" y="25"/>
                    <a:pt x="258" y="19"/>
                    <a:pt x="258" y="0"/>
                  </a:cubicBezTo>
                  <a:close/>
                  <a:moveTo>
                    <a:pt x="242" y="27"/>
                  </a:moveTo>
                  <a:lnTo>
                    <a:pt x="242" y="27"/>
                  </a:lnTo>
                  <a:cubicBezTo>
                    <a:pt x="241" y="27"/>
                    <a:pt x="239" y="27"/>
                    <a:pt x="238" y="27"/>
                  </a:cubicBezTo>
                  <a:lnTo>
                    <a:pt x="238" y="27"/>
                  </a:lnTo>
                  <a:cubicBezTo>
                    <a:pt x="237" y="28"/>
                    <a:pt x="237" y="28"/>
                    <a:pt x="237" y="29"/>
                  </a:cubicBezTo>
                  <a:lnTo>
                    <a:pt x="237" y="29"/>
                  </a:lnTo>
                  <a:cubicBezTo>
                    <a:pt x="239" y="28"/>
                    <a:pt x="242" y="27"/>
                    <a:pt x="244" y="27"/>
                  </a:cubicBezTo>
                  <a:cubicBezTo>
                    <a:pt x="244" y="27"/>
                    <a:pt x="243" y="27"/>
                    <a:pt x="242" y="27"/>
                  </a:cubicBezTo>
                  <a:close/>
                  <a:moveTo>
                    <a:pt x="237" y="29"/>
                  </a:moveTo>
                  <a:cubicBezTo>
                    <a:pt x="227" y="32"/>
                    <a:pt x="219" y="39"/>
                    <a:pt x="218" y="40"/>
                  </a:cubicBezTo>
                  <a:lnTo>
                    <a:pt x="218" y="40"/>
                  </a:lnTo>
                  <a:cubicBezTo>
                    <a:pt x="227" y="40"/>
                    <a:pt x="231" y="37"/>
                    <a:pt x="237" y="29"/>
                  </a:cubicBezTo>
                  <a:close/>
                  <a:moveTo>
                    <a:pt x="190" y="14"/>
                  </a:moveTo>
                  <a:cubicBezTo>
                    <a:pt x="177" y="14"/>
                    <a:pt x="136" y="41"/>
                    <a:pt x="136" y="54"/>
                  </a:cubicBezTo>
                  <a:cubicBezTo>
                    <a:pt x="123" y="68"/>
                    <a:pt x="109" y="95"/>
                    <a:pt x="69" y="95"/>
                  </a:cubicBezTo>
                  <a:cubicBezTo>
                    <a:pt x="55" y="95"/>
                    <a:pt x="28" y="108"/>
                    <a:pt x="28" y="122"/>
                  </a:cubicBezTo>
                  <a:cubicBezTo>
                    <a:pt x="28" y="108"/>
                    <a:pt x="55" y="95"/>
                    <a:pt x="96" y="95"/>
                  </a:cubicBezTo>
                  <a:cubicBezTo>
                    <a:pt x="123" y="95"/>
                    <a:pt x="150" y="68"/>
                    <a:pt x="163" y="54"/>
                  </a:cubicBezTo>
                  <a:cubicBezTo>
                    <a:pt x="177" y="41"/>
                    <a:pt x="190" y="27"/>
                    <a:pt x="231" y="27"/>
                  </a:cubicBezTo>
                  <a:cubicBezTo>
                    <a:pt x="233" y="27"/>
                    <a:pt x="235" y="27"/>
                    <a:pt x="238" y="27"/>
                  </a:cubicBezTo>
                  <a:lnTo>
                    <a:pt x="238" y="27"/>
                  </a:lnTo>
                  <a:cubicBezTo>
                    <a:pt x="240" y="24"/>
                    <a:pt x="242" y="19"/>
                    <a:pt x="244" y="14"/>
                  </a:cubicBezTo>
                  <a:close/>
                  <a:moveTo>
                    <a:pt x="28" y="122"/>
                  </a:moveTo>
                  <a:lnTo>
                    <a:pt x="1" y="135"/>
                  </a:lnTo>
                  <a:cubicBezTo>
                    <a:pt x="28" y="135"/>
                    <a:pt x="28" y="122"/>
                    <a:pt x="28" y="122"/>
                  </a:cubicBezTo>
                  <a:close/>
                  <a:moveTo>
                    <a:pt x="218" y="40"/>
                  </a:moveTo>
                  <a:lnTo>
                    <a:pt x="218" y="40"/>
                  </a:lnTo>
                  <a:cubicBezTo>
                    <a:pt x="214" y="41"/>
                    <a:pt x="210" y="41"/>
                    <a:pt x="204" y="41"/>
                  </a:cubicBezTo>
                  <a:cubicBezTo>
                    <a:pt x="177" y="41"/>
                    <a:pt x="163" y="54"/>
                    <a:pt x="150" y="68"/>
                  </a:cubicBezTo>
                  <a:cubicBezTo>
                    <a:pt x="123" y="95"/>
                    <a:pt x="109" y="108"/>
                    <a:pt x="82" y="108"/>
                  </a:cubicBezTo>
                  <a:cubicBezTo>
                    <a:pt x="55" y="108"/>
                    <a:pt x="55" y="122"/>
                    <a:pt x="42" y="122"/>
                  </a:cubicBezTo>
                  <a:cubicBezTo>
                    <a:pt x="32" y="122"/>
                    <a:pt x="29" y="128"/>
                    <a:pt x="32" y="128"/>
                  </a:cubicBezTo>
                  <a:cubicBezTo>
                    <a:pt x="34" y="128"/>
                    <a:pt x="37" y="126"/>
                    <a:pt x="42" y="122"/>
                  </a:cubicBezTo>
                  <a:lnTo>
                    <a:pt x="42" y="122"/>
                  </a:lnTo>
                  <a:cubicBezTo>
                    <a:pt x="42" y="135"/>
                    <a:pt x="42" y="135"/>
                    <a:pt x="1" y="135"/>
                  </a:cubicBezTo>
                  <a:lnTo>
                    <a:pt x="28" y="163"/>
                  </a:lnTo>
                  <a:lnTo>
                    <a:pt x="42" y="135"/>
                  </a:lnTo>
                  <a:cubicBezTo>
                    <a:pt x="42" y="122"/>
                    <a:pt x="82" y="108"/>
                    <a:pt x="96" y="108"/>
                  </a:cubicBezTo>
                  <a:cubicBezTo>
                    <a:pt x="123" y="108"/>
                    <a:pt x="163" y="95"/>
                    <a:pt x="163" y="68"/>
                  </a:cubicBezTo>
                  <a:cubicBezTo>
                    <a:pt x="163" y="54"/>
                    <a:pt x="190" y="41"/>
                    <a:pt x="217" y="41"/>
                  </a:cubicBezTo>
                  <a:cubicBezTo>
                    <a:pt x="217" y="41"/>
                    <a:pt x="217" y="41"/>
                    <a:pt x="218" y="40"/>
                  </a:cubicBezTo>
                  <a:close/>
                </a:path>
              </a:pathLst>
            </a:custGeom>
            <a:solidFill>
              <a:srgbClr val="636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4"/>
            <p:cNvSpPr/>
            <p:nvPr/>
          </p:nvSpPr>
          <p:spPr>
            <a:xfrm>
              <a:off x="2140925" y="4132450"/>
              <a:ext cx="5425" cy="3750"/>
            </a:xfrm>
            <a:custGeom>
              <a:avLst/>
              <a:gdLst/>
              <a:ahLst/>
              <a:cxnLst/>
              <a:rect l="l" t="t" r="r" b="b"/>
              <a:pathLst>
                <a:path w="217" h="150" extrusionOk="0">
                  <a:moveTo>
                    <a:pt x="203" y="0"/>
                  </a:moveTo>
                  <a:cubicBezTo>
                    <a:pt x="190" y="0"/>
                    <a:pt x="190" y="14"/>
                    <a:pt x="176" y="14"/>
                  </a:cubicBezTo>
                  <a:cubicBezTo>
                    <a:pt x="149" y="14"/>
                    <a:pt x="149" y="14"/>
                    <a:pt x="136" y="27"/>
                  </a:cubicBezTo>
                  <a:cubicBezTo>
                    <a:pt x="122" y="27"/>
                    <a:pt x="122" y="41"/>
                    <a:pt x="122" y="41"/>
                  </a:cubicBezTo>
                  <a:lnTo>
                    <a:pt x="109" y="68"/>
                  </a:lnTo>
                  <a:cubicBezTo>
                    <a:pt x="82" y="68"/>
                    <a:pt x="68" y="81"/>
                    <a:pt x="68" y="81"/>
                  </a:cubicBezTo>
                  <a:cubicBezTo>
                    <a:pt x="55" y="81"/>
                    <a:pt x="55" y="81"/>
                    <a:pt x="41" y="95"/>
                  </a:cubicBezTo>
                  <a:cubicBezTo>
                    <a:pt x="14" y="95"/>
                    <a:pt x="14" y="108"/>
                    <a:pt x="14" y="108"/>
                  </a:cubicBezTo>
                  <a:lnTo>
                    <a:pt x="1" y="136"/>
                  </a:lnTo>
                  <a:lnTo>
                    <a:pt x="14" y="149"/>
                  </a:lnTo>
                  <a:cubicBezTo>
                    <a:pt x="41" y="149"/>
                    <a:pt x="41" y="136"/>
                    <a:pt x="41" y="136"/>
                  </a:cubicBezTo>
                  <a:lnTo>
                    <a:pt x="55" y="108"/>
                  </a:lnTo>
                  <a:cubicBezTo>
                    <a:pt x="68" y="108"/>
                    <a:pt x="68" y="95"/>
                    <a:pt x="82" y="95"/>
                  </a:cubicBezTo>
                  <a:cubicBezTo>
                    <a:pt x="109" y="95"/>
                    <a:pt x="122" y="95"/>
                    <a:pt x="122" y="81"/>
                  </a:cubicBezTo>
                  <a:cubicBezTo>
                    <a:pt x="136" y="81"/>
                    <a:pt x="136" y="68"/>
                    <a:pt x="136" y="68"/>
                  </a:cubicBezTo>
                  <a:lnTo>
                    <a:pt x="149" y="41"/>
                  </a:lnTo>
                  <a:cubicBezTo>
                    <a:pt x="176" y="41"/>
                    <a:pt x="176" y="27"/>
                    <a:pt x="190" y="27"/>
                  </a:cubicBezTo>
                  <a:cubicBezTo>
                    <a:pt x="203" y="27"/>
                    <a:pt x="203" y="27"/>
                    <a:pt x="217" y="14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4"/>
            <p:cNvSpPr/>
            <p:nvPr/>
          </p:nvSpPr>
          <p:spPr>
            <a:xfrm>
              <a:off x="2140575" y="4132450"/>
              <a:ext cx="6125" cy="3750"/>
            </a:xfrm>
            <a:custGeom>
              <a:avLst/>
              <a:gdLst/>
              <a:ahLst/>
              <a:cxnLst/>
              <a:rect l="l" t="t" r="r" b="b"/>
              <a:pathLst>
                <a:path w="245" h="150" extrusionOk="0">
                  <a:moveTo>
                    <a:pt x="245" y="0"/>
                  </a:moveTo>
                  <a:cubicBezTo>
                    <a:pt x="221" y="0"/>
                    <a:pt x="228" y="11"/>
                    <a:pt x="231" y="13"/>
                  </a:cubicBezTo>
                  <a:lnTo>
                    <a:pt x="231" y="13"/>
                  </a:lnTo>
                  <a:cubicBezTo>
                    <a:pt x="239" y="12"/>
                    <a:pt x="245" y="9"/>
                    <a:pt x="245" y="0"/>
                  </a:cubicBezTo>
                  <a:close/>
                  <a:moveTo>
                    <a:pt x="231" y="13"/>
                  </a:moveTo>
                  <a:cubicBezTo>
                    <a:pt x="227" y="14"/>
                    <a:pt x="222" y="14"/>
                    <a:pt x="217" y="14"/>
                  </a:cubicBezTo>
                  <a:lnTo>
                    <a:pt x="231" y="14"/>
                  </a:lnTo>
                  <a:cubicBezTo>
                    <a:pt x="231" y="14"/>
                    <a:pt x="231" y="14"/>
                    <a:pt x="231" y="13"/>
                  </a:cubicBezTo>
                  <a:close/>
                  <a:moveTo>
                    <a:pt x="231" y="14"/>
                  </a:moveTo>
                  <a:cubicBezTo>
                    <a:pt x="217" y="14"/>
                    <a:pt x="204" y="27"/>
                    <a:pt x="204" y="27"/>
                  </a:cubicBezTo>
                  <a:cubicBezTo>
                    <a:pt x="217" y="27"/>
                    <a:pt x="217" y="27"/>
                    <a:pt x="231" y="14"/>
                  </a:cubicBezTo>
                  <a:close/>
                  <a:moveTo>
                    <a:pt x="177" y="14"/>
                  </a:moveTo>
                  <a:cubicBezTo>
                    <a:pt x="163" y="14"/>
                    <a:pt x="136" y="27"/>
                    <a:pt x="136" y="41"/>
                  </a:cubicBezTo>
                  <a:cubicBezTo>
                    <a:pt x="136" y="68"/>
                    <a:pt x="96" y="81"/>
                    <a:pt x="69" y="81"/>
                  </a:cubicBezTo>
                  <a:cubicBezTo>
                    <a:pt x="42" y="81"/>
                    <a:pt x="15" y="95"/>
                    <a:pt x="15" y="108"/>
                  </a:cubicBezTo>
                  <a:cubicBezTo>
                    <a:pt x="15" y="95"/>
                    <a:pt x="55" y="81"/>
                    <a:pt x="82" y="81"/>
                  </a:cubicBezTo>
                  <a:cubicBezTo>
                    <a:pt x="123" y="81"/>
                    <a:pt x="136" y="68"/>
                    <a:pt x="150" y="41"/>
                  </a:cubicBezTo>
                  <a:cubicBezTo>
                    <a:pt x="163" y="27"/>
                    <a:pt x="177" y="14"/>
                    <a:pt x="217" y="14"/>
                  </a:cubicBezTo>
                  <a:close/>
                  <a:moveTo>
                    <a:pt x="15" y="108"/>
                  </a:moveTo>
                  <a:lnTo>
                    <a:pt x="1" y="136"/>
                  </a:lnTo>
                  <a:cubicBezTo>
                    <a:pt x="14" y="136"/>
                    <a:pt x="15" y="108"/>
                    <a:pt x="15" y="108"/>
                  </a:cubicBezTo>
                  <a:close/>
                  <a:moveTo>
                    <a:pt x="204" y="27"/>
                  </a:moveTo>
                  <a:cubicBezTo>
                    <a:pt x="163" y="27"/>
                    <a:pt x="150" y="41"/>
                    <a:pt x="136" y="68"/>
                  </a:cubicBezTo>
                  <a:cubicBezTo>
                    <a:pt x="123" y="81"/>
                    <a:pt x="96" y="95"/>
                    <a:pt x="69" y="95"/>
                  </a:cubicBezTo>
                  <a:cubicBezTo>
                    <a:pt x="55" y="95"/>
                    <a:pt x="55" y="108"/>
                    <a:pt x="28" y="108"/>
                  </a:cubicBezTo>
                  <a:cubicBezTo>
                    <a:pt x="19" y="108"/>
                    <a:pt x="16" y="120"/>
                    <a:pt x="19" y="120"/>
                  </a:cubicBezTo>
                  <a:cubicBezTo>
                    <a:pt x="21" y="120"/>
                    <a:pt x="24" y="117"/>
                    <a:pt x="28" y="108"/>
                  </a:cubicBezTo>
                  <a:lnTo>
                    <a:pt x="28" y="108"/>
                  </a:lnTo>
                  <a:cubicBezTo>
                    <a:pt x="28" y="136"/>
                    <a:pt x="28" y="136"/>
                    <a:pt x="1" y="136"/>
                  </a:cubicBezTo>
                  <a:lnTo>
                    <a:pt x="15" y="149"/>
                  </a:lnTo>
                  <a:lnTo>
                    <a:pt x="28" y="136"/>
                  </a:lnTo>
                  <a:cubicBezTo>
                    <a:pt x="28" y="108"/>
                    <a:pt x="69" y="95"/>
                    <a:pt x="82" y="95"/>
                  </a:cubicBezTo>
                  <a:cubicBezTo>
                    <a:pt x="123" y="95"/>
                    <a:pt x="150" y="81"/>
                    <a:pt x="150" y="68"/>
                  </a:cubicBezTo>
                  <a:cubicBezTo>
                    <a:pt x="150" y="41"/>
                    <a:pt x="190" y="27"/>
                    <a:pt x="204" y="27"/>
                  </a:cubicBezTo>
                  <a:close/>
                </a:path>
              </a:pathLst>
            </a:custGeom>
            <a:solidFill>
              <a:srgbClr val="636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4"/>
            <p:cNvSpPr/>
            <p:nvPr/>
          </p:nvSpPr>
          <p:spPr>
            <a:xfrm>
              <a:off x="2141275" y="4132775"/>
              <a:ext cx="5775" cy="3750"/>
            </a:xfrm>
            <a:custGeom>
              <a:avLst/>
              <a:gdLst/>
              <a:ahLst/>
              <a:cxnLst/>
              <a:rect l="l" t="t" r="r" b="b"/>
              <a:pathLst>
                <a:path w="231" h="150" extrusionOk="0">
                  <a:moveTo>
                    <a:pt x="203" y="1"/>
                  </a:moveTo>
                  <a:cubicBezTo>
                    <a:pt x="189" y="1"/>
                    <a:pt x="176" y="14"/>
                    <a:pt x="176" y="14"/>
                  </a:cubicBezTo>
                  <a:cubicBezTo>
                    <a:pt x="162" y="14"/>
                    <a:pt x="162" y="14"/>
                    <a:pt x="135" y="28"/>
                  </a:cubicBezTo>
                  <a:cubicBezTo>
                    <a:pt x="122" y="28"/>
                    <a:pt x="122" y="55"/>
                    <a:pt x="122" y="55"/>
                  </a:cubicBezTo>
                  <a:lnTo>
                    <a:pt x="108" y="68"/>
                  </a:lnTo>
                  <a:cubicBezTo>
                    <a:pt x="95" y="68"/>
                    <a:pt x="68" y="82"/>
                    <a:pt x="68" y="82"/>
                  </a:cubicBezTo>
                  <a:cubicBezTo>
                    <a:pt x="54" y="82"/>
                    <a:pt x="54" y="82"/>
                    <a:pt x="41" y="95"/>
                  </a:cubicBezTo>
                  <a:cubicBezTo>
                    <a:pt x="27" y="95"/>
                    <a:pt x="27" y="123"/>
                    <a:pt x="27" y="123"/>
                  </a:cubicBezTo>
                  <a:lnTo>
                    <a:pt x="0" y="136"/>
                  </a:lnTo>
                  <a:lnTo>
                    <a:pt x="27" y="150"/>
                  </a:lnTo>
                  <a:cubicBezTo>
                    <a:pt x="41" y="150"/>
                    <a:pt x="41" y="136"/>
                    <a:pt x="41" y="136"/>
                  </a:cubicBezTo>
                  <a:lnTo>
                    <a:pt x="54" y="123"/>
                  </a:lnTo>
                  <a:cubicBezTo>
                    <a:pt x="68" y="123"/>
                    <a:pt x="68" y="95"/>
                    <a:pt x="95" y="95"/>
                  </a:cubicBezTo>
                  <a:cubicBezTo>
                    <a:pt x="108" y="95"/>
                    <a:pt x="122" y="95"/>
                    <a:pt x="122" y="82"/>
                  </a:cubicBezTo>
                  <a:cubicBezTo>
                    <a:pt x="135" y="82"/>
                    <a:pt x="135" y="68"/>
                    <a:pt x="135" y="68"/>
                  </a:cubicBezTo>
                  <a:lnTo>
                    <a:pt x="162" y="55"/>
                  </a:lnTo>
                  <a:cubicBezTo>
                    <a:pt x="176" y="55"/>
                    <a:pt x="176" y="28"/>
                    <a:pt x="189" y="28"/>
                  </a:cubicBezTo>
                  <a:cubicBezTo>
                    <a:pt x="203" y="28"/>
                    <a:pt x="203" y="28"/>
                    <a:pt x="230" y="14"/>
                  </a:cubicBezTo>
                  <a:lnTo>
                    <a:pt x="203" y="1"/>
                  </a:lnTo>
                  <a:close/>
                </a:path>
              </a:pathLst>
            </a:custGeom>
            <a:solidFill>
              <a:srgbClr val="636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4"/>
            <p:cNvSpPr/>
            <p:nvPr/>
          </p:nvSpPr>
          <p:spPr>
            <a:xfrm>
              <a:off x="2140925" y="4132775"/>
              <a:ext cx="6450" cy="3750"/>
            </a:xfrm>
            <a:custGeom>
              <a:avLst/>
              <a:gdLst/>
              <a:ahLst/>
              <a:cxnLst/>
              <a:rect l="l" t="t" r="r" b="b"/>
              <a:pathLst>
                <a:path w="258" h="150" extrusionOk="0">
                  <a:moveTo>
                    <a:pt x="258" y="1"/>
                  </a:moveTo>
                  <a:cubicBezTo>
                    <a:pt x="225" y="1"/>
                    <a:pt x="236" y="9"/>
                    <a:pt x="241" y="13"/>
                  </a:cubicBezTo>
                  <a:lnTo>
                    <a:pt x="241" y="13"/>
                  </a:lnTo>
                  <a:cubicBezTo>
                    <a:pt x="250" y="11"/>
                    <a:pt x="258" y="8"/>
                    <a:pt x="258" y="1"/>
                  </a:cubicBezTo>
                  <a:close/>
                  <a:moveTo>
                    <a:pt x="59" y="85"/>
                  </a:moveTo>
                  <a:cubicBezTo>
                    <a:pt x="54" y="88"/>
                    <a:pt x="51" y="95"/>
                    <a:pt x="41" y="95"/>
                  </a:cubicBezTo>
                  <a:cubicBezTo>
                    <a:pt x="35" y="101"/>
                    <a:pt x="31" y="106"/>
                    <a:pt x="27" y="109"/>
                  </a:cubicBezTo>
                  <a:lnTo>
                    <a:pt x="27" y="109"/>
                  </a:lnTo>
                  <a:cubicBezTo>
                    <a:pt x="28" y="106"/>
                    <a:pt x="28" y="103"/>
                    <a:pt x="28" y="98"/>
                  </a:cubicBezTo>
                  <a:lnTo>
                    <a:pt x="28" y="98"/>
                  </a:lnTo>
                  <a:cubicBezTo>
                    <a:pt x="36" y="92"/>
                    <a:pt x="48" y="87"/>
                    <a:pt x="59" y="85"/>
                  </a:cubicBezTo>
                  <a:close/>
                  <a:moveTo>
                    <a:pt x="25" y="100"/>
                  </a:moveTo>
                  <a:lnTo>
                    <a:pt x="25" y="100"/>
                  </a:lnTo>
                  <a:cubicBezTo>
                    <a:pt x="20" y="111"/>
                    <a:pt x="18" y="116"/>
                    <a:pt x="19" y="116"/>
                  </a:cubicBezTo>
                  <a:cubicBezTo>
                    <a:pt x="20" y="116"/>
                    <a:pt x="23" y="114"/>
                    <a:pt x="27" y="109"/>
                  </a:cubicBezTo>
                  <a:lnTo>
                    <a:pt x="27" y="109"/>
                  </a:lnTo>
                  <a:cubicBezTo>
                    <a:pt x="27" y="119"/>
                    <a:pt x="24" y="122"/>
                    <a:pt x="14" y="122"/>
                  </a:cubicBezTo>
                  <a:lnTo>
                    <a:pt x="14" y="122"/>
                  </a:lnTo>
                  <a:cubicBezTo>
                    <a:pt x="14" y="114"/>
                    <a:pt x="18" y="106"/>
                    <a:pt x="25" y="100"/>
                  </a:cubicBezTo>
                  <a:close/>
                  <a:moveTo>
                    <a:pt x="190" y="1"/>
                  </a:moveTo>
                  <a:cubicBezTo>
                    <a:pt x="163" y="1"/>
                    <a:pt x="136" y="14"/>
                    <a:pt x="136" y="28"/>
                  </a:cubicBezTo>
                  <a:cubicBezTo>
                    <a:pt x="136" y="55"/>
                    <a:pt x="95" y="68"/>
                    <a:pt x="68" y="68"/>
                  </a:cubicBezTo>
                  <a:cubicBezTo>
                    <a:pt x="55" y="68"/>
                    <a:pt x="14" y="82"/>
                    <a:pt x="14" y="95"/>
                  </a:cubicBezTo>
                  <a:lnTo>
                    <a:pt x="1" y="123"/>
                  </a:lnTo>
                  <a:cubicBezTo>
                    <a:pt x="6" y="123"/>
                    <a:pt x="11" y="123"/>
                    <a:pt x="14" y="122"/>
                  </a:cubicBezTo>
                  <a:lnTo>
                    <a:pt x="14" y="122"/>
                  </a:lnTo>
                  <a:cubicBezTo>
                    <a:pt x="14" y="122"/>
                    <a:pt x="14" y="122"/>
                    <a:pt x="14" y="123"/>
                  </a:cubicBezTo>
                  <a:cubicBezTo>
                    <a:pt x="14" y="123"/>
                    <a:pt x="14" y="136"/>
                    <a:pt x="1" y="136"/>
                  </a:cubicBezTo>
                  <a:lnTo>
                    <a:pt x="14" y="150"/>
                  </a:lnTo>
                  <a:lnTo>
                    <a:pt x="41" y="136"/>
                  </a:lnTo>
                  <a:cubicBezTo>
                    <a:pt x="41" y="123"/>
                    <a:pt x="68" y="95"/>
                    <a:pt x="82" y="95"/>
                  </a:cubicBezTo>
                  <a:cubicBezTo>
                    <a:pt x="122" y="95"/>
                    <a:pt x="149" y="82"/>
                    <a:pt x="149" y="68"/>
                  </a:cubicBezTo>
                  <a:cubicBezTo>
                    <a:pt x="149" y="55"/>
                    <a:pt x="190" y="28"/>
                    <a:pt x="203" y="28"/>
                  </a:cubicBezTo>
                  <a:cubicBezTo>
                    <a:pt x="203" y="28"/>
                    <a:pt x="217" y="14"/>
                    <a:pt x="244" y="14"/>
                  </a:cubicBezTo>
                  <a:cubicBezTo>
                    <a:pt x="244" y="14"/>
                    <a:pt x="243" y="14"/>
                    <a:pt x="241" y="13"/>
                  </a:cubicBezTo>
                  <a:lnTo>
                    <a:pt x="241" y="13"/>
                  </a:lnTo>
                  <a:cubicBezTo>
                    <a:pt x="233" y="14"/>
                    <a:pt x="224" y="14"/>
                    <a:pt x="217" y="14"/>
                  </a:cubicBezTo>
                  <a:cubicBezTo>
                    <a:pt x="190" y="14"/>
                    <a:pt x="163" y="28"/>
                    <a:pt x="149" y="55"/>
                  </a:cubicBezTo>
                  <a:cubicBezTo>
                    <a:pt x="136" y="68"/>
                    <a:pt x="122" y="82"/>
                    <a:pt x="82" y="82"/>
                  </a:cubicBezTo>
                  <a:cubicBezTo>
                    <a:pt x="75" y="82"/>
                    <a:pt x="67" y="83"/>
                    <a:pt x="59" y="85"/>
                  </a:cubicBezTo>
                  <a:lnTo>
                    <a:pt x="59" y="85"/>
                  </a:lnTo>
                  <a:cubicBezTo>
                    <a:pt x="62" y="83"/>
                    <a:pt x="64" y="82"/>
                    <a:pt x="68" y="82"/>
                  </a:cubicBezTo>
                  <a:cubicBezTo>
                    <a:pt x="109" y="82"/>
                    <a:pt x="122" y="68"/>
                    <a:pt x="136" y="55"/>
                  </a:cubicBezTo>
                  <a:cubicBezTo>
                    <a:pt x="149" y="28"/>
                    <a:pt x="163" y="14"/>
                    <a:pt x="203" y="14"/>
                  </a:cubicBezTo>
                  <a:cubicBezTo>
                    <a:pt x="217" y="14"/>
                    <a:pt x="217" y="14"/>
                    <a:pt x="231" y="1"/>
                  </a:cubicBezTo>
                  <a:close/>
                </a:path>
              </a:pathLst>
            </a:custGeom>
            <a:solidFill>
              <a:srgbClr val="636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4"/>
            <p:cNvSpPr/>
            <p:nvPr/>
          </p:nvSpPr>
          <p:spPr>
            <a:xfrm>
              <a:off x="2141600" y="4132775"/>
              <a:ext cx="5775" cy="3750"/>
            </a:xfrm>
            <a:custGeom>
              <a:avLst/>
              <a:gdLst/>
              <a:ahLst/>
              <a:cxnLst/>
              <a:rect l="l" t="t" r="r" b="b"/>
              <a:pathLst>
                <a:path w="231" h="150" extrusionOk="0">
                  <a:moveTo>
                    <a:pt x="217" y="1"/>
                  </a:moveTo>
                  <a:cubicBezTo>
                    <a:pt x="217" y="14"/>
                    <a:pt x="190" y="14"/>
                    <a:pt x="176" y="14"/>
                  </a:cubicBezTo>
                  <a:cubicBezTo>
                    <a:pt x="163" y="14"/>
                    <a:pt x="163" y="28"/>
                    <a:pt x="149" y="28"/>
                  </a:cubicBezTo>
                  <a:lnTo>
                    <a:pt x="122" y="55"/>
                  </a:lnTo>
                  <a:cubicBezTo>
                    <a:pt x="122" y="55"/>
                    <a:pt x="122" y="68"/>
                    <a:pt x="109" y="68"/>
                  </a:cubicBezTo>
                  <a:cubicBezTo>
                    <a:pt x="109" y="82"/>
                    <a:pt x="95" y="82"/>
                    <a:pt x="82" y="82"/>
                  </a:cubicBezTo>
                  <a:cubicBezTo>
                    <a:pt x="55" y="82"/>
                    <a:pt x="55" y="95"/>
                    <a:pt x="41" y="95"/>
                  </a:cubicBezTo>
                  <a:lnTo>
                    <a:pt x="28" y="123"/>
                  </a:lnTo>
                  <a:cubicBezTo>
                    <a:pt x="28" y="123"/>
                    <a:pt x="28" y="136"/>
                    <a:pt x="1" y="136"/>
                  </a:cubicBezTo>
                  <a:lnTo>
                    <a:pt x="28" y="150"/>
                  </a:lnTo>
                  <a:lnTo>
                    <a:pt x="41" y="136"/>
                  </a:lnTo>
                  <a:cubicBezTo>
                    <a:pt x="41" y="136"/>
                    <a:pt x="41" y="123"/>
                    <a:pt x="55" y="123"/>
                  </a:cubicBezTo>
                  <a:cubicBezTo>
                    <a:pt x="82" y="95"/>
                    <a:pt x="82" y="95"/>
                    <a:pt x="95" y="95"/>
                  </a:cubicBezTo>
                  <a:cubicBezTo>
                    <a:pt x="95" y="95"/>
                    <a:pt x="109" y="82"/>
                    <a:pt x="122" y="82"/>
                  </a:cubicBezTo>
                  <a:lnTo>
                    <a:pt x="149" y="68"/>
                  </a:lnTo>
                  <a:cubicBezTo>
                    <a:pt x="149" y="68"/>
                    <a:pt x="149" y="55"/>
                    <a:pt x="163" y="55"/>
                  </a:cubicBezTo>
                  <a:cubicBezTo>
                    <a:pt x="176" y="28"/>
                    <a:pt x="176" y="28"/>
                    <a:pt x="190" y="28"/>
                  </a:cubicBezTo>
                  <a:cubicBezTo>
                    <a:pt x="217" y="28"/>
                    <a:pt x="217" y="14"/>
                    <a:pt x="231" y="14"/>
                  </a:cubicBezTo>
                  <a:lnTo>
                    <a:pt x="217" y="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4"/>
            <p:cNvSpPr/>
            <p:nvPr/>
          </p:nvSpPr>
          <p:spPr>
            <a:xfrm>
              <a:off x="2141275" y="4132775"/>
              <a:ext cx="6450" cy="3750"/>
            </a:xfrm>
            <a:custGeom>
              <a:avLst/>
              <a:gdLst/>
              <a:ahLst/>
              <a:cxnLst/>
              <a:rect l="l" t="t" r="r" b="b"/>
              <a:pathLst>
                <a:path w="258" h="150" extrusionOk="0">
                  <a:moveTo>
                    <a:pt x="257" y="1"/>
                  </a:moveTo>
                  <a:cubicBezTo>
                    <a:pt x="234" y="1"/>
                    <a:pt x="240" y="10"/>
                    <a:pt x="243" y="13"/>
                  </a:cubicBezTo>
                  <a:lnTo>
                    <a:pt x="243" y="13"/>
                  </a:lnTo>
                  <a:cubicBezTo>
                    <a:pt x="252" y="12"/>
                    <a:pt x="257" y="9"/>
                    <a:pt x="257" y="1"/>
                  </a:cubicBezTo>
                  <a:close/>
                  <a:moveTo>
                    <a:pt x="243" y="13"/>
                  </a:moveTo>
                  <a:cubicBezTo>
                    <a:pt x="236" y="14"/>
                    <a:pt x="228" y="14"/>
                    <a:pt x="217" y="14"/>
                  </a:cubicBezTo>
                  <a:lnTo>
                    <a:pt x="244" y="14"/>
                  </a:lnTo>
                  <a:cubicBezTo>
                    <a:pt x="244" y="14"/>
                    <a:pt x="243" y="14"/>
                    <a:pt x="243" y="13"/>
                  </a:cubicBezTo>
                  <a:close/>
                  <a:moveTo>
                    <a:pt x="244" y="14"/>
                  </a:moveTo>
                  <a:cubicBezTo>
                    <a:pt x="230" y="14"/>
                    <a:pt x="203" y="28"/>
                    <a:pt x="203" y="28"/>
                  </a:cubicBezTo>
                  <a:cubicBezTo>
                    <a:pt x="230" y="28"/>
                    <a:pt x="230" y="28"/>
                    <a:pt x="244" y="14"/>
                  </a:cubicBezTo>
                  <a:close/>
                  <a:moveTo>
                    <a:pt x="189" y="14"/>
                  </a:moveTo>
                  <a:cubicBezTo>
                    <a:pt x="176" y="14"/>
                    <a:pt x="135" y="28"/>
                    <a:pt x="135" y="41"/>
                  </a:cubicBezTo>
                  <a:cubicBezTo>
                    <a:pt x="135" y="68"/>
                    <a:pt x="108" y="82"/>
                    <a:pt x="68" y="82"/>
                  </a:cubicBezTo>
                  <a:cubicBezTo>
                    <a:pt x="54" y="82"/>
                    <a:pt x="14" y="95"/>
                    <a:pt x="14" y="123"/>
                  </a:cubicBezTo>
                  <a:lnTo>
                    <a:pt x="0" y="136"/>
                  </a:lnTo>
                  <a:cubicBezTo>
                    <a:pt x="27" y="136"/>
                    <a:pt x="27" y="123"/>
                    <a:pt x="27" y="123"/>
                  </a:cubicBezTo>
                  <a:cubicBezTo>
                    <a:pt x="27" y="95"/>
                    <a:pt x="54" y="82"/>
                    <a:pt x="95" y="82"/>
                  </a:cubicBezTo>
                  <a:cubicBezTo>
                    <a:pt x="122" y="82"/>
                    <a:pt x="135" y="68"/>
                    <a:pt x="149" y="55"/>
                  </a:cubicBezTo>
                  <a:cubicBezTo>
                    <a:pt x="176" y="28"/>
                    <a:pt x="189" y="14"/>
                    <a:pt x="217" y="14"/>
                  </a:cubicBezTo>
                  <a:close/>
                  <a:moveTo>
                    <a:pt x="203" y="28"/>
                  </a:moveTo>
                  <a:cubicBezTo>
                    <a:pt x="176" y="28"/>
                    <a:pt x="162" y="41"/>
                    <a:pt x="135" y="68"/>
                  </a:cubicBezTo>
                  <a:cubicBezTo>
                    <a:pt x="122" y="82"/>
                    <a:pt x="108" y="95"/>
                    <a:pt x="68" y="95"/>
                  </a:cubicBezTo>
                  <a:cubicBezTo>
                    <a:pt x="54" y="95"/>
                    <a:pt x="54" y="123"/>
                    <a:pt x="41" y="123"/>
                  </a:cubicBezTo>
                  <a:cubicBezTo>
                    <a:pt x="41" y="136"/>
                    <a:pt x="41" y="136"/>
                    <a:pt x="0" y="136"/>
                  </a:cubicBezTo>
                  <a:lnTo>
                    <a:pt x="27" y="150"/>
                  </a:lnTo>
                  <a:lnTo>
                    <a:pt x="41" y="136"/>
                  </a:lnTo>
                  <a:cubicBezTo>
                    <a:pt x="41" y="123"/>
                    <a:pt x="68" y="95"/>
                    <a:pt x="95" y="95"/>
                  </a:cubicBezTo>
                  <a:cubicBezTo>
                    <a:pt x="122" y="95"/>
                    <a:pt x="162" y="82"/>
                    <a:pt x="162" y="68"/>
                  </a:cubicBezTo>
                  <a:cubicBezTo>
                    <a:pt x="162" y="55"/>
                    <a:pt x="189" y="28"/>
                    <a:pt x="203" y="28"/>
                  </a:cubicBezTo>
                  <a:close/>
                </a:path>
              </a:pathLst>
            </a:custGeom>
            <a:solidFill>
              <a:srgbClr val="636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4"/>
            <p:cNvSpPr/>
            <p:nvPr/>
          </p:nvSpPr>
          <p:spPr>
            <a:xfrm>
              <a:off x="2142275" y="4133125"/>
              <a:ext cx="5450" cy="3750"/>
            </a:xfrm>
            <a:custGeom>
              <a:avLst/>
              <a:gdLst/>
              <a:ahLst/>
              <a:cxnLst/>
              <a:rect l="l" t="t" r="r" b="b"/>
              <a:pathLst>
                <a:path w="218" h="150" extrusionOk="0">
                  <a:moveTo>
                    <a:pt x="204" y="0"/>
                  </a:moveTo>
                  <a:cubicBezTo>
                    <a:pt x="204" y="14"/>
                    <a:pt x="190" y="14"/>
                    <a:pt x="163" y="14"/>
                  </a:cubicBezTo>
                  <a:cubicBezTo>
                    <a:pt x="149" y="14"/>
                    <a:pt x="149" y="41"/>
                    <a:pt x="136" y="41"/>
                  </a:cubicBezTo>
                  <a:lnTo>
                    <a:pt x="122" y="54"/>
                  </a:lnTo>
                  <a:cubicBezTo>
                    <a:pt x="122" y="54"/>
                    <a:pt x="122" y="68"/>
                    <a:pt x="95" y="68"/>
                  </a:cubicBezTo>
                  <a:cubicBezTo>
                    <a:pt x="95" y="81"/>
                    <a:pt x="82" y="81"/>
                    <a:pt x="68" y="81"/>
                  </a:cubicBezTo>
                  <a:cubicBezTo>
                    <a:pt x="55" y="81"/>
                    <a:pt x="55" y="109"/>
                    <a:pt x="28" y="109"/>
                  </a:cubicBezTo>
                  <a:lnTo>
                    <a:pt x="14" y="122"/>
                  </a:lnTo>
                  <a:cubicBezTo>
                    <a:pt x="14" y="122"/>
                    <a:pt x="14" y="136"/>
                    <a:pt x="1" y="136"/>
                  </a:cubicBezTo>
                  <a:lnTo>
                    <a:pt x="14" y="149"/>
                  </a:lnTo>
                  <a:lnTo>
                    <a:pt x="28" y="136"/>
                  </a:lnTo>
                  <a:cubicBezTo>
                    <a:pt x="28" y="136"/>
                    <a:pt x="28" y="122"/>
                    <a:pt x="55" y="122"/>
                  </a:cubicBezTo>
                  <a:cubicBezTo>
                    <a:pt x="68" y="109"/>
                    <a:pt x="68" y="109"/>
                    <a:pt x="82" y="109"/>
                  </a:cubicBezTo>
                  <a:cubicBezTo>
                    <a:pt x="82" y="109"/>
                    <a:pt x="95" y="81"/>
                    <a:pt x="122" y="81"/>
                  </a:cubicBezTo>
                  <a:lnTo>
                    <a:pt x="136" y="68"/>
                  </a:lnTo>
                  <a:cubicBezTo>
                    <a:pt x="136" y="68"/>
                    <a:pt x="136" y="54"/>
                    <a:pt x="149" y="54"/>
                  </a:cubicBezTo>
                  <a:cubicBezTo>
                    <a:pt x="163" y="41"/>
                    <a:pt x="163" y="41"/>
                    <a:pt x="190" y="41"/>
                  </a:cubicBezTo>
                  <a:cubicBezTo>
                    <a:pt x="204" y="41"/>
                    <a:pt x="204" y="14"/>
                    <a:pt x="217" y="14"/>
                  </a:cubicBezTo>
                  <a:lnTo>
                    <a:pt x="204" y="0"/>
                  </a:lnTo>
                  <a:close/>
                </a:path>
              </a:pathLst>
            </a:custGeom>
            <a:solidFill>
              <a:srgbClr val="636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4"/>
            <p:cNvSpPr/>
            <p:nvPr/>
          </p:nvSpPr>
          <p:spPr>
            <a:xfrm>
              <a:off x="2141600" y="4133125"/>
              <a:ext cx="6450" cy="3750"/>
            </a:xfrm>
            <a:custGeom>
              <a:avLst/>
              <a:gdLst/>
              <a:ahLst/>
              <a:cxnLst/>
              <a:rect l="l" t="t" r="r" b="b"/>
              <a:pathLst>
                <a:path w="258" h="150" extrusionOk="0">
                  <a:moveTo>
                    <a:pt x="258" y="0"/>
                  </a:moveTo>
                  <a:cubicBezTo>
                    <a:pt x="234" y="0"/>
                    <a:pt x="242" y="11"/>
                    <a:pt x="244" y="13"/>
                  </a:cubicBezTo>
                  <a:lnTo>
                    <a:pt x="244" y="13"/>
                  </a:lnTo>
                  <a:cubicBezTo>
                    <a:pt x="252" y="12"/>
                    <a:pt x="258" y="9"/>
                    <a:pt x="258" y="0"/>
                  </a:cubicBezTo>
                  <a:close/>
                  <a:moveTo>
                    <a:pt x="244" y="13"/>
                  </a:moveTo>
                  <a:lnTo>
                    <a:pt x="244" y="13"/>
                  </a:lnTo>
                  <a:cubicBezTo>
                    <a:pt x="240" y="14"/>
                    <a:pt x="235" y="14"/>
                    <a:pt x="231" y="14"/>
                  </a:cubicBezTo>
                  <a:lnTo>
                    <a:pt x="244" y="14"/>
                  </a:lnTo>
                  <a:cubicBezTo>
                    <a:pt x="244" y="14"/>
                    <a:pt x="244" y="14"/>
                    <a:pt x="244" y="13"/>
                  </a:cubicBezTo>
                  <a:close/>
                  <a:moveTo>
                    <a:pt x="244" y="14"/>
                  </a:moveTo>
                  <a:cubicBezTo>
                    <a:pt x="238" y="14"/>
                    <a:pt x="231" y="20"/>
                    <a:pt x="226" y="26"/>
                  </a:cubicBezTo>
                  <a:lnTo>
                    <a:pt x="226" y="26"/>
                  </a:lnTo>
                  <a:cubicBezTo>
                    <a:pt x="233" y="25"/>
                    <a:pt x="236" y="22"/>
                    <a:pt x="244" y="14"/>
                  </a:cubicBezTo>
                  <a:close/>
                  <a:moveTo>
                    <a:pt x="181" y="34"/>
                  </a:moveTo>
                  <a:lnTo>
                    <a:pt x="181" y="34"/>
                  </a:lnTo>
                  <a:cubicBezTo>
                    <a:pt x="174" y="41"/>
                    <a:pt x="168" y="49"/>
                    <a:pt x="163" y="54"/>
                  </a:cubicBezTo>
                  <a:cubicBezTo>
                    <a:pt x="155" y="62"/>
                    <a:pt x="143" y="70"/>
                    <a:pt x="130" y="75"/>
                  </a:cubicBezTo>
                  <a:lnTo>
                    <a:pt x="130" y="75"/>
                  </a:lnTo>
                  <a:cubicBezTo>
                    <a:pt x="132" y="72"/>
                    <a:pt x="134" y="70"/>
                    <a:pt x="136" y="68"/>
                  </a:cubicBezTo>
                  <a:cubicBezTo>
                    <a:pt x="154" y="59"/>
                    <a:pt x="166" y="43"/>
                    <a:pt x="181" y="34"/>
                  </a:cubicBezTo>
                  <a:close/>
                  <a:moveTo>
                    <a:pt x="28" y="122"/>
                  </a:moveTo>
                  <a:lnTo>
                    <a:pt x="1" y="136"/>
                  </a:lnTo>
                  <a:cubicBezTo>
                    <a:pt x="6" y="136"/>
                    <a:pt x="11" y="136"/>
                    <a:pt x="15" y="136"/>
                  </a:cubicBezTo>
                  <a:lnTo>
                    <a:pt x="15" y="136"/>
                  </a:lnTo>
                  <a:cubicBezTo>
                    <a:pt x="28" y="135"/>
                    <a:pt x="28" y="122"/>
                    <a:pt x="28" y="122"/>
                  </a:cubicBezTo>
                  <a:close/>
                  <a:moveTo>
                    <a:pt x="190" y="14"/>
                  </a:moveTo>
                  <a:cubicBezTo>
                    <a:pt x="176" y="14"/>
                    <a:pt x="136" y="27"/>
                    <a:pt x="136" y="54"/>
                  </a:cubicBezTo>
                  <a:cubicBezTo>
                    <a:pt x="136" y="68"/>
                    <a:pt x="109" y="81"/>
                    <a:pt x="68" y="81"/>
                  </a:cubicBezTo>
                  <a:cubicBezTo>
                    <a:pt x="41" y="81"/>
                    <a:pt x="28" y="109"/>
                    <a:pt x="28" y="122"/>
                  </a:cubicBezTo>
                  <a:cubicBezTo>
                    <a:pt x="28" y="109"/>
                    <a:pt x="55" y="81"/>
                    <a:pt x="95" y="81"/>
                  </a:cubicBezTo>
                  <a:cubicBezTo>
                    <a:pt x="107" y="81"/>
                    <a:pt x="119" y="79"/>
                    <a:pt x="130" y="75"/>
                  </a:cubicBezTo>
                  <a:lnTo>
                    <a:pt x="130" y="75"/>
                  </a:lnTo>
                  <a:cubicBezTo>
                    <a:pt x="118" y="89"/>
                    <a:pt x="105" y="109"/>
                    <a:pt x="82" y="109"/>
                  </a:cubicBezTo>
                  <a:cubicBezTo>
                    <a:pt x="55" y="109"/>
                    <a:pt x="55" y="122"/>
                    <a:pt x="41" y="122"/>
                  </a:cubicBezTo>
                  <a:cubicBezTo>
                    <a:pt x="41" y="134"/>
                    <a:pt x="41" y="135"/>
                    <a:pt x="15" y="136"/>
                  </a:cubicBezTo>
                  <a:lnTo>
                    <a:pt x="15" y="136"/>
                  </a:lnTo>
                  <a:cubicBezTo>
                    <a:pt x="15" y="136"/>
                    <a:pt x="15" y="136"/>
                    <a:pt x="14" y="136"/>
                  </a:cubicBezTo>
                  <a:lnTo>
                    <a:pt x="28" y="149"/>
                  </a:lnTo>
                  <a:lnTo>
                    <a:pt x="41" y="136"/>
                  </a:lnTo>
                  <a:cubicBezTo>
                    <a:pt x="41" y="122"/>
                    <a:pt x="82" y="109"/>
                    <a:pt x="95" y="109"/>
                  </a:cubicBezTo>
                  <a:cubicBezTo>
                    <a:pt x="122" y="109"/>
                    <a:pt x="163" y="81"/>
                    <a:pt x="163" y="68"/>
                  </a:cubicBezTo>
                  <a:cubicBezTo>
                    <a:pt x="163" y="54"/>
                    <a:pt x="190" y="41"/>
                    <a:pt x="217" y="41"/>
                  </a:cubicBezTo>
                  <a:cubicBezTo>
                    <a:pt x="217" y="41"/>
                    <a:pt x="221" y="33"/>
                    <a:pt x="226" y="26"/>
                  </a:cubicBezTo>
                  <a:lnTo>
                    <a:pt x="226" y="26"/>
                  </a:lnTo>
                  <a:cubicBezTo>
                    <a:pt x="221" y="27"/>
                    <a:pt x="215" y="27"/>
                    <a:pt x="204" y="27"/>
                  </a:cubicBezTo>
                  <a:cubicBezTo>
                    <a:pt x="195" y="27"/>
                    <a:pt x="188" y="30"/>
                    <a:pt x="181" y="34"/>
                  </a:cubicBezTo>
                  <a:lnTo>
                    <a:pt x="181" y="34"/>
                  </a:lnTo>
                  <a:cubicBezTo>
                    <a:pt x="192" y="24"/>
                    <a:pt x="206" y="14"/>
                    <a:pt x="231" y="14"/>
                  </a:cubicBezTo>
                  <a:close/>
                </a:path>
              </a:pathLst>
            </a:custGeom>
            <a:solidFill>
              <a:srgbClr val="636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4"/>
            <p:cNvSpPr/>
            <p:nvPr/>
          </p:nvSpPr>
          <p:spPr>
            <a:xfrm>
              <a:off x="2120625" y="4104375"/>
              <a:ext cx="18975" cy="11850"/>
            </a:xfrm>
            <a:custGeom>
              <a:avLst/>
              <a:gdLst/>
              <a:ahLst/>
              <a:cxnLst/>
              <a:rect l="l" t="t" r="r" b="b"/>
              <a:pathLst>
                <a:path w="759" h="474" extrusionOk="0">
                  <a:moveTo>
                    <a:pt x="731" y="0"/>
                  </a:moveTo>
                  <a:lnTo>
                    <a:pt x="735" y="2"/>
                  </a:lnTo>
                  <a:lnTo>
                    <a:pt x="735" y="2"/>
                  </a:lnTo>
                  <a:cubicBezTo>
                    <a:pt x="735" y="1"/>
                    <a:pt x="734" y="0"/>
                    <a:pt x="731" y="0"/>
                  </a:cubicBezTo>
                  <a:close/>
                  <a:moveTo>
                    <a:pt x="735" y="2"/>
                  </a:moveTo>
                  <a:cubicBezTo>
                    <a:pt x="732" y="5"/>
                    <a:pt x="709" y="14"/>
                    <a:pt x="677" y="14"/>
                  </a:cubicBezTo>
                  <a:cubicBezTo>
                    <a:pt x="623" y="41"/>
                    <a:pt x="596" y="41"/>
                    <a:pt x="582" y="54"/>
                  </a:cubicBezTo>
                  <a:cubicBezTo>
                    <a:pt x="555" y="68"/>
                    <a:pt x="542" y="68"/>
                    <a:pt x="528" y="81"/>
                  </a:cubicBezTo>
                  <a:cubicBezTo>
                    <a:pt x="488" y="108"/>
                    <a:pt x="474" y="108"/>
                    <a:pt x="434" y="122"/>
                  </a:cubicBezTo>
                  <a:cubicBezTo>
                    <a:pt x="407" y="135"/>
                    <a:pt x="339" y="149"/>
                    <a:pt x="285" y="190"/>
                  </a:cubicBezTo>
                  <a:cubicBezTo>
                    <a:pt x="244" y="217"/>
                    <a:pt x="204" y="257"/>
                    <a:pt x="190" y="271"/>
                  </a:cubicBezTo>
                  <a:lnTo>
                    <a:pt x="136" y="325"/>
                  </a:lnTo>
                  <a:cubicBezTo>
                    <a:pt x="122" y="338"/>
                    <a:pt x="95" y="338"/>
                    <a:pt x="82" y="352"/>
                  </a:cubicBezTo>
                  <a:cubicBezTo>
                    <a:pt x="68" y="379"/>
                    <a:pt x="28" y="393"/>
                    <a:pt x="14" y="406"/>
                  </a:cubicBezTo>
                  <a:cubicBezTo>
                    <a:pt x="1" y="420"/>
                    <a:pt x="1" y="447"/>
                    <a:pt x="1" y="460"/>
                  </a:cubicBezTo>
                  <a:lnTo>
                    <a:pt x="14" y="460"/>
                  </a:lnTo>
                  <a:lnTo>
                    <a:pt x="55" y="474"/>
                  </a:lnTo>
                  <a:lnTo>
                    <a:pt x="217" y="474"/>
                  </a:lnTo>
                  <a:lnTo>
                    <a:pt x="231" y="460"/>
                  </a:lnTo>
                  <a:lnTo>
                    <a:pt x="258" y="460"/>
                  </a:lnTo>
                  <a:lnTo>
                    <a:pt x="474" y="284"/>
                  </a:lnTo>
                  <a:lnTo>
                    <a:pt x="758" y="149"/>
                  </a:lnTo>
                  <a:cubicBezTo>
                    <a:pt x="745" y="135"/>
                    <a:pt x="758" y="122"/>
                    <a:pt x="758" y="122"/>
                  </a:cubicBezTo>
                  <a:lnTo>
                    <a:pt x="758" y="81"/>
                  </a:lnTo>
                  <a:lnTo>
                    <a:pt x="758" y="14"/>
                  </a:lnTo>
                  <a:lnTo>
                    <a:pt x="735" y="2"/>
                  </a:lnTo>
                  <a:close/>
                </a:path>
              </a:pathLst>
            </a:custGeom>
            <a:solidFill>
              <a:srgbClr val="AE7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4"/>
            <p:cNvSpPr/>
            <p:nvPr/>
          </p:nvSpPr>
          <p:spPr>
            <a:xfrm>
              <a:off x="2130100" y="4109450"/>
              <a:ext cx="11200" cy="6775"/>
            </a:xfrm>
            <a:custGeom>
              <a:avLst/>
              <a:gdLst/>
              <a:ahLst/>
              <a:cxnLst/>
              <a:rect l="l" t="t" r="r" b="b"/>
              <a:pathLst>
                <a:path w="448" h="271" extrusionOk="0">
                  <a:moveTo>
                    <a:pt x="447" y="0"/>
                  </a:moveTo>
                  <a:lnTo>
                    <a:pt x="447" y="0"/>
                  </a:lnTo>
                  <a:cubicBezTo>
                    <a:pt x="379" y="41"/>
                    <a:pt x="285" y="68"/>
                    <a:pt x="203" y="122"/>
                  </a:cubicBezTo>
                  <a:cubicBezTo>
                    <a:pt x="109" y="190"/>
                    <a:pt x="28" y="244"/>
                    <a:pt x="1" y="271"/>
                  </a:cubicBezTo>
                  <a:cubicBezTo>
                    <a:pt x="55" y="244"/>
                    <a:pt x="163" y="203"/>
                    <a:pt x="244" y="149"/>
                  </a:cubicBezTo>
                  <a:cubicBezTo>
                    <a:pt x="339" y="108"/>
                    <a:pt x="393" y="54"/>
                    <a:pt x="447" y="0"/>
                  </a:cubicBezTo>
                  <a:close/>
                </a:path>
              </a:pathLst>
            </a:custGeom>
            <a:solidFill>
              <a:srgbClr val="AE7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4"/>
            <p:cNvSpPr/>
            <p:nvPr/>
          </p:nvSpPr>
          <p:spPr>
            <a:xfrm>
              <a:off x="2121650" y="4108075"/>
              <a:ext cx="4075" cy="4425"/>
            </a:xfrm>
            <a:custGeom>
              <a:avLst/>
              <a:gdLst/>
              <a:ahLst/>
              <a:cxnLst/>
              <a:rect l="l" t="t" r="r" b="b"/>
              <a:pathLst>
                <a:path w="163" h="177" extrusionOk="0">
                  <a:moveTo>
                    <a:pt x="163" y="1"/>
                  </a:moveTo>
                  <a:cubicBezTo>
                    <a:pt x="108" y="1"/>
                    <a:pt x="95" y="1"/>
                    <a:pt x="54" y="15"/>
                  </a:cubicBezTo>
                  <a:cubicBezTo>
                    <a:pt x="0" y="55"/>
                    <a:pt x="0" y="109"/>
                    <a:pt x="27" y="123"/>
                  </a:cubicBezTo>
                  <a:cubicBezTo>
                    <a:pt x="27" y="123"/>
                    <a:pt x="28" y="123"/>
                    <a:pt x="28" y="123"/>
                  </a:cubicBezTo>
                  <a:lnTo>
                    <a:pt x="28" y="123"/>
                  </a:lnTo>
                  <a:cubicBezTo>
                    <a:pt x="17" y="102"/>
                    <a:pt x="28" y="63"/>
                    <a:pt x="81" y="42"/>
                  </a:cubicBezTo>
                  <a:cubicBezTo>
                    <a:pt x="108" y="15"/>
                    <a:pt x="149" y="1"/>
                    <a:pt x="163" y="1"/>
                  </a:cubicBezTo>
                  <a:close/>
                  <a:moveTo>
                    <a:pt x="28" y="123"/>
                  </a:moveTo>
                  <a:cubicBezTo>
                    <a:pt x="31" y="129"/>
                    <a:pt x="35" y="133"/>
                    <a:pt x="41" y="136"/>
                  </a:cubicBezTo>
                  <a:cubicBezTo>
                    <a:pt x="46" y="142"/>
                    <a:pt x="51" y="146"/>
                    <a:pt x="57" y="149"/>
                  </a:cubicBezTo>
                  <a:lnTo>
                    <a:pt x="57" y="149"/>
                  </a:lnTo>
                  <a:cubicBezTo>
                    <a:pt x="48" y="142"/>
                    <a:pt x="38" y="134"/>
                    <a:pt x="28" y="123"/>
                  </a:cubicBezTo>
                  <a:close/>
                  <a:moveTo>
                    <a:pt x="57" y="149"/>
                  </a:moveTo>
                  <a:cubicBezTo>
                    <a:pt x="83" y="169"/>
                    <a:pt x="106" y="177"/>
                    <a:pt x="136" y="177"/>
                  </a:cubicBezTo>
                  <a:lnTo>
                    <a:pt x="149" y="177"/>
                  </a:lnTo>
                  <a:lnTo>
                    <a:pt x="136" y="163"/>
                  </a:lnTo>
                  <a:cubicBezTo>
                    <a:pt x="103" y="163"/>
                    <a:pt x="79" y="163"/>
                    <a:pt x="57" y="149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4"/>
            <p:cNvSpPr/>
            <p:nvPr/>
          </p:nvSpPr>
          <p:spPr>
            <a:xfrm>
              <a:off x="2121650" y="4107750"/>
              <a:ext cx="4075" cy="4750"/>
            </a:xfrm>
            <a:custGeom>
              <a:avLst/>
              <a:gdLst/>
              <a:ahLst/>
              <a:cxnLst/>
              <a:rect l="l" t="t" r="r" b="b"/>
              <a:pathLst>
                <a:path w="163" h="190" extrusionOk="0">
                  <a:moveTo>
                    <a:pt x="163" y="0"/>
                  </a:moveTo>
                  <a:cubicBezTo>
                    <a:pt x="143" y="0"/>
                    <a:pt x="123" y="8"/>
                    <a:pt x="104" y="17"/>
                  </a:cubicBezTo>
                  <a:lnTo>
                    <a:pt x="104" y="17"/>
                  </a:lnTo>
                  <a:cubicBezTo>
                    <a:pt x="111" y="16"/>
                    <a:pt x="119" y="15"/>
                    <a:pt x="126" y="15"/>
                  </a:cubicBezTo>
                  <a:lnTo>
                    <a:pt x="126" y="15"/>
                  </a:lnTo>
                  <a:cubicBezTo>
                    <a:pt x="140" y="11"/>
                    <a:pt x="155" y="8"/>
                    <a:pt x="163" y="0"/>
                  </a:cubicBezTo>
                  <a:close/>
                  <a:moveTo>
                    <a:pt x="163" y="14"/>
                  </a:moveTo>
                  <a:cubicBezTo>
                    <a:pt x="152" y="14"/>
                    <a:pt x="139" y="14"/>
                    <a:pt x="126" y="15"/>
                  </a:cubicBezTo>
                  <a:lnTo>
                    <a:pt x="126" y="15"/>
                  </a:lnTo>
                  <a:cubicBezTo>
                    <a:pt x="113" y="18"/>
                    <a:pt x="101" y="21"/>
                    <a:pt x="95" y="28"/>
                  </a:cubicBezTo>
                  <a:cubicBezTo>
                    <a:pt x="73" y="44"/>
                    <a:pt x="58" y="58"/>
                    <a:pt x="50" y="71"/>
                  </a:cubicBezTo>
                  <a:lnTo>
                    <a:pt x="50" y="71"/>
                  </a:lnTo>
                  <a:cubicBezTo>
                    <a:pt x="58" y="65"/>
                    <a:pt x="69" y="60"/>
                    <a:pt x="81" y="55"/>
                  </a:cubicBezTo>
                  <a:cubicBezTo>
                    <a:pt x="108" y="28"/>
                    <a:pt x="136" y="28"/>
                    <a:pt x="163" y="14"/>
                  </a:cubicBezTo>
                  <a:close/>
                  <a:moveTo>
                    <a:pt x="104" y="17"/>
                  </a:moveTo>
                  <a:cubicBezTo>
                    <a:pt x="88" y="19"/>
                    <a:pt x="71" y="22"/>
                    <a:pt x="54" y="28"/>
                  </a:cubicBezTo>
                  <a:cubicBezTo>
                    <a:pt x="14" y="67"/>
                    <a:pt x="1" y="120"/>
                    <a:pt x="26" y="135"/>
                  </a:cubicBezTo>
                  <a:lnTo>
                    <a:pt x="26" y="135"/>
                  </a:lnTo>
                  <a:cubicBezTo>
                    <a:pt x="6" y="106"/>
                    <a:pt x="24" y="62"/>
                    <a:pt x="81" y="28"/>
                  </a:cubicBezTo>
                  <a:cubicBezTo>
                    <a:pt x="89" y="24"/>
                    <a:pt x="96" y="20"/>
                    <a:pt x="104" y="17"/>
                  </a:cubicBezTo>
                  <a:close/>
                  <a:moveTo>
                    <a:pt x="58" y="163"/>
                  </a:moveTo>
                  <a:cubicBezTo>
                    <a:pt x="83" y="183"/>
                    <a:pt x="106" y="190"/>
                    <a:pt x="136" y="190"/>
                  </a:cubicBezTo>
                  <a:cubicBezTo>
                    <a:pt x="103" y="179"/>
                    <a:pt x="80" y="177"/>
                    <a:pt x="58" y="163"/>
                  </a:cubicBezTo>
                  <a:close/>
                  <a:moveTo>
                    <a:pt x="50" y="71"/>
                  </a:moveTo>
                  <a:cubicBezTo>
                    <a:pt x="17" y="95"/>
                    <a:pt x="19" y="124"/>
                    <a:pt x="37" y="145"/>
                  </a:cubicBezTo>
                  <a:lnTo>
                    <a:pt x="37" y="145"/>
                  </a:lnTo>
                  <a:cubicBezTo>
                    <a:pt x="34" y="142"/>
                    <a:pt x="31" y="139"/>
                    <a:pt x="27" y="136"/>
                  </a:cubicBezTo>
                  <a:cubicBezTo>
                    <a:pt x="27" y="136"/>
                    <a:pt x="26" y="135"/>
                    <a:pt x="26" y="135"/>
                  </a:cubicBezTo>
                  <a:lnTo>
                    <a:pt x="26" y="135"/>
                  </a:lnTo>
                  <a:cubicBezTo>
                    <a:pt x="30" y="140"/>
                    <a:pt x="35" y="145"/>
                    <a:pt x="41" y="149"/>
                  </a:cubicBezTo>
                  <a:cubicBezTo>
                    <a:pt x="46" y="155"/>
                    <a:pt x="52" y="159"/>
                    <a:pt x="58" y="163"/>
                  </a:cubicBezTo>
                  <a:lnTo>
                    <a:pt x="58" y="163"/>
                  </a:lnTo>
                  <a:cubicBezTo>
                    <a:pt x="57" y="163"/>
                    <a:pt x="57" y="162"/>
                    <a:pt x="57" y="162"/>
                  </a:cubicBezTo>
                  <a:lnTo>
                    <a:pt x="57" y="162"/>
                  </a:lnTo>
                  <a:cubicBezTo>
                    <a:pt x="79" y="176"/>
                    <a:pt x="103" y="176"/>
                    <a:pt x="136" y="176"/>
                  </a:cubicBezTo>
                  <a:cubicBezTo>
                    <a:pt x="136" y="176"/>
                    <a:pt x="149" y="190"/>
                    <a:pt x="136" y="190"/>
                  </a:cubicBezTo>
                  <a:lnTo>
                    <a:pt x="149" y="190"/>
                  </a:lnTo>
                  <a:cubicBezTo>
                    <a:pt x="149" y="190"/>
                    <a:pt x="136" y="176"/>
                    <a:pt x="149" y="136"/>
                  </a:cubicBezTo>
                  <a:cubicBezTo>
                    <a:pt x="108" y="136"/>
                    <a:pt x="95" y="136"/>
                    <a:pt x="68" y="122"/>
                  </a:cubicBezTo>
                  <a:cubicBezTo>
                    <a:pt x="44" y="106"/>
                    <a:pt x="39" y="90"/>
                    <a:pt x="50" y="7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4"/>
            <p:cNvSpPr/>
            <p:nvPr/>
          </p:nvSpPr>
          <p:spPr>
            <a:xfrm>
              <a:off x="2121975" y="4110450"/>
              <a:ext cx="3075" cy="2050"/>
            </a:xfrm>
            <a:custGeom>
              <a:avLst/>
              <a:gdLst/>
              <a:ahLst/>
              <a:cxnLst/>
              <a:rect l="l" t="t" r="r" b="b"/>
              <a:pathLst>
                <a:path w="123" h="82" extrusionOk="0">
                  <a:moveTo>
                    <a:pt x="14" y="1"/>
                  </a:moveTo>
                  <a:cubicBezTo>
                    <a:pt x="1" y="28"/>
                    <a:pt x="1" y="41"/>
                    <a:pt x="28" y="68"/>
                  </a:cubicBezTo>
                  <a:cubicBezTo>
                    <a:pt x="55" y="82"/>
                    <a:pt x="82" y="82"/>
                    <a:pt x="123" y="82"/>
                  </a:cubicBezTo>
                  <a:cubicBezTo>
                    <a:pt x="82" y="82"/>
                    <a:pt x="55" y="68"/>
                    <a:pt x="28" y="41"/>
                  </a:cubicBezTo>
                  <a:cubicBezTo>
                    <a:pt x="14" y="28"/>
                    <a:pt x="14" y="14"/>
                    <a:pt x="14" y="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4"/>
            <p:cNvSpPr/>
            <p:nvPr/>
          </p:nvSpPr>
          <p:spPr>
            <a:xfrm>
              <a:off x="2121650" y="4110450"/>
              <a:ext cx="3400" cy="2400"/>
            </a:xfrm>
            <a:custGeom>
              <a:avLst/>
              <a:gdLst/>
              <a:ahLst/>
              <a:cxnLst/>
              <a:rect l="l" t="t" r="r" b="b"/>
              <a:pathLst>
                <a:path w="136" h="96" extrusionOk="0">
                  <a:moveTo>
                    <a:pt x="14" y="1"/>
                  </a:moveTo>
                  <a:cubicBezTo>
                    <a:pt x="2" y="25"/>
                    <a:pt x="0" y="38"/>
                    <a:pt x="19" y="59"/>
                  </a:cubicBezTo>
                  <a:lnTo>
                    <a:pt x="19" y="59"/>
                  </a:lnTo>
                  <a:cubicBezTo>
                    <a:pt x="14" y="48"/>
                    <a:pt x="14" y="36"/>
                    <a:pt x="14" y="28"/>
                  </a:cubicBezTo>
                  <a:lnTo>
                    <a:pt x="14" y="28"/>
                  </a:lnTo>
                  <a:lnTo>
                    <a:pt x="41" y="68"/>
                  </a:lnTo>
                  <a:cubicBezTo>
                    <a:pt x="50" y="73"/>
                    <a:pt x="60" y="76"/>
                    <a:pt x="70" y="79"/>
                  </a:cubicBezTo>
                  <a:lnTo>
                    <a:pt x="70" y="79"/>
                  </a:lnTo>
                  <a:cubicBezTo>
                    <a:pt x="57" y="77"/>
                    <a:pt x="43" y="74"/>
                    <a:pt x="27" y="68"/>
                  </a:cubicBezTo>
                  <a:cubicBezTo>
                    <a:pt x="24" y="65"/>
                    <a:pt x="21" y="62"/>
                    <a:pt x="19" y="59"/>
                  </a:cubicBezTo>
                  <a:lnTo>
                    <a:pt x="19" y="59"/>
                  </a:lnTo>
                  <a:cubicBezTo>
                    <a:pt x="23" y="68"/>
                    <a:pt x="29" y="76"/>
                    <a:pt x="41" y="82"/>
                  </a:cubicBezTo>
                  <a:cubicBezTo>
                    <a:pt x="68" y="95"/>
                    <a:pt x="95" y="95"/>
                    <a:pt x="136" y="95"/>
                  </a:cubicBezTo>
                  <a:cubicBezTo>
                    <a:pt x="109" y="87"/>
                    <a:pt x="89" y="84"/>
                    <a:pt x="70" y="79"/>
                  </a:cubicBezTo>
                  <a:lnTo>
                    <a:pt x="70" y="79"/>
                  </a:lnTo>
                  <a:cubicBezTo>
                    <a:pt x="91" y="82"/>
                    <a:pt x="111" y="82"/>
                    <a:pt x="136" y="82"/>
                  </a:cubicBezTo>
                  <a:cubicBezTo>
                    <a:pt x="95" y="82"/>
                    <a:pt x="68" y="68"/>
                    <a:pt x="27" y="41"/>
                  </a:cubicBezTo>
                  <a:cubicBezTo>
                    <a:pt x="14" y="28"/>
                    <a:pt x="14" y="14"/>
                    <a:pt x="14" y="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4"/>
            <p:cNvSpPr/>
            <p:nvPr/>
          </p:nvSpPr>
          <p:spPr>
            <a:xfrm>
              <a:off x="2118600" y="4111125"/>
              <a:ext cx="3400" cy="4775"/>
            </a:xfrm>
            <a:custGeom>
              <a:avLst/>
              <a:gdLst/>
              <a:ahLst/>
              <a:cxnLst/>
              <a:rect l="l" t="t" r="r" b="b"/>
              <a:pathLst>
                <a:path w="136" h="191" extrusionOk="0">
                  <a:moveTo>
                    <a:pt x="136" y="1"/>
                  </a:moveTo>
                  <a:cubicBezTo>
                    <a:pt x="122" y="1"/>
                    <a:pt x="95" y="1"/>
                    <a:pt x="82" y="14"/>
                  </a:cubicBezTo>
                  <a:cubicBezTo>
                    <a:pt x="28" y="68"/>
                    <a:pt x="0" y="95"/>
                    <a:pt x="14" y="136"/>
                  </a:cubicBezTo>
                  <a:cubicBezTo>
                    <a:pt x="14" y="136"/>
                    <a:pt x="14" y="150"/>
                    <a:pt x="28" y="150"/>
                  </a:cubicBezTo>
                  <a:cubicBezTo>
                    <a:pt x="55" y="177"/>
                    <a:pt x="82" y="177"/>
                    <a:pt x="95" y="177"/>
                  </a:cubicBezTo>
                  <a:cubicBezTo>
                    <a:pt x="82" y="177"/>
                    <a:pt x="68" y="177"/>
                    <a:pt x="55" y="150"/>
                  </a:cubicBezTo>
                  <a:lnTo>
                    <a:pt x="28" y="136"/>
                  </a:lnTo>
                  <a:cubicBezTo>
                    <a:pt x="14" y="95"/>
                    <a:pt x="55" y="68"/>
                    <a:pt x="95" y="41"/>
                  </a:cubicBezTo>
                  <a:cubicBezTo>
                    <a:pt x="95" y="14"/>
                    <a:pt x="122" y="14"/>
                    <a:pt x="136" y="1"/>
                  </a:cubicBezTo>
                  <a:close/>
                  <a:moveTo>
                    <a:pt x="95" y="177"/>
                  </a:moveTo>
                  <a:lnTo>
                    <a:pt x="122" y="190"/>
                  </a:lnTo>
                  <a:lnTo>
                    <a:pt x="136" y="190"/>
                  </a:lnTo>
                  <a:lnTo>
                    <a:pt x="95" y="177"/>
                  </a:ln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4"/>
            <p:cNvSpPr/>
            <p:nvPr/>
          </p:nvSpPr>
          <p:spPr>
            <a:xfrm>
              <a:off x="2118675" y="4111475"/>
              <a:ext cx="3325" cy="4750"/>
            </a:xfrm>
            <a:custGeom>
              <a:avLst/>
              <a:gdLst/>
              <a:ahLst/>
              <a:cxnLst/>
              <a:rect l="l" t="t" r="r" b="b"/>
              <a:pathLst>
                <a:path w="133" h="190" extrusionOk="0">
                  <a:moveTo>
                    <a:pt x="133" y="0"/>
                  </a:moveTo>
                  <a:cubicBezTo>
                    <a:pt x="106" y="0"/>
                    <a:pt x="92" y="0"/>
                    <a:pt x="79" y="27"/>
                  </a:cubicBezTo>
                  <a:cubicBezTo>
                    <a:pt x="92" y="0"/>
                    <a:pt x="119" y="0"/>
                    <a:pt x="133" y="0"/>
                  </a:cubicBezTo>
                  <a:close/>
                  <a:moveTo>
                    <a:pt x="133" y="0"/>
                  </a:moveTo>
                  <a:cubicBezTo>
                    <a:pt x="119" y="0"/>
                    <a:pt x="92" y="27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lnTo>
                    <a:pt x="79" y="27"/>
                  </a:lnTo>
                  <a:cubicBezTo>
                    <a:pt x="79" y="27"/>
                    <a:pt x="79" y="27"/>
                    <a:pt x="79" y="27"/>
                  </a:cubicBezTo>
                  <a:lnTo>
                    <a:pt x="79" y="27"/>
                  </a:lnTo>
                  <a:cubicBezTo>
                    <a:pt x="47" y="51"/>
                    <a:pt x="25" y="75"/>
                    <a:pt x="14" y="96"/>
                  </a:cubicBezTo>
                  <a:lnTo>
                    <a:pt x="14" y="96"/>
                  </a:lnTo>
                  <a:cubicBezTo>
                    <a:pt x="11" y="77"/>
                    <a:pt x="37" y="48"/>
                    <a:pt x="79" y="27"/>
                  </a:cubicBezTo>
                  <a:lnTo>
                    <a:pt x="79" y="27"/>
                  </a:lnTo>
                  <a:cubicBezTo>
                    <a:pt x="18" y="52"/>
                    <a:pt x="1" y="98"/>
                    <a:pt x="8" y="117"/>
                  </a:cubicBezTo>
                  <a:lnTo>
                    <a:pt x="8" y="117"/>
                  </a:lnTo>
                  <a:cubicBezTo>
                    <a:pt x="8" y="110"/>
                    <a:pt x="11" y="103"/>
                    <a:pt x="14" y="96"/>
                  </a:cubicBezTo>
                  <a:lnTo>
                    <a:pt x="14" y="96"/>
                  </a:lnTo>
                  <a:cubicBezTo>
                    <a:pt x="15" y="101"/>
                    <a:pt x="18" y="105"/>
                    <a:pt x="23" y="108"/>
                  </a:cubicBezTo>
                  <a:lnTo>
                    <a:pt x="23" y="108"/>
                  </a:lnTo>
                  <a:cubicBezTo>
                    <a:pt x="30" y="85"/>
                    <a:pt x="55" y="60"/>
                    <a:pt x="92" y="41"/>
                  </a:cubicBezTo>
                  <a:cubicBezTo>
                    <a:pt x="106" y="41"/>
                    <a:pt x="106" y="27"/>
                    <a:pt x="133" y="0"/>
                  </a:cubicBezTo>
                  <a:close/>
                  <a:moveTo>
                    <a:pt x="23" y="108"/>
                  </a:moveTo>
                  <a:cubicBezTo>
                    <a:pt x="20" y="118"/>
                    <a:pt x="20" y="127"/>
                    <a:pt x="25" y="136"/>
                  </a:cubicBezTo>
                  <a:lnTo>
                    <a:pt x="11" y="122"/>
                  </a:lnTo>
                  <a:cubicBezTo>
                    <a:pt x="10" y="121"/>
                    <a:pt x="9" y="119"/>
                    <a:pt x="8" y="117"/>
                  </a:cubicBezTo>
                  <a:lnTo>
                    <a:pt x="8" y="117"/>
                  </a:lnTo>
                  <a:cubicBezTo>
                    <a:pt x="7" y="124"/>
                    <a:pt x="8" y="130"/>
                    <a:pt x="11" y="136"/>
                  </a:cubicBezTo>
                  <a:cubicBezTo>
                    <a:pt x="11" y="136"/>
                    <a:pt x="11" y="163"/>
                    <a:pt x="25" y="163"/>
                  </a:cubicBezTo>
                  <a:cubicBezTo>
                    <a:pt x="38" y="176"/>
                    <a:pt x="79" y="176"/>
                    <a:pt x="92" y="176"/>
                  </a:cubicBezTo>
                  <a:lnTo>
                    <a:pt x="119" y="190"/>
                  </a:lnTo>
                  <a:lnTo>
                    <a:pt x="133" y="190"/>
                  </a:lnTo>
                  <a:lnTo>
                    <a:pt x="119" y="176"/>
                  </a:lnTo>
                  <a:cubicBezTo>
                    <a:pt x="79" y="176"/>
                    <a:pt x="65" y="176"/>
                    <a:pt x="52" y="163"/>
                  </a:cubicBezTo>
                  <a:lnTo>
                    <a:pt x="25" y="136"/>
                  </a:lnTo>
                  <a:lnTo>
                    <a:pt x="25" y="136"/>
                  </a:lnTo>
                  <a:cubicBezTo>
                    <a:pt x="52" y="163"/>
                    <a:pt x="65" y="163"/>
                    <a:pt x="92" y="163"/>
                  </a:cubicBezTo>
                  <a:lnTo>
                    <a:pt x="119" y="176"/>
                  </a:lnTo>
                  <a:cubicBezTo>
                    <a:pt x="133" y="176"/>
                    <a:pt x="119" y="136"/>
                    <a:pt x="119" y="136"/>
                  </a:cubicBezTo>
                  <a:cubicBezTo>
                    <a:pt x="92" y="136"/>
                    <a:pt x="65" y="136"/>
                    <a:pt x="52" y="122"/>
                  </a:cubicBezTo>
                  <a:cubicBezTo>
                    <a:pt x="25" y="122"/>
                    <a:pt x="25" y="109"/>
                    <a:pt x="25" y="109"/>
                  </a:cubicBezTo>
                  <a:cubicBezTo>
                    <a:pt x="24" y="108"/>
                    <a:pt x="24" y="108"/>
                    <a:pt x="23" y="108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4"/>
            <p:cNvSpPr/>
            <p:nvPr/>
          </p:nvSpPr>
          <p:spPr>
            <a:xfrm>
              <a:off x="2118600" y="4113825"/>
              <a:ext cx="2050" cy="2075"/>
            </a:xfrm>
            <a:custGeom>
              <a:avLst/>
              <a:gdLst/>
              <a:ahLst/>
              <a:cxnLst/>
              <a:rect l="l" t="t" r="r" b="b"/>
              <a:pathLst>
                <a:path w="82" h="83" extrusionOk="0">
                  <a:moveTo>
                    <a:pt x="0" y="1"/>
                  </a:moveTo>
                  <a:lnTo>
                    <a:pt x="0" y="28"/>
                  </a:lnTo>
                  <a:lnTo>
                    <a:pt x="1" y="29"/>
                  </a:lnTo>
                  <a:lnTo>
                    <a:pt x="1" y="29"/>
                  </a:lnTo>
                  <a:cubicBezTo>
                    <a:pt x="0" y="21"/>
                    <a:pt x="0" y="12"/>
                    <a:pt x="0" y="1"/>
                  </a:cubicBezTo>
                  <a:close/>
                  <a:moveTo>
                    <a:pt x="1" y="29"/>
                  </a:moveTo>
                  <a:cubicBezTo>
                    <a:pt x="3" y="41"/>
                    <a:pt x="6" y="53"/>
                    <a:pt x="14" y="69"/>
                  </a:cubicBezTo>
                  <a:cubicBezTo>
                    <a:pt x="28" y="82"/>
                    <a:pt x="55" y="82"/>
                    <a:pt x="82" y="82"/>
                  </a:cubicBezTo>
                  <a:lnTo>
                    <a:pt x="82" y="69"/>
                  </a:lnTo>
                  <a:cubicBezTo>
                    <a:pt x="55" y="69"/>
                    <a:pt x="28" y="69"/>
                    <a:pt x="14" y="42"/>
                  </a:cubicBezTo>
                  <a:lnTo>
                    <a:pt x="1" y="29"/>
                  </a:ln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4"/>
            <p:cNvSpPr/>
            <p:nvPr/>
          </p:nvSpPr>
          <p:spPr>
            <a:xfrm>
              <a:off x="2118600" y="4113825"/>
              <a:ext cx="2400" cy="2400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0" y="1"/>
                  </a:moveTo>
                  <a:lnTo>
                    <a:pt x="0" y="28"/>
                  </a:lnTo>
                  <a:cubicBezTo>
                    <a:pt x="0" y="31"/>
                    <a:pt x="1" y="35"/>
                    <a:pt x="2" y="39"/>
                  </a:cubicBezTo>
                  <a:lnTo>
                    <a:pt x="2" y="39"/>
                  </a:lnTo>
                  <a:cubicBezTo>
                    <a:pt x="2" y="36"/>
                    <a:pt x="2" y="32"/>
                    <a:pt x="1" y="29"/>
                  </a:cubicBezTo>
                  <a:lnTo>
                    <a:pt x="1" y="29"/>
                  </a:lnTo>
                  <a:lnTo>
                    <a:pt x="14" y="42"/>
                  </a:lnTo>
                  <a:cubicBezTo>
                    <a:pt x="24" y="61"/>
                    <a:pt x="40" y="66"/>
                    <a:pt x="59" y="68"/>
                  </a:cubicBezTo>
                  <a:lnTo>
                    <a:pt x="59" y="68"/>
                  </a:lnTo>
                  <a:cubicBezTo>
                    <a:pt x="46" y="63"/>
                    <a:pt x="35" y="56"/>
                    <a:pt x="28" y="42"/>
                  </a:cubicBezTo>
                  <a:cubicBezTo>
                    <a:pt x="14" y="42"/>
                    <a:pt x="14" y="42"/>
                    <a:pt x="1" y="29"/>
                  </a:cubicBezTo>
                  <a:lnTo>
                    <a:pt x="1" y="29"/>
                  </a:lnTo>
                  <a:cubicBezTo>
                    <a:pt x="0" y="19"/>
                    <a:pt x="0" y="9"/>
                    <a:pt x="0" y="1"/>
                  </a:cubicBezTo>
                  <a:close/>
                  <a:moveTo>
                    <a:pt x="59" y="68"/>
                  </a:moveTo>
                  <a:cubicBezTo>
                    <a:pt x="67" y="71"/>
                    <a:pt x="77" y="74"/>
                    <a:pt x="86" y="78"/>
                  </a:cubicBezTo>
                  <a:lnTo>
                    <a:pt x="86" y="78"/>
                  </a:lnTo>
                  <a:lnTo>
                    <a:pt x="82" y="69"/>
                  </a:lnTo>
                  <a:cubicBezTo>
                    <a:pt x="74" y="69"/>
                    <a:pt x="66" y="69"/>
                    <a:pt x="59" y="68"/>
                  </a:cubicBezTo>
                  <a:close/>
                  <a:moveTo>
                    <a:pt x="2" y="39"/>
                  </a:moveTo>
                  <a:cubicBezTo>
                    <a:pt x="5" y="57"/>
                    <a:pt x="12" y="74"/>
                    <a:pt x="28" y="82"/>
                  </a:cubicBezTo>
                  <a:cubicBezTo>
                    <a:pt x="55" y="82"/>
                    <a:pt x="68" y="96"/>
                    <a:pt x="95" y="96"/>
                  </a:cubicBezTo>
                  <a:lnTo>
                    <a:pt x="88" y="82"/>
                  </a:lnTo>
                  <a:lnTo>
                    <a:pt x="88" y="82"/>
                  </a:lnTo>
                  <a:cubicBezTo>
                    <a:pt x="91" y="82"/>
                    <a:pt x="93" y="82"/>
                    <a:pt x="95" y="82"/>
                  </a:cubicBezTo>
                  <a:cubicBezTo>
                    <a:pt x="92" y="81"/>
                    <a:pt x="89" y="79"/>
                    <a:pt x="86" y="78"/>
                  </a:cubicBezTo>
                  <a:lnTo>
                    <a:pt x="86" y="78"/>
                  </a:lnTo>
                  <a:lnTo>
                    <a:pt x="88" y="82"/>
                  </a:lnTo>
                  <a:lnTo>
                    <a:pt x="88" y="82"/>
                  </a:lnTo>
                  <a:cubicBezTo>
                    <a:pt x="66" y="82"/>
                    <a:pt x="52" y="81"/>
                    <a:pt x="28" y="69"/>
                  </a:cubicBezTo>
                  <a:cubicBezTo>
                    <a:pt x="17" y="69"/>
                    <a:pt x="7" y="53"/>
                    <a:pt x="2" y="39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4"/>
            <p:cNvSpPr/>
            <p:nvPr/>
          </p:nvSpPr>
          <p:spPr>
            <a:xfrm>
              <a:off x="2125400" y="4107250"/>
              <a:ext cx="4725" cy="2550"/>
            </a:xfrm>
            <a:custGeom>
              <a:avLst/>
              <a:gdLst/>
              <a:ahLst/>
              <a:cxnLst/>
              <a:rect l="l" t="t" r="r" b="b"/>
              <a:pathLst>
                <a:path w="189" h="102" extrusionOk="0">
                  <a:moveTo>
                    <a:pt x="50" y="1"/>
                  </a:moveTo>
                  <a:cubicBezTo>
                    <a:pt x="37" y="1"/>
                    <a:pt x="22" y="7"/>
                    <a:pt x="13" y="7"/>
                  </a:cubicBezTo>
                  <a:cubicBezTo>
                    <a:pt x="3" y="16"/>
                    <a:pt x="0" y="26"/>
                    <a:pt x="4" y="26"/>
                  </a:cubicBezTo>
                  <a:cubicBezTo>
                    <a:pt x="6" y="26"/>
                    <a:pt x="9" y="24"/>
                    <a:pt x="13" y="20"/>
                  </a:cubicBezTo>
                  <a:cubicBezTo>
                    <a:pt x="13" y="34"/>
                    <a:pt x="26" y="34"/>
                    <a:pt x="53" y="61"/>
                  </a:cubicBezTo>
                  <a:lnTo>
                    <a:pt x="94" y="102"/>
                  </a:lnTo>
                  <a:lnTo>
                    <a:pt x="189" y="102"/>
                  </a:lnTo>
                  <a:lnTo>
                    <a:pt x="189" y="61"/>
                  </a:lnTo>
                  <a:cubicBezTo>
                    <a:pt x="161" y="61"/>
                    <a:pt x="134" y="34"/>
                    <a:pt x="94" y="20"/>
                  </a:cubicBezTo>
                  <a:cubicBezTo>
                    <a:pt x="94" y="20"/>
                    <a:pt x="80" y="7"/>
                    <a:pt x="67" y="7"/>
                  </a:cubicBezTo>
                  <a:cubicBezTo>
                    <a:pt x="62" y="2"/>
                    <a:pt x="56" y="1"/>
                    <a:pt x="50" y="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2125375" y="4106775"/>
              <a:ext cx="5100" cy="3025"/>
            </a:xfrm>
            <a:custGeom>
              <a:avLst/>
              <a:gdLst/>
              <a:ahLst/>
              <a:cxnLst/>
              <a:rect l="l" t="t" r="r" b="b"/>
              <a:pathLst>
                <a:path w="204" h="121" extrusionOk="0">
                  <a:moveTo>
                    <a:pt x="51" y="0"/>
                  </a:moveTo>
                  <a:cubicBezTo>
                    <a:pt x="38" y="0"/>
                    <a:pt x="23" y="12"/>
                    <a:pt x="14" y="12"/>
                  </a:cubicBezTo>
                  <a:cubicBezTo>
                    <a:pt x="14" y="20"/>
                    <a:pt x="10" y="23"/>
                    <a:pt x="8" y="27"/>
                  </a:cubicBezTo>
                  <a:lnTo>
                    <a:pt x="8" y="27"/>
                  </a:lnTo>
                  <a:cubicBezTo>
                    <a:pt x="10" y="26"/>
                    <a:pt x="11" y="26"/>
                    <a:pt x="14" y="26"/>
                  </a:cubicBezTo>
                  <a:lnTo>
                    <a:pt x="81" y="26"/>
                  </a:lnTo>
                  <a:cubicBezTo>
                    <a:pt x="86" y="26"/>
                    <a:pt x="91" y="26"/>
                    <a:pt x="97" y="27"/>
                  </a:cubicBezTo>
                  <a:lnTo>
                    <a:pt x="97" y="27"/>
                  </a:lnTo>
                  <a:cubicBezTo>
                    <a:pt x="96" y="26"/>
                    <a:pt x="95" y="26"/>
                    <a:pt x="95" y="26"/>
                  </a:cubicBezTo>
                  <a:cubicBezTo>
                    <a:pt x="95" y="26"/>
                    <a:pt x="81" y="12"/>
                    <a:pt x="68" y="12"/>
                  </a:cubicBezTo>
                  <a:cubicBezTo>
                    <a:pt x="63" y="3"/>
                    <a:pt x="57" y="0"/>
                    <a:pt x="51" y="0"/>
                  </a:cubicBezTo>
                  <a:close/>
                  <a:moveTo>
                    <a:pt x="97" y="27"/>
                  </a:moveTo>
                  <a:cubicBezTo>
                    <a:pt x="112" y="32"/>
                    <a:pt x="125" y="37"/>
                    <a:pt x="137" y="41"/>
                  </a:cubicBezTo>
                  <a:lnTo>
                    <a:pt x="137" y="41"/>
                  </a:lnTo>
                  <a:cubicBezTo>
                    <a:pt x="136" y="40"/>
                    <a:pt x="136" y="40"/>
                    <a:pt x="135" y="39"/>
                  </a:cubicBezTo>
                  <a:cubicBezTo>
                    <a:pt x="118" y="31"/>
                    <a:pt x="106" y="28"/>
                    <a:pt x="97" y="27"/>
                  </a:cubicBezTo>
                  <a:close/>
                  <a:moveTo>
                    <a:pt x="137" y="41"/>
                  </a:moveTo>
                  <a:lnTo>
                    <a:pt x="137" y="41"/>
                  </a:lnTo>
                  <a:cubicBezTo>
                    <a:pt x="148" y="52"/>
                    <a:pt x="168" y="72"/>
                    <a:pt x="190" y="78"/>
                  </a:cubicBezTo>
                  <a:lnTo>
                    <a:pt x="190" y="78"/>
                  </a:lnTo>
                  <a:lnTo>
                    <a:pt x="190" y="53"/>
                  </a:lnTo>
                  <a:cubicBezTo>
                    <a:pt x="173" y="53"/>
                    <a:pt x="156" y="48"/>
                    <a:pt x="137" y="41"/>
                  </a:cubicBezTo>
                  <a:close/>
                  <a:moveTo>
                    <a:pt x="8" y="27"/>
                  </a:moveTo>
                  <a:cubicBezTo>
                    <a:pt x="0" y="30"/>
                    <a:pt x="2" y="42"/>
                    <a:pt x="14" y="53"/>
                  </a:cubicBezTo>
                  <a:cubicBezTo>
                    <a:pt x="27" y="53"/>
                    <a:pt x="27" y="80"/>
                    <a:pt x="54" y="80"/>
                  </a:cubicBezTo>
                  <a:cubicBezTo>
                    <a:pt x="27" y="53"/>
                    <a:pt x="14" y="53"/>
                    <a:pt x="14" y="39"/>
                  </a:cubicBezTo>
                  <a:cubicBezTo>
                    <a:pt x="8" y="33"/>
                    <a:pt x="7" y="30"/>
                    <a:pt x="8" y="27"/>
                  </a:cubicBezTo>
                  <a:close/>
                  <a:moveTo>
                    <a:pt x="54" y="80"/>
                  </a:moveTo>
                  <a:lnTo>
                    <a:pt x="95" y="121"/>
                  </a:lnTo>
                  <a:lnTo>
                    <a:pt x="108" y="121"/>
                  </a:lnTo>
                  <a:cubicBezTo>
                    <a:pt x="95" y="107"/>
                    <a:pt x="81" y="94"/>
                    <a:pt x="54" y="80"/>
                  </a:cubicBezTo>
                  <a:close/>
                  <a:moveTo>
                    <a:pt x="190" y="78"/>
                  </a:moveTo>
                  <a:lnTo>
                    <a:pt x="190" y="121"/>
                  </a:lnTo>
                  <a:lnTo>
                    <a:pt x="203" y="121"/>
                  </a:lnTo>
                  <a:lnTo>
                    <a:pt x="203" y="80"/>
                  </a:lnTo>
                  <a:cubicBezTo>
                    <a:pt x="199" y="80"/>
                    <a:pt x="194" y="79"/>
                    <a:pt x="190" y="78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2126050" y="4107750"/>
              <a:ext cx="4075" cy="2050"/>
            </a:xfrm>
            <a:custGeom>
              <a:avLst/>
              <a:gdLst/>
              <a:ahLst/>
              <a:cxnLst/>
              <a:rect l="l" t="t" r="r" b="b"/>
              <a:pathLst>
                <a:path w="163" h="82" extrusionOk="0">
                  <a:moveTo>
                    <a:pt x="0" y="0"/>
                  </a:moveTo>
                  <a:cubicBezTo>
                    <a:pt x="0" y="14"/>
                    <a:pt x="27" y="41"/>
                    <a:pt x="54" y="55"/>
                  </a:cubicBezTo>
                  <a:cubicBezTo>
                    <a:pt x="68" y="55"/>
                    <a:pt x="81" y="68"/>
                    <a:pt x="108" y="82"/>
                  </a:cubicBezTo>
                  <a:lnTo>
                    <a:pt x="163" y="82"/>
                  </a:lnTo>
                  <a:lnTo>
                    <a:pt x="163" y="55"/>
                  </a:lnTo>
                  <a:cubicBezTo>
                    <a:pt x="135" y="55"/>
                    <a:pt x="108" y="41"/>
                    <a:pt x="68" y="14"/>
                  </a:cubicBezTo>
                  <a:cubicBezTo>
                    <a:pt x="54" y="14"/>
                    <a:pt x="54" y="0"/>
                    <a:pt x="41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2126050" y="4107750"/>
              <a:ext cx="4075" cy="2050"/>
            </a:xfrm>
            <a:custGeom>
              <a:avLst/>
              <a:gdLst/>
              <a:ahLst/>
              <a:cxnLst/>
              <a:rect l="l" t="t" r="r" b="b"/>
              <a:pathLst>
                <a:path w="163" h="82" extrusionOk="0">
                  <a:moveTo>
                    <a:pt x="41" y="0"/>
                  </a:moveTo>
                  <a:cubicBezTo>
                    <a:pt x="54" y="0"/>
                    <a:pt x="68" y="14"/>
                    <a:pt x="68" y="14"/>
                  </a:cubicBezTo>
                  <a:cubicBezTo>
                    <a:pt x="108" y="41"/>
                    <a:pt x="135" y="55"/>
                    <a:pt x="163" y="55"/>
                  </a:cubicBezTo>
                  <a:cubicBezTo>
                    <a:pt x="135" y="55"/>
                    <a:pt x="108" y="41"/>
                    <a:pt x="95" y="14"/>
                  </a:cubicBezTo>
                  <a:cubicBezTo>
                    <a:pt x="68" y="0"/>
                    <a:pt x="54" y="0"/>
                    <a:pt x="41" y="0"/>
                  </a:cubicBezTo>
                  <a:close/>
                  <a:moveTo>
                    <a:pt x="0" y="0"/>
                  </a:moveTo>
                  <a:lnTo>
                    <a:pt x="0" y="14"/>
                  </a:lnTo>
                  <a:cubicBezTo>
                    <a:pt x="0" y="41"/>
                    <a:pt x="27" y="41"/>
                    <a:pt x="41" y="55"/>
                  </a:cubicBezTo>
                  <a:cubicBezTo>
                    <a:pt x="54" y="55"/>
                    <a:pt x="68" y="68"/>
                    <a:pt x="95" y="82"/>
                  </a:cubicBezTo>
                  <a:lnTo>
                    <a:pt x="108" y="82"/>
                  </a:lnTo>
                  <a:cubicBezTo>
                    <a:pt x="95" y="68"/>
                    <a:pt x="68" y="55"/>
                    <a:pt x="41" y="41"/>
                  </a:cubicBezTo>
                  <a:cubicBezTo>
                    <a:pt x="27" y="41"/>
                    <a:pt x="0" y="14"/>
                    <a:pt x="0" y="0"/>
                  </a:cubicBezTo>
                  <a:close/>
                  <a:moveTo>
                    <a:pt x="163" y="55"/>
                  </a:moveTo>
                  <a:lnTo>
                    <a:pt x="135" y="82"/>
                  </a:lnTo>
                  <a:lnTo>
                    <a:pt x="163" y="82"/>
                  </a:lnTo>
                  <a:lnTo>
                    <a:pt x="163" y="55"/>
                  </a:ln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2127400" y="4105500"/>
              <a:ext cx="7125" cy="1925"/>
            </a:xfrm>
            <a:custGeom>
              <a:avLst/>
              <a:gdLst/>
              <a:ahLst/>
              <a:cxnLst/>
              <a:rect l="l" t="t" r="r" b="b"/>
              <a:pathLst>
                <a:path w="285" h="77" extrusionOk="0">
                  <a:moveTo>
                    <a:pt x="217" y="9"/>
                  </a:moveTo>
                  <a:lnTo>
                    <a:pt x="217" y="9"/>
                  </a:lnTo>
                  <a:cubicBezTo>
                    <a:pt x="244" y="23"/>
                    <a:pt x="244" y="36"/>
                    <a:pt x="244" y="63"/>
                  </a:cubicBezTo>
                  <a:cubicBezTo>
                    <a:pt x="244" y="63"/>
                    <a:pt x="262" y="69"/>
                    <a:pt x="274" y="69"/>
                  </a:cubicBezTo>
                  <a:cubicBezTo>
                    <a:pt x="280" y="69"/>
                    <a:pt x="284" y="68"/>
                    <a:pt x="284" y="63"/>
                  </a:cubicBezTo>
                  <a:lnTo>
                    <a:pt x="257" y="63"/>
                  </a:lnTo>
                  <a:cubicBezTo>
                    <a:pt x="257" y="36"/>
                    <a:pt x="257" y="23"/>
                    <a:pt x="217" y="9"/>
                  </a:cubicBezTo>
                  <a:close/>
                  <a:moveTo>
                    <a:pt x="143" y="0"/>
                  </a:moveTo>
                  <a:cubicBezTo>
                    <a:pt x="107" y="0"/>
                    <a:pt x="67" y="7"/>
                    <a:pt x="27" y="23"/>
                  </a:cubicBezTo>
                  <a:cubicBezTo>
                    <a:pt x="14" y="23"/>
                    <a:pt x="0" y="63"/>
                    <a:pt x="0" y="77"/>
                  </a:cubicBezTo>
                  <a:lnTo>
                    <a:pt x="0" y="77"/>
                  </a:lnTo>
                  <a:cubicBezTo>
                    <a:pt x="0" y="63"/>
                    <a:pt x="14" y="36"/>
                    <a:pt x="54" y="23"/>
                  </a:cubicBezTo>
                  <a:cubicBezTo>
                    <a:pt x="85" y="7"/>
                    <a:pt x="116" y="1"/>
                    <a:pt x="147" y="0"/>
                  </a:cubicBezTo>
                  <a:lnTo>
                    <a:pt x="147" y="0"/>
                  </a:lnTo>
                  <a:cubicBezTo>
                    <a:pt x="172" y="1"/>
                    <a:pt x="195" y="4"/>
                    <a:pt x="217" y="9"/>
                  </a:cubicBezTo>
                  <a:cubicBezTo>
                    <a:pt x="194" y="4"/>
                    <a:pt x="172" y="0"/>
                    <a:pt x="149" y="0"/>
                  </a:cubicBezTo>
                  <a:cubicBezTo>
                    <a:pt x="149" y="0"/>
                    <a:pt x="148" y="0"/>
                    <a:pt x="147" y="0"/>
                  </a:cubicBezTo>
                  <a:lnTo>
                    <a:pt x="147" y="0"/>
                  </a:lnTo>
                  <a:cubicBezTo>
                    <a:pt x="146" y="0"/>
                    <a:pt x="145" y="0"/>
                    <a:pt x="143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4"/>
            <p:cNvSpPr/>
            <p:nvPr/>
          </p:nvSpPr>
          <p:spPr>
            <a:xfrm>
              <a:off x="2127050" y="4104775"/>
              <a:ext cx="7475" cy="3000"/>
            </a:xfrm>
            <a:custGeom>
              <a:avLst/>
              <a:gdLst/>
              <a:ahLst/>
              <a:cxnLst/>
              <a:rect l="l" t="t" r="r" b="b"/>
              <a:pathLst>
                <a:path w="299" h="120" extrusionOk="0">
                  <a:moveTo>
                    <a:pt x="152" y="0"/>
                  </a:moveTo>
                  <a:cubicBezTo>
                    <a:pt x="113" y="0"/>
                    <a:pt x="73" y="15"/>
                    <a:pt x="41" y="38"/>
                  </a:cubicBezTo>
                  <a:cubicBezTo>
                    <a:pt x="14" y="52"/>
                    <a:pt x="1" y="65"/>
                    <a:pt x="1" y="92"/>
                  </a:cubicBezTo>
                  <a:cubicBezTo>
                    <a:pt x="14" y="65"/>
                    <a:pt x="28" y="52"/>
                    <a:pt x="68" y="38"/>
                  </a:cubicBezTo>
                  <a:cubicBezTo>
                    <a:pt x="91" y="16"/>
                    <a:pt x="121" y="6"/>
                    <a:pt x="151" y="6"/>
                  </a:cubicBezTo>
                  <a:cubicBezTo>
                    <a:pt x="175" y="6"/>
                    <a:pt x="199" y="13"/>
                    <a:pt x="217" y="25"/>
                  </a:cubicBezTo>
                  <a:cubicBezTo>
                    <a:pt x="227" y="31"/>
                    <a:pt x="235" y="37"/>
                    <a:pt x="242" y="42"/>
                  </a:cubicBezTo>
                  <a:lnTo>
                    <a:pt x="242" y="42"/>
                  </a:lnTo>
                  <a:cubicBezTo>
                    <a:pt x="271" y="55"/>
                    <a:pt x="271" y="68"/>
                    <a:pt x="271" y="92"/>
                  </a:cubicBezTo>
                  <a:lnTo>
                    <a:pt x="285" y="92"/>
                  </a:lnTo>
                  <a:cubicBezTo>
                    <a:pt x="285" y="65"/>
                    <a:pt x="271" y="65"/>
                    <a:pt x="271" y="65"/>
                  </a:cubicBezTo>
                  <a:cubicBezTo>
                    <a:pt x="271" y="52"/>
                    <a:pt x="244" y="38"/>
                    <a:pt x="231" y="25"/>
                  </a:cubicBezTo>
                  <a:cubicBezTo>
                    <a:pt x="208" y="8"/>
                    <a:pt x="181" y="0"/>
                    <a:pt x="152" y="0"/>
                  </a:cubicBezTo>
                  <a:close/>
                  <a:moveTo>
                    <a:pt x="163" y="18"/>
                  </a:moveTo>
                  <a:cubicBezTo>
                    <a:pt x="121" y="18"/>
                    <a:pt x="76" y="35"/>
                    <a:pt x="41" y="52"/>
                  </a:cubicBezTo>
                  <a:cubicBezTo>
                    <a:pt x="14" y="65"/>
                    <a:pt x="1" y="92"/>
                    <a:pt x="14" y="119"/>
                  </a:cubicBezTo>
                  <a:cubicBezTo>
                    <a:pt x="14" y="106"/>
                    <a:pt x="28" y="92"/>
                    <a:pt x="68" y="65"/>
                  </a:cubicBezTo>
                  <a:cubicBezTo>
                    <a:pt x="100" y="49"/>
                    <a:pt x="132" y="43"/>
                    <a:pt x="163" y="43"/>
                  </a:cubicBezTo>
                  <a:cubicBezTo>
                    <a:pt x="186" y="43"/>
                    <a:pt x="208" y="46"/>
                    <a:pt x="231" y="52"/>
                  </a:cubicBezTo>
                  <a:cubicBezTo>
                    <a:pt x="258" y="65"/>
                    <a:pt x="258" y="92"/>
                    <a:pt x="258" y="106"/>
                  </a:cubicBezTo>
                  <a:lnTo>
                    <a:pt x="298" y="106"/>
                  </a:lnTo>
                  <a:lnTo>
                    <a:pt x="271" y="92"/>
                  </a:lnTo>
                  <a:lnTo>
                    <a:pt x="258" y="92"/>
                  </a:lnTo>
                  <a:cubicBezTo>
                    <a:pt x="268" y="72"/>
                    <a:pt x="263" y="59"/>
                    <a:pt x="242" y="42"/>
                  </a:cubicBezTo>
                  <a:lnTo>
                    <a:pt x="242" y="42"/>
                  </a:lnTo>
                  <a:cubicBezTo>
                    <a:pt x="239" y="41"/>
                    <a:pt x="235" y="40"/>
                    <a:pt x="231" y="38"/>
                  </a:cubicBezTo>
                  <a:cubicBezTo>
                    <a:pt x="211" y="23"/>
                    <a:pt x="187" y="18"/>
                    <a:pt x="163" y="18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2131125" y="4105375"/>
              <a:ext cx="3400" cy="1725"/>
            </a:xfrm>
            <a:custGeom>
              <a:avLst/>
              <a:gdLst/>
              <a:ahLst/>
              <a:cxnLst/>
              <a:rect l="l" t="t" r="r" b="b"/>
              <a:pathLst>
                <a:path w="136" h="69" extrusionOk="0">
                  <a:moveTo>
                    <a:pt x="0" y="1"/>
                  </a:moveTo>
                  <a:cubicBezTo>
                    <a:pt x="41" y="1"/>
                    <a:pt x="54" y="1"/>
                    <a:pt x="95" y="14"/>
                  </a:cubicBezTo>
                  <a:cubicBezTo>
                    <a:pt x="122" y="28"/>
                    <a:pt x="122" y="41"/>
                    <a:pt x="122" y="68"/>
                  </a:cubicBezTo>
                  <a:lnTo>
                    <a:pt x="135" y="68"/>
                  </a:lnTo>
                  <a:cubicBezTo>
                    <a:pt x="135" y="41"/>
                    <a:pt x="135" y="28"/>
                    <a:pt x="108" y="14"/>
                  </a:cubicBezTo>
                  <a:cubicBezTo>
                    <a:pt x="68" y="1"/>
                    <a:pt x="41" y="1"/>
                    <a:pt x="0" y="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2131125" y="4105100"/>
              <a:ext cx="3400" cy="2000"/>
            </a:xfrm>
            <a:custGeom>
              <a:avLst/>
              <a:gdLst/>
              <a:ahLst/>
              <a:cxnLst/>
              <a:rect l="l" t="t" r="r" b="b"/>
              <a:pathLst>
                <a:path w="136" h="80" extrusionOk="0">
                  <a:moveTo>
                    <a:pt x="47" y="0"/>
                  </a:moveTo>
                  <a:cubicBezTo>
                    <a:pt x="32" y="0"/>
                    <a:pt x="17" y="3"/>
                    <a:pt x="0" y="12"/>
                  </a:cubicBezTo>
                  <a:cubicBezTo>
                    <a:pt x="20" y="12"/>
                    <a:pt x="34" y="12"/>
                    <a:pt x="47" y="13"/>
                  </a:cubicBezTo>
                  <a:lnTo>
                    <a:pt x="47" y="13"/>
                  </a:lnTo>
                  <a:cubicBezTo>
                    <a:pt x="41" y="12"/>
                    <a:pt x="34" y="12"/>
                    <a:pt x="27" y="12"/>
                  </a:cubicBezTo>
                  <a:cubicBezTo>
                    <a:pt x="54" y="12"/>
                    <a:pt x="95" y="12"/>
                    <a:pt x="108" y="25"/>
                  </a:cubicBezTo>
                  <a:cubicBezTo>
                    <a:pt x="117" y="34"/>
                    <a:pt x="120" y="43"/>
                    <a:pt x="118" y="56"/>
                  </a:cubicBezTo>
                  <a:lnTo>
                    <a:pt x="118" y="56"/>
                  </a:lnTo>
                  <a:cubicBezTo>
                    <a:pt x="112" y="43"/>
                    <a:pt x="104" y="34"/>
                    <a:pt x="95" y="25"/>
                  </a:cubicBezTo>
                  <a:cubicBezTo>
                    <a:pt x="75" y="18"/>
                    <a:pt x="61" y="15"/>
                    <a:pt x="47" y="13"/>
                  </a:cubicBezTo>
                  <a:lnTo>
                    <a:pt x="47" y="13"/>
                  </a:lnTo>
                  <a:cubicBezTo>
                    <a:pt x="54" y="15"/>
                    <a:pt x="61" y="18"/>
                    <a:pt x="68" y="25"/>
                  </a:cubicBezTo>
                  <a:cubicBezTo>
                    <a:pt x="108" y="39"/>
                    <a:pt x="108" y="52"/>
                    <a:pt x="108" y="79"/>
                  </a:cubicBezTo>
                  <a:cubicBezTo>
                    <a:pt x="113" y="70"/>
                    <a:pt x="116" y="62"/>
                    <a:pt x="118" y="56"/>
                  </a:cubicBezTo>
                  <a:lnTo>
                    <a:pt x="118" y="56"/>
                  </a:lnTo>
                  <a:cubicBezTo>
                    <a:pt x="120" y="62"/>
                    <a:pt x="122" y="70"/>
                    <a:pt x="122" y="79"/>
                  </a:cubicBezTo>
                  <a:lnTo>
                    <a:pt x="135" y="79"/>
                  </a:lnTo>
                  <a:cubicBezTo>
                    <a:pt x="135" y="52"/>
                    <a:pt x="135" y="39"/>
                    <a:pt x="122" y="25"/>
                  </a:cubicBezTo>
                  <a:cubicBezTo>
                    <a:pt x="103" y="16"/>
                    <a:pt x="78" y="0"/>
                    <a:pt x="47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2132125" y="4103400"/>
              <a:ext cx="8475" cy="2000"/>
            </a:xfrm>
            <a:custGeom>
              <a:avLst/>
              <a:gdLst/>
              <a:ahLst/>
              <a:cxnLst/>
              <a:rect l="l" t="t" r="r" b="b"/>
              <a:pathLst>
                <a:path w="339" h="80" extrusionOk="0">
                  <a:moveTo>
                    <a:pt x="184" y="1"/>
                  </a:moveTo>
                  <a:cubicBezTo>
                    <a:pt x="139" y="1"/>
                    <a:pt x="84" y="20"/>
                    <a:pt x="55" y="39"/>
                  </a:cubicBezTo>
                  <a:cubicBezTo>
                    <a:pt x="28" y="53"/>
                    <a:pt x="14" y="53"/>
                    <a:pt x="1" y="80"/>
                  </a:cubicBezTo>
                  <a:lnTo>
                    <a:pt x="14" y="80"/>
                  </a:lnTo>
                  <a:cubicBezTo>
                    <a:pt x="28" y="53"/>
                    <a:pt x="28" y="53"/>
                    <a:pt x="55" y="53"/>
                  </a:cubicBezTo>
                  <a:cubicBezTo>
                    <a:pt x="85" y="33"/>
                    <a:pt x="129" y="20"/>
                    <a:pt x="172" y="20"/>
                  </a:cubicBezTo>
                  <a:cubicBezTo>
                    <a:pt x="187" y="20"/>
                    <a:pt x="203" y="22"/>
                    <a:pt x="217" y="26"/>
                  </a:cubicBezTo>
                  <a:cubicBezTo>
                    <a:pt x="231" y="26"/>
                    <a:pt x="231" y="26"/>
                    <a:pt x="258" y="39"/>
                  </a:cubicBezTo>
                  <a:cubicBezTo>
                    <a:pt x="271" y="53"/>
                    <a:pt x="285" y="53"/>
                    <a:pt x="271" y="80"/>
                  </a:cubicBezTo>
                  <a:lnTo>
                    <a:pt x="325" y="80"/>
                  </a:lnTo>
                  <a:cubicBezTo>
                    <a:pt x="339" y="53"/>
                    <a:pt x="298" y="53"/>
                    <a:pt x="298" y="53"/>
                  </a:cubicBezTo>
                  <a:cubicBezTo>
                    <a:pt x="298" y="39"/>
                    <a:pt x="285" y="26"/>
                    <a:pt x="271" y="26"/>
                  </a:cubicBezTo>
                  <a:cubicBezTo>
                    <a:pt x="258" y="26"/>
                    <a:pt x="258" y="12"/>
                    <a:pt x="231" y="12"/>
                  </a:cubicBezTo>
                  <a:cubicBezTo>
                    <a:pt x="219" y="4"/>
                    <a:pt x="202" y="1"/>
                    <a:pt x="184" y="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4"/>
            <p:cNvSpPr/>
            <p:nvPr/>
          </p:nvSpPr>
          <p:spPr>
            <a:xfrm>
              <a:off x="2132125" y="4103425"/>
              <a:ext cx="8475" cy="2325"/>
            </a:xfrm>
            <a:custGeom>
              <a:avLst/>
              <a:gdLst/>
              <a:ahLst/>
              <a:cxnLst/>
              <a:rect l="l" t="t" r="r" b="b"/>
              <a:pathLst>
                <a:path w="339" h="93" extrusionOk="0">
                  <a:moveTo>
                    <a:pt x="285" y="48"/>
                  </a:moveTo>
                  <a:cubicBezTo>
                    <a:pt x="285" y="49"/>
                    <a:pt x="285" y="51"/>
                    <a:pt x="285" y="52"/>
                  </a:cubicBezTo>
                  <a:cubicBezTo>
                    <a:pt x="285" y="52"/>
                    <a:pt x="287" y="52"/>
                    <a:pt x="290" y="52"/>
                  </a:cubicBezTo>
                  <a:lnTo>
                    <a:pt x="290" y="52"/>
                  </a:lnTo>
                  <a:cubicBezTo>
                    <a:pt x="289" y="51"/>
                    <a:pt x="287" y="50"/>
                    <a:pt x="285" y="48"/>
                  </a:cubicBezTo>
                  <a:close/>
                  <a:moveTo>
                    <a:pt x="55" y="52"/>
                  </a:moveTo>
                  <a:cubicBezTo>
                    <a:pt x="55" y="52"/>
                    <a:pt x="41" y="66"/>
                    <a:pt x="23" y="74"/>
                  </a:cubicBezTo>
                  <a:lnTo>
                    <a:pt x="23" y="74"/>
                  </a:lnTo>
                  <a:cubicBezTo>
                    <a:pt x="24" y="64"/>
                    <a:pt x="36" y="61"/>
                    <a:pt x="55" y="52"/>
                  </a:cubicBezTo>
                  <a:close/>
                  <a:moveTo>
                    <a:pt x="290" y="52"/>
                  </a:moveTo>
                  <a:cubicBezTo>
                    <a:pt x="295" y="55"/>
                    <a:pt x="298" y="59"/>
                    <a:pt x="298" y="65"/>
                  </a:cubicBezTo>
                  <a:lnTo>
                    <a:pt x="325" y="74"/>
                  </a:lnTo>
                  <a:lnTo>
                    <a:pt x="325" y="74"/>
                  </a:lnTo>
                  <a:cubicBezTo>
                    <a:pt x="322" y="57"/>
                    <a:pt x="301" y="53"/>
                    <a:pt x="290" y="52"/>
                  </a:cubicBezTo>
                  <a:close/>
                  <a:moveTo>
                    <a:pt x="181" y="0"/>
                  </a:moveTo>
                  <a:cubicBezTo>
                    <a:pt x="141" y="0"/>
                    <a:pt x="84" y="22"/>
                    <a:pt x="55" y="52"/>
                  </a:cubicBezTo>
                  <a:cubicBezTo>
                    <a:pt x="85" y="32"/>
                    <a:pt x="143" y="19"/>
                    <a:pt x="183" y="19"/>
                  </a:cubicBezTo>
                  <a:cubicBezTo>
                    <a:pt x="185" y="19"/>
                    <a:pt x="186" y="19"/>
                    <a:pt x="188" y="19"/>
                  </a:cubicBezTo>
                  <a:lnTo>
                    <a:pt x="188" y="19"/>
                  </a:lnTo>
                  <a:cubicBezTo>
                    <a:pt x="190" y="19"/>
                    <a:pt x="191" y="19"/>
                    <a:pt x="193" y="19"/>
                  </a:cubicBezTo>
                  <a:cubicBezTo>
                    <a:pt x="207" y="19"/>
                    <a:pt x="220" y="21"/>
                    <a:pt x="231" y="25"/>
                  </a:cubicBezTo>
                  <a:cubicBezTo>
                    <a:pt x="258" y="25"/>
                    <a:pt x="271" y="25"/>
                    <a:pt x="271" y="38"/>
                  </a:cubicBezTo>
                  <a:cubicBezTo>
                    <a:pt x="271" y="38"/>
                    <a:pt x="244" y="25"/>
                    <a:pt x="231" y="25"/>
                  </a:cubicBezTo>
                  <a:cubicBezTo>
                    <a:pt x="223" y="23"/>
                    <a:pt x="216" y="22"/>
                    <a:pt x="207" y="21"/>
                  </a:cubicBezTo>
                  <a:lnTo>
                    <a:pt x="207" y="21"/>
                  </a:lnTo>
                  <a:cubicBezTo>
                    <a:pt x="211" y="22"/>
                    <a:pt x="214" y="23"/>
                    <a:pt x="217" y="25"/>
                  </a:cubicBezTo>
                  <a:cubicBezTo>
                    <a:pt x="231" y="25"/>
                    <a:pt x="231" y="25"/>
                    <a:pt x="258" y="38"/>
                  </a:cubicBezTo>
                  <a:cubicBezTo>
                    <a:pt x="271" y="52"/>
                    <a:pt x="285" y="52"/>
                    <a:pt x="271" y="79"/>
                  </a:cubicBezTo>
                  <a:lnTo>
                    <a:pt x="285" y="79"/>
                  </a:lnTo>
                  <a:cubicBezTo>
                    <a:pt x="285" y="64"/>
                    <a:pt x="285" y="54"/>
                    <a:pt x="283" y="47"/>
                  </a:cubicBezTo>
                  <a:lnTo>
                    <a:pt x="283" y="47"/>
                  </a:lnTo>
                  <a:cubicBezTo>
                    <a:pt x="283" y="48"/>
                    <a:pt x="284" y="48"/>
                    <a:pt x="285" y="48"/>
                  </a:cubicBezTo>
                  <a:lnTo>
                    <a:pt x="285" y="48"/>
                  </a:lnTo>
                  <a:cubicBezTo>
                    <a:pt x="283" y="36"/>
                    <a:pt x="270" y="25"/>
                    <a:pt x="258" y="25"/>
                  </a:cubicBezTo>
                  <a:cubicBezTo>
                    <a:pt x="231" y="25"/>
                    <a:pt x="231" y="11"/>
                    <a:pt x="217" y="11"/>
                  </a:cubicBezTo>
                  <a:cubicBezTo>
                    <a:pt x="210" y="4"/>
                    <a:pt x="197" y="0"/>
                    <a:pt x="181" y="0"/>
                  </a:cubicBezTo>
                  <a:close/>
                  <a:moveTo>
                    <a:pt x="325" y="74"/>
                  </a:moveTo>
                  <a:cubicBezTo>
                    <a:pt x="325" y="76"/>
                    <a:pt x="325" y="77"/>
                    <a:pt x="325" y="79"/>
                  </a:cubicBezTo>
                  <a:lnTo>
                    <a:pt x="339" y="79"/>
                  </a:lnTo>
                  <a:lnTo>
                    <a:pt x="325" y="74"/>
                  </a:lnTo>
                  <a:close/>
                  <a:moveTo>
                    <a:pt x="188" y="19"/>
                  </a:moveTo>
                  <a:lnTo>
                    <a:pt x="188" y="19"/>
                  </a:lnTo>
                  <a:cubicBezTo>
                    <a:pt x="150" y="20"/>
                    <a:pt x="102" y="33"/>
                    <a:pt x="55" y="52"/>
                  </a:cubicBezTo>
                  <a:cubicBezTo>
                    <a:pt x="14" y="52"/>
                    <a:pt x="14" y="79"/>
                    <a:pt x="1" y="79"/>
                  </a:cubicBezTo>
                  <a:cubicBezTo>
                    <a:pt x="8" y="79"/>
                    <a:pt x="16" y="77"/>
                    <a:pt x="23" y="74"/>
                  </a:cubicBezTo>
                  <a:lnTo>
                    <a:pt x="23" y="74"/>
                  </a:lnTo>
                  <a:cubicBezTo>
                    <a:pt x="22" y="78"/>
                    <a:pt x="24" y="84"/>
                    <a:pt x="28" y="92"/>
                  </a:cubicBezTo>
                  <a:cubicBezTo>
                    <a:pt x="73" y="47"/>
                    <a:pt x="145" y="21"/>
                    <a:pt x="200" y="21"/>
                  </a:cubicBezTo>
                  <a:cubicBezTo>
                    <a:pt x="202" y="21"/>
                    <a:pt x="205" y="21"/>
                    <a:pt x="207" y="21"/>
                  </a:cubicBezTo>
                  <a:lnTo>
                    <a:pt x="207" y="21"/>
                  </a:lnTo>
                  <a:cubicBezTo>
                    <a:pt x="202" y="20"/>
                    <a:pt x="195" y="20"/>
                    <a:pt x="188" y="19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4"/>
            <p:cNvSpPr/>
            <p:nvPr/>
          </p:nvSpPr>
          <p:spPr>
            <a:xfrm>
              <a:off x="2136200" y="4103400"/>
              <a:ext cx="4400" cy="1325"/>
            </a:xfrm>
            <a:custGeom>
              <a:avLst/>
              <a:gdLst/>
              <a:ahLst/>
              <a:cxnLst/>
              <a:rect l="l" t="t" r="r" b="b"/>
              <a:pathLst>
                <a:path w="176" h="53" extrusionOk="0">
                  <a:moveTo>
                    <a:pt x="50" y="0"/>
                  </a:moveTo>
                  <a:cubicBezTo>
                    <a:pt x="34" y="0"/>
                    <a:pt x="17" y="4"/>
                    <a:pt x="0" y="12"/>
                  </a:cubicBezTo>
                  <a:lnTo>
                    <a:pt x="68" y="12"/>
                  </a:lnTo>
                  <a:cubicBezTo>
                    <a:pt x="95" y="12"/>
                    <a:pt x="108" y="12"/>
                    <a:pt x="108" y="26"/>
                  </a:cubicBezTo>
                  <a:cubicBezTo>
                    <a:pt x="122" y="39"/>
                    <a:pt x="135" y="39"/>
                    <a:pt x="135" y="53"/>
                  </a:cubicBezTo>
                  <a:lnTo>
                    <a:pt x="176" y="53"/>
                  </a:lnTo>
                  <a:cubicBezTo>
                    <a:pt x="176" y="39"/>
                    <a:pt x="149" y="26"/>
                    <a:pt x="135" y="26"/>
                  </a:cubicBezTo>
                  <a:cubicBezTo>
                    <a:pt x="117" y="16"/>
                    <a:pt x="85" y="0"/>
                    <a:pt x="50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2136200" y="4103400"/>
              <a:ext cx="4400" cy="1325"/>
            </a:xfrm>
            <a:custGeom>
              <a:avLst/>
              <a:gdLst/>
              <a:ahLst/>
              <a:cxnLst/>
              <a:rect l="l" t="t" r="r" b="b"/>
              <a:pathLst>
                <a:path w="176" h="53" extrusionOk="0">
                  <a:moveTo>
                    <a:pt x="50" y="0"/>
                  </a:moveTo>
                  <a:cubicBezTo>
                    <a:pt x="34" y="0"/>
                    <a:pt x="17" y="4"/>
                    <a:pt x="0" y="12"/>
                  </a:cubicBezTo>
                  <a:lnTo>
                    <a:pt x="68" y="12"/>
                  </a:lnTo>
                  <a:cubicBezTo>
                    <a:pt x="69" y="12"/>
                    <a:pt x="69" y="12"/>
                    <a:pt x="70" y="12"/>
                  </a:cubicBezTo>
                  <a:lnTo>
                    <a:pt x="70" y="12"/>
                  </a:lnTo>
                  <a:cubicBezTo>
                    <a:pt x="65" y="12"/>
                    <a:pt x="60" y="12"/>
                    <a:pt x="54" y="12"/>
                  </a:cubicBezTo>
                  <a:cubicBezTo>
                    <a:pt x="68" y="12"/>
                    <a:pt x="95" y="26"/>
                    <a:pt x="108" y="26"/>
                  </a:cubicBezTo>
                  <a:cubicBezTo>
                    <a:pt x="95" y="26"/>
                    <a:pt x="95" y="13"/>
                    <a:pt x="70" y="12"/>
                  </a:cubicBezTo>
                  <a:lnTo>
                    <a:pt x="70" y="12"/>
                  </a:lnTo>
                  <a:cubicBezTo>
                    <a:pt x="87" y="12"/>
                    <a:pt x="102" y="13"/>
                    <a:pt x="113" y="15"/>
                  </a:cubicBezTo>
                  <a:lnTo>
                    <a:pt x="113" y="15"/>
                  </a:lnTo>
                  <a:cubicBezTo>
                    <a:pt x="95" y="8"/>
                    <a:pt x="73" y="0"/>
                    <a:pt x="50" y="0"/>
                  </a:cubicBezTo>
                  <a:close/>
                  <a:moveTo>
                    <a:pt x="113" y="15"/>
                  </a:moveTo>
                  <a:cubicBezTo>
                    <a:pt x="122" y="19"/>
                    <a:pt x="129" y="23"/>
                    <a:pt x="135" y="26"/>
                  </a:cubicBezTo>
                  <a:cubicBezTo>
                    <a:pt x="130" y="20"/>
                    <a:pt x="123" y="17"/>
                    <a:pt x="113" y="15"/>
                  </a:cubicBezTo>
                  <a:close/>
                  <a:moveTo>
                    <a:pt x="108" y="26"/>
                  </a:moveTo>
                  <a:cubicBezTo>
                    <a:pt x="122" y="39"/>
                    <a:pt x="135" y="39"/>
                    <a:pt x="135" y="53"/>
                  </a:cubicBezTo>
                  <a:cubicBezTo>
                    <a:pt x="135" y="39"/>
                    <a:pt x="122" y="26"/>
                    <a:pt x="108" y="26"/>
                  </a:cubicBezTo>
                  <a:close/>
                  <a:moveTo>
                    <a:pt x="135" y="26"/>
                  </a:moveTo>
                  <a:cubicBezTo>
                    <a:pt x="149" y="26"/>
                    <a:pt x="176" y="39"/>
                    <a:pt x="176" y="53"/>
                  </a:cubicBezTo>
                  <a:cubicBezTo>
                    <a:pt x="176" y="39"/>
                    <a:pt x="162" y="26"/>
                    <a:pt x="135" y="26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4"/>
            <p:cNvSpPr/>
            <p:nvPr/>
          </p:nvSpPr>
          <p:spPr>
            <a:xfrm>
              <a:off x="2123675" y="4106150"/>
              <a:ext cx="2400" cy="1550"/>
            </a:xfrm>
            <a:custGeom>
              <a:avLst/>
              <a:gdLst/>
              <a:ahLst/>
              <a:cxnLst/>
              <a:rect l="l" t="t" r="r" b="b"/>
              <a:pathLst>
                <a:path w="96" h="62" extrusionOk="0">
                  <a:moveTo>
                    <a:pt x="48" y="0"/>
                  </a:moveTo>
                  <a:cubicBezTo>
                    <a:pt x="34" y="0"/>
                    <a:pt x="21" y="4"/>
                    <a:pt x="14" y="10"/>
                  </a:cubicBezTo>
                  <a:cubicBezTo>
                    <a:pt x="0" y="37"/>
                    <a:pt x="0" y="51"/>
                    <a:pt x="14" y="51"/>
                  </a:cubicBezTo>
                  <a:cubicBezTo>
                    <a:pt x="21" y="58"/>
                    <a:pt x="34" y="61"/>
                    <a:pt x="48" y="61"/>
                  </a:cubicBezTo>
                  <a:cubicBezTo>
                    <a:pt x="61" y="61"/>
                    <a:pt x="75" y="58"/>
                    <a:pt x="82" y="51"/>
                  </a:cubicBezTo>
                  <a:cubicBezTo>
                    <a:pt x="95" y="51"/>
                    <a:pt x="95" y="37"/>
                    <a:pt x="82" y="10"/>
                  </a:cubicBezTo>
                  <a:cubicBezTo>
                    <a:pt x="75" y="4"/>
                    <a:pt x="61" y="0"/>
                    <a:pt x="48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4"/>
            <p:cNvSpPr/>
            <p:nvPr/>
          </p:nvSpPr>
          <p:spPr>
            <a:xfrm>
              <a:off x="2123725" y="4106150"/>
              <a:ext cx="2300" cy="1275"/>
            </a:xfrm>
            <a:custGeom>
              <a:avLst/>
              <a:gdLst/>
              <a:ahLst/>
              <a:cxnLst/>
              <a:rect l="l" t="t" r="r" b="b"/>
              <a:pathLst>
                <a:path w="92" h="51" extrusionOk="0">
                  <a:moveTo>
                    <a:pt x="46" y="0"/>
                  </a:moveTo>
                  <a:cubicBezTo>
                    <a:pt x="32" y="0"/>
                    <a:pt x="19" y="4"/>
                    <a:pt x="12" y="10"/>
                  </a:cubicBezTo>
                  <a:lnTo>
                    <a:pt x="80" y="10"/>
                  </a:lnTo>
                  <a:cubicBezTo>
                    <a:pt x="73" y="4"/>
                    <a:pt x="59" y="0"/>
                    <a:pt x="46" y="0"/>
                  </a:cubicBezTo>
                  <a:close/>
                  <a:moveTo>
                    <a:pt x="12" y="10"/>
                  </a:moveTo>
                  <a:cubicBezTo>
                    <a:pt x="3" y="10"/>
                    <a:pt x="0" y="22"/>
                    <a:pt x="3" y="34"/>
                  </a:cubicBezTo>
                  <a:lnTo>
                    <a:pt x="3" y="34"/>
                  </a:lnTo>
                  <a:cubicBezTo>
                    <a:pt x="4" y="27"/>
                    <a:pt x="7" y="20"/>
                    <a:pt x="12" y="10"/>
                  </a:cubicBezTo>
                  <a:close/>
                  <a:moveTo>
                    <a:pt x="80" y="10"/>
                  </a:moveTo>
                  <a:cubicBezTo>
                    <a:pt x="84" y="20"/>
                    <a:pt x="87" y="27"/>
                    <a:pt x="89" y="34"/>
                  </a:cubicBezTo>
                  <a:lnTo>
                    <a:pt x="89" y="34"/>
                  </a:lnTo>
                  <a:cubicBezTo>
                    <a:pt x="92" y="22"/>
                    <a:pt x="88" y="10"/>
                    <a:pt x="80" y="10"/>
                  </a:cubicBezTo>
                  <a:close/>
                  <a:moveTo>
                    <a:pt x="3" y="34"/>
                  </a:moveTo>
                  <a:cubicBezTo>
                    <a:pt x="0" y="45"/>
                    <a:pt x="3" y="51"/>
                    <a:pt x="12" y="51"/>
                  </a:cubicBezTo>
                  <a:cubicBezTo>
                    <a:pt x="7" y="46"/>
                    <a:pt x="4" y="40"/>
                    <a:pt x="3" y="34"/>
                  </a:cubicBezTo>
                  <a:close/>
                  <a:moveTo>
                    <a:pt x="89" y="34"/>
                  </a:moveTo>
                  <a:lnTo>
                    <a:pt x="89" y="34"/>
                  </a:lnTo>
                  <a:cubicBezTo>
                    <a:pt x="87" y="40"/>
                    <a:pt x="84" y="46"/>
                    <a:pt x="80" y="51"/>
                  </a:cubicBezTo>
                  <a:cubicBezTo>
                    <a:pt x="88" y="51"/>
                    <a:pt x="92" y="45"/>
                    <a:pt x="89" y="34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4"/>
            <p:cNvSpPr/>
            <p:nvPr/>
          </p:nvSpPr>
          <p:spPr>
            <a:xfrm>
              <a:off x="2122325" y="4105375"/>
              <a:ext cx="3750" cy="2475"/>
            </a:xfrm>
            <a:custGeom>
              <a:avLst/>
              <a:gdLst/>
              <a:ahLst/>
              <a:cxnLst/>
              <a:rect l="l" t="t" r="r" b="b"/>
              <a:pathLst>
                <a:path w="150" h="99" extrusionOk="0">
                  <a:moveTo>
                    <a:pt x="41" y="1"/>
                  </a:moveTo>
                  <a:lnTo>
                    <a:pt x="0" y="14"/>
                  </a:lnTo>
                  <a:lnTo>
                    <a:pt x="14" y="28"/>
                  </a:lnTo>
                  <a:lnTo>
                    <a:pt x="0" y="41"/>
                  </a:lnTo>
                  <a:lnTo>
                    <a:pt x="14" y="68"/>
                  </a:lnTo>
                  <a:lnTo>
                    <a:pt x="41" y="41"/>
                  </a:lnTo>
                  <a:lnTo>
                    <a:pt x="54" y="68"/>
                  </a:lnTo>
                  <a:lnTo>
                    <a:pt x="81" y="82"/>
                  </a:lnTo>
                  <a:lnTo>
                    <a:pt x="68" y="95"/>
                  </a:lnTo>
                  <a:cubicBezTo>
                    <a:pt x="70" y="97"/>
                    <a:pt x="73" y="98"/>
                    <a:pt x="77" y="98"/>
                  </a:cubicBezTo>
                  <a:cubicBezTo>
                    <a:pt x="99" y="98"/>
                    <a:pt x="149" y="68"/>
                    <a:pt x="149" y="68"/>
                  </a:cubicBezTo>
                  <a:cubicBezTo>
                    <a:pt x="145" y="59"/>
                    <a:pt x="140" y="56"/>
                    <a:pt x="136" y="56"/>
                  </a:cubicBezTo>
                  <a:cubicBezTo>
                    <a:pt x="128" y="56"/>
                    <a:pt x="122" y="68"/>
                    <a:pt x="122" y="68"/>
                  </a:cubicBezTo>
                  <a:lnTo>
                    <a:pt x="81" y="41"/>
                  </a:lnTo>
                  <a:lnTo>
                    <a:pt x="68" y="28"/>
                  </a:lnTo>
                  <a:lnTo>
                    <a:pt x="81" y="14"/>
                  </a:lnTo>
                  <a:lnTo>
                    <a:pt x="68" y="1"/>
                  </a:lnTo>
                  <a:lnTo>
                    <a:pt x="54" y="14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4"/>
            <p:cNvSpPr/>
            <p:nvPr/>
          </p:nvSpPr>
          <p:spPr>
            <a:xfrm>
              <a:off x="2122325" y="4105050"/>
              <a:ext cx="3750" cy="2725"/>
            </a:xfrm>
            <a:custGeom>
              <a:avLst/>
              <a:gdLst/>
              <a:ahLst/>
              <a:cxnLst/>
              <a:rect l="l" t="t" r="r" b="b"/>
              <a:pathLst>
                <a:path w="150" h="109" extrusionOk="0">
                  <a:moveTo>
                    <a:pt x="27" y="0"/>
                  </a:moveTo>
                  <a:lnTo>
                    <a:pt x="23" y="9"/>
                  </a:lnTo>
                  <a:lnTo>
                    <a:pt x="23" y="9"/>
                  </a:lnTo>
                  <a:lnTo>
                    <a:pt x="41" y="27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27" y="0"/>
                  </a:lnTo>
                  <a:close/>
                  <a:moveTo>
                    <a:pt x="54" y="0"/>
                  </a:moveTo>
                  <a:lnTo>
                    <a:pt x="45" y="18"/>
                  </a:lnTo>
                  <a:lnTo>
                    <a:pt x="45" y="18"/>
                  </a:lnTo>
                  <a:lnTo>
                    <a:pt x="54" y="27"/>
                  </a:lnTo>
                  <a:lnTo>
                    <a:pt x="61" y="14"/>
                  </a:lnTo>
                  <a:lnTo>
                    <a:pt x="54" y="0"/>
                  </a:lnTo>
                  <a:close/>
                  <a:moveTo>
                    <a:pt x="14" y="0"/>
                  </a:moveTo>
                  <a:lnTo>
                    <a:pt x="0" y="27"/>
                  </a:lnTo>
                  <a:lnTo>
                    <a:pt x="14" y="41"/>
                  </a:lnTo>
                  <a:lnTo>
                    <a:pt x="0" y="54"/>
                  </a:lnTo>
                  <a:lnTo>
                    <a:pt x="41" y="54"/>
                  </a:lnTo>
                  <a:lnTo>
                    <a:pt x="14" y="27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14" y="0"/>
                  </a:lnTo>
                  <a:close/>
                  <a:moveTo>
                    <a:pt x="68" y="0"/>
                  </a:moveTo>
                  <a:lnTo>
                    <a:pt x="61" y="14"/>
                  </a:lnTo>
                  <a:lnTo>
                    <a:pt x="68" y="27"/>
                  </a:lnTo>
                  <a:lnTo>
                    <a:pt x="54" y="41"/>
                  </a:lnTo>
                  <a:lnTo>
                    <a:pt x="109" y="81"/>
                  </a:lnTo>
                  <a:lnTo>
                    <a:pt x="112" y="74"/>
                  </a:lnTo>
                  <a:lnTo>
                    <a:pt x="112" y="74"/>
                  </a:lnTo>
                  <a:lnTo>
                    <a:pt x="68" y="41"/>
                  </a:lnTo>
                  <a:lnTo>
                    <a:pt x="81" y="27"/>
                  </a:lnTo>
                  <a:lnTo>
                    <a:pt x="68" y="0"/>
                  </a:lnTo>
                  <a:close/>
                  <a:moveTo>
                    <a:pt x="122" y="54"/>
                  </a:moveTo>
                  <a:lnTo>
                    <a:pt x="112" y="74"/>
                  </a:lnTo>
                  <a:lnTo>
                    <a:pt x="112" y="74"/>
                  </a:lnTo>
                  <a:lnTo>
                    <a:pt x="122" y="81"/>
                  </a:lnTo>
                  <a:cubicBezTo>
                    <a:pt x="122" y="81"/>
                    <a:pt x="124" y="77"/>
                    <a:pt x="127" y="74"/>
                  </a:cubicBezTo>
                  <a:lnTo>
                    <a:pt x="127" y="74"/>
                  </a:lnTo>
                  <a:cubicBezTo>
                    <a:pt x="130" y="68"/>
                    <a:pt x="129" y="61"/>
                    <a:pt x="122" y="54"/>
                  </a:cubicBezTo>
                  <a:close/>
                  <a:moveTo>
                    <a:pt x="136" y="69"/>
                  </a:moveTo>
                  <a:cubicBezTo>
                    <a:pt x="133" y="69"/>
                    <a:pt x="130" y="72"/>
                    <a:pt x="127" y="74"/>
                  </a:cubicBezTo>
                  <a:lnTo>
                    <a:pt x="127" y="74"/>
                  </a:lnTo>
                  <a:cubicBezTo>
                    <a:pt x="123" y="85"/>
                    <a:pt x="109" y="94"/>
                    <a:pt x="98" y="100"/>
                  </a:cubicBezTo>
                  <a:lnTo>
                    <a:pt x="98" y="100"/>
                  </a:lnTo>
                  <a:cubicBezTo>
                    <a:pt x="122" y="92"/>
                    <a:pt x="149" y="81"/>
                    <a:pt x="149" y="81"/>
                  </a:cubicBezTo>
                  <a:cubicBezTo>
                    <a:pt x="145" y="72"/>
                    <a:pt x="140" y="69"/>
                    <a:pt x="136" y="69"/>
                  </a:cubicBezTo>
                  <a:close/>
                  <a:moveTo>
                    <a:pt x="81" y="95"/>
                  </a:moveTo>
                  <a:cubicBezTo>
                    <a:pt x="81" y="95"/>
                    <a:pt x="74" y="95"/>
                    <a:pt x="76" y="101"/>
                  </a:cubicBezTo>
                  <a:lnTo>
                    <a:pt x="76" y="101"/>
                  </a:lnTo>
                  <a:lnTo>
                    <a:pt x="81" y="95"/>
                  </a:lnTo>
                  <a:close/>
                  <a:moveTo>
                    <a:pt x="98" y="100"/>
                  </a:moveTo>
                  <a:cubicBezTo>
                    <a:pt x="91" y="103"/>
                    <a:pt x="85" y="105"/>
                    <a:pt x="79" y="106"/>
                  </a:cubicBezTo>
                  <a:lnTo>
                    <a:pt x="79" y="106"/>
                  </a:lnTo>
                  <a:cubicBezTo>
                    <a:pt x="77" y="104"/>
                    <a:pt x="76" y="102"/>
                    <a:pt x="76" y="101"/>
                  </a:cubicBezTo>
                  <a:lnTo>
                    <a:pt x="76" y="101"/>
                  </a:lnTo>
                  <a:lnTo>
                    <a:pt x="68" y="108"/>
                  </a:lnTo>
                  <a:cubicBezTo>
                    <a:pt x="70" y="108"/>
                    <a:pt x="74" y="108"/>
                    <a:pt x="79" y="106"/>
                  </a:cubicBezTo>
                  <a:lnTo>
                    <a:pt x="79" y="106"/>
                  </a:lnTo>
                  <a:cubicBezTo>
                    <a:pt x="80" y="107"/>
                    <a:pt x="81" y="108"/>
                    <a:pt x="81" y="108"/>
                  </a:cubicBezTo>
                  <a:cubicBezTo>
                    <a:pt x="81" y="108"/>
                    <a:pt x="89" y="105"/>
                    <a:pt x="98" y="10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4"/>
            <p:cNvSpPr/>
            <p:nvPr/>
          </p:nvSpPr>
          <p:spPr>
            <a:xfrm>
              <a:off x="2128750" y="4109450"/>
              <a:ext cx="700" cy="350"/>
            </a:xfrm>
            <a:custGeom>
              <a:avLst/>
              <a:gdLst/>
              <a:ahLst/>
              <a:cxnLst/>
              <a:rect l="l" t="t" r="r" b="b"/>
              <a:pathLst>
                <a:path w="28" h="14" extrusionOk="0">
                  <a:moveTo>
                    <a:pt x="0" y="0"/>
                  </a:moveTo>
                  <a:cubicBezTo>
                    <a:pt x="14" y="14"/>
                    <a:pt x="14" y="14"/>
                    <a:pt x="27" y="14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4"/>
            <p:cNvSpPr/>
            <p:nvPr/>
          </p:nvSpPr>
          <p:spPr>
            <a:xfrm>
              <a:off x="2128400" y="4109175"/>
              <a:ext cx="1725" cy="625"/>
            </a:xfrm>
            <a:custGeom>
              <a:avLst/>
              <a:gdLst/>
              <a:ahLst/>
              <a:cxnLst/>
              <a:rect l="l" t="t" r="r" b="b"/>
              <a:pathLst>
                <a:path w="69" h="25" extrusionOk="0">
                  <a:moveTo>
                    <a:pt x="28" y="1"/>
                  </a:moveTo>
                  <a:cubicBezTo>
                    <a:pt x="25" y="1"/>
                    <a:pt x="21" y="4"/>
                    <a:pt x="14" y="11"/>
                  </a:cubicBezTo>
                  <a:lnTo>
                    <a:pt x="41" y="11"/>
                  </a:lnTo>
                  <a:cubicBezTo>
                    <a:pt x="35" y="4"/>
                    <a:pt x="31" y="1"/>
                    <a:pt x="28" y="1"/>
                  </a:cubicBezTo>
                  <a:close/>
                  <a:moveTo>
                    <a:pt x="14" y="11"/>
                  </a:moveTo>
                  <a:cubicBezTo>
                    <a:pt x="14" y="11"/>
                    <a:pt x="1" y="25"/>
                    <a:pt x="14" y="25"/>
                  </a:cubicBezTo>
                  <a:lnTo>
                    <a:pt x="41" y="25"/>
                  </a:lnTo>
                  <a:cubicBezTo>
                    <a:pt x="28" y="25"/>
                    <a:pt x="14" y="25"/>
                    <a:pt x="14" y="11"/>
                  </a:cubicBezTo>
                  <a:close/>
                  <a:moveTo>
                    <a:pt x="41" y="11"/>
                  </a:moveTo>
                  <a:lnTo>
                    <a:pt x="41" y="25"/>
                  </a:lnTo>
                  <a:cubicBezTo>
                    <a:pt x="69" y="11"/>
                    <a:pt x="69" y="11"/>
                    <a:pt x="41" y="1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4"/>
            <p:cNvSpPr/>
            <p:nvPr/>
          </p:nvSpPr>
          <p:spPr>
            <a:xfrm>
              <a:off x="2128400" y="4109100"/>
              <a:ext cx="700" cy="375"/>
            </a:xfrm>
            <a:custGeom>
              <a:avLst/>
              <a:gdLst/>
              <a:ahLst/>
              <a:cxnLst/>
              <a:rect l="l" t="t" r="r" b="b"/>
              <a:pathLst>
                <a:path w="28" h="15" extrusionOk="0">
                  <a:moveTo>
                    <a:pt x="1" y="1"/>
                  </a:moveTo>
                  <a:cubicBezTo>
                    <a:pt x="1" y="14"/>
                    <a:pt x="14" y="14"/>
                    <a:pt x="28" y="14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4"/>
            <p:cNvSpPr/>
            <p:nvPr/>
          </p:nvSpPr>
          <p:spPr>
            <a:xfrm>
              <a:off x="2127400" y="4108850"/>
              <a:ext cx="1700" cy="625"/>
            </a:xfrm>
            <a:custGeom>
              <a:avLst/>
              <a:gdLst/>
              <a:ahLst/>
              <a:cxnLst/>
              <a:rect l="l" t="t" r="r" b="b"/>
              <a:pathLst>
                <a:path w="68" h="25" extrusionOk="0">
                  <a:moveTo>
                    <a:pt x="49" y="0"/>
                  </a:moveTo>
                  <a:cubicBezTo>
                    <a:pt x="44" y="0"/>
                    <a:pt x="41" y="4"/>
                    <a:pt x="41" y="11"/>
                  </a:cubicBezTo>
                  <a:lnTo>
                    <a:pt x="54" y="11"/>
                  </a:lnTo>
                  <a:cubicBezTo>
                    <a:pt x="68" y="11"/>
                    <a:pt x="68" y="11"/>
                    <a:pt x="55" y="24"/>
                  </a:cubicBezTo>
                  <a:lnTo>
                    <a:pt x="55" y="24"/>
                  </a:lnTo>
                  <a:cubicBezTo>
                    <a:pt x="47" y="23"/>
                    <a:pt x="41" y="20"/>
                    <a:pt x="41" y="11"/>
                  </a:cubicBezTo>
                  <a:lnTo>
                    <a:pt x="14" y="11"/>
                  </a:lnTo>
                  <a:cubicBezTo>
                    <a:pt x="14" y="11"/>
                    <a:pt x="0" y="24"/>
                    <a:pt x="14" y="24"/>
                  </a:cubicBezTo>
                  <a:lnTo>
                    <a:pt x="54" y="24"/>
                  </a:lnTo>
                  <a:cubicBezTo>
                    <a:pt x="55" y="24"/>
                    <a:pt x="55" y="24"/>
                    <a:pt x="55" y="24"/>
                  </a:cubicBezTo>
                  <a:lnTo>
                    <a:pt x="55" y="24"/>
                  </a:lnTo>
                  <a:cubicBezTo>
                    <a:pt x="59" y="24"/>
                    <a:pt x="63" y="24"/>
                    <a:pt x="68" y="24"/>
                  </a:cubicBezTo>
                  <a:lnTo>
                    <a:pt x="68" y="11"/>
                  </a:lnTo>
                  <a:cubicBezTo>
                    <a:pt x="61" y="4"/>
                    <a:pt x="54" y="0"/>
                    <a:pt x="49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4"/>
            <p:cNvSpPr/>
            <p:nvPr/>
          </p:nvSpPr>
          <p:spPr>
            <a:xfrm>
              <a:off x="2127400" y="4108775"/>
              <a:ext cx="350" cy="275"/>
            </a:xfrm>
            <a:custGeom>
              <a:avLst/>
              <a:gdLst/>
              <a:ahLst/>
              <a:cxnLst/>
              <a:rect l="l" t="t" r="r" b="b"/>
              <a:pathLst>
                <a:path w="14" h="11" extrusionOk="0">
                  <a:moveTo>
                    <a:pt x="0" y="0"/>
                  </a:moveTo>
                  <a:cubicBezTo>
                    <a:pt x="0" y="7"/>
                    <a:pt x="4" y="10"/>
                    <a:pt x="7" y="10"/>
                  </a:cubicBezTo>
                  <a:cubicBezTo>
                    <a:pt x="10" y="10"/>
                    <a:pt x="14" y="7"/>
                    <a:pt x="14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4"/>
            <p:cNvSpPr/>
            <p:nvPr/>
          </p:nvSpPr>
          <p:spPr>
            <a:xfrm>
              <a:off x="2127050" y="4108300"/>
              <a:ext cx="700" cy="825"/>
            </a:xfrm>
            <a:custGeom>
              <a:avLst/>
              <a:gdLst/>
              <a:ahLst/>
              <a:cxnLst/>
              <a:rect l="l" t="t" r="r" b="b"/>
              <a:pathLst>
                <a:path w="28" h="33" extrusionOk="0">
                  <a:moveTo>
                    <a:pt x="18" y="0"/>
                  </a:moveTo>
                  <a:cubicBezTo>
                    <a:pt x="13" y="0"/>
                    <a:pt x="7" y="7"/>
                    <a:pt x="1" y="19"/>
                  </a:cubicBezTo>
                  <a:lnTo>
                    <a:pt x="1" y="33"/>
                  </a:lnTo>
                  <a:lnTo>
                    <a:pt x="28" y="33"/>
                  </a:lnTo>
                  <a:cubicBezTo>
                    <a:pt x="28" y="33"/>
                    <a:pt x="14" y="33"/>
                    <a:pt x="14" y="19"/>
                  </a:cubicBezTo>
                  <a:lnTo>
                    <a:pt x="14" y="19"/>
                  </a:lnTo>
                  <a:cubicBezTo>
                    <a:pt x="14" y="19"/>
                    <a:pt x="28" y="19"/>
                    <a:pt x="28" y="33"/>
                  </a:cubicBezTo>
                  <a:cubicBezTo>
                    <a:pt x="28" y="10"/>
                    <a:pt x="24" y="0"/>
                    <a:pt x="18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4"/>
            <p:cNvSpPr/>
            <p:nvPr/>
          </p:nvSpPr>
          <p:spPr>
            <a:xfrm>
              <a:off x="2127050" y="4108250"/>
              <a:ext cx="375" cy="550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2" y="1"/>
                  </a:moveTo>
                  <a:cubicBezTo>
                    <a:pt x="1" y="1"/>
                    <a:pt x="1" y="8"/>
                    <a:pt x="1" y="21"/>
                  </a:cubicBezTo>
                  <a:lnTo>
                    <a:pt x="14" y="21"/>
                  </a:lnTo>
                  <a:cubicBezTo>
                    <a:pt x="7" y="8"/>
                    <a:pt x="4" y="1"/>
                    <a:pt x="2" y="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4"/>
            <p:cNvSpPr/>
            <p:nvPr/>
          </p:nvSpPr>
          <p:spPr>
            <a:xfrm>
              <a:off x="2120975" y="4116300"/>
              <a:ext cx="700" cy="275"/>
            </a:xfrm>
            <a:custGeom>
              <a:avLst/>
              <a:gdLst/>
              <a:ahLst/>
              <a:cxnLst/>
              <a:rect l="l" t="t" r="r" b="b"/>
              <a:pathLst>
                <a:path w="28" h="11" extrusionOk="0">
                  <a:moveTo>
                    <a:pt x="4" y="0"/>
                  </a:moveTo>
                  <a:cubicBezTo>
                    <a:pt x="0" y="0"/>
                    <a:pt x="0" y="3"/>
                    <a:pt x="0" y="10"/>
                  </a:cubicBezTo>
                  <a:lnTo>
                    <a:pt x="27" y="10"/>
                  </a:lnTo>
                  <a:cubicBezTo>
                    <a:pt x="14" y="3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4"/>
            <p:cNvSpPr/>
            <p:nvPr/>
          </p:nvSpPr>
          <p:spPr>
            <a:xfrm>
              <a:off x="2120300" y="4116200"/>
              <a:ext cx="350" cy="25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1"/>
                  </a:moveTo>
                  <a:lnTo>
                    <a:pt x="0" y="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4"/>
            <p:cNvSpPr/>
            <p:nvPr/>
          </p:nvSpPr>
          <p:spPr>
            <a:xfrm>
              <a:off x="2119275" y="4115950"/>
              <a:ext cx="700" cy="275"/>
            </a:xfrm>
            <a:custGeom>
              <a:avLst/>
              <a:gdLst/>
              <a:ahLst/>
              <a:cxnLst/>
              <a:rect l="l" t="t" r="r" b="b"/>
              <a:pathLst>
                <a:path w="28" h="11" extrusionOk="0">
                  <a:moveTo>
                    <a:pt x="4" y="1"/>
                  </a:moveTo>
                  <a:cubicBezTo>
                    <a:pt x="1" y="1"/>
                    <a:pt x="1" y="4"/>
                    <a:pt x="1" y="11"/>
                  </a:cubicBezTo>
                  <a:lnTo>
                    <a:pt x="28" y="11"/>
                  </a:lnTo>
                  <a:cubicBezTo>
                    <a:pt x="14" y="4"/>
                    <a:pt x="7" y="1"/>
                    <a:pt x="4" y="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4"/>
            <p:cNvSpPr/>
            <p:nvPr/>
          </p:nvSpPr>
          <p:spPr>
            <a:xfrm>
              <a:off x="2118600" y="4115625"/>
              <a:ext cx="350" cy="275"/>
            </a:xfrm>
            <a:custGeom>
              <a:avLst/>
              <a:gdLst/>
              <a:ahLst/>
              <a:cxnLst/>
              <a:rect l="l" t="t" r="r" b="b"/>
              <a:pathLst>
                <a:path w="14" h="11" extrusionOk="0">
                  <a:moveTo>
                    <a:pt x="7" y="0"/>
                  </a:moveTo>
                  <a:cubicBezTo>
                    <a:pt x="4" y="0"/>
                    <a:pt x="0" y="3"/>
                    <a:pt x="0" y="10"/>
                  </a:cubicBezTo>
                  <a:lnTo>
                    <a:pt x="14" y="10"/>
                  </a:lnTo>
                  <a:cubicBezTo>
                    <a:pt x="14" y="3"/>
                    <a:pt x="11" y="0"/>
                    <a:pt x="7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4"/>
            <p:cNvSpPr/>
            <p:nvPr/>
          </p:nvSpPr>
          <p:spPr>
            <a:xfrm>
              <a:off x="2118250" y="4115025"/>
              <a:ext cx="375" cy="525"/>
            </a:xfrm>
            <a:custGeom>
              <a:avLst/>
              <a:gdLst/>
              <a:ahLst/>
              <a:cxnLst/>
              <a:rect l="l" t="t" r="r" b="b"/>
              <a:pathLst>
                <a:path w="15" h="21" extrusionOk="0">
                  <a:moveTo>
                    <a:pt x="8" y="0"/>
                  </a:moveTo>
                  <a:cubicBezTo>
                    <a:pt x="4" y="0"/>
                    <a:pt x="1" y="7"/>
                    <a:pt x="1" y="21"/>
                  </a:cubicBezTo>
                  <a:lnTo>
                    <a:pt x="14" y="21"/>
                  </a:lnTo>
                  <a:cubicBezTo>
                    <a:pt x="14" y="7"/>
                    <a:pt x="11" y="0"/>
                    <a:pt x="8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4"/>
            <p:cNvSpPr/>
            <p:nvPr/>
          </p:nvSpPr>
          <p:spPr>
            <a:xfrm>
              <a:off x="2117575" y="4114600"/>
              <a:ext cx="700" cy="275"/>
            </a:xfrm>
            <a:custGeom>
              <a:avLst/>
              <a:gdLst/>
              <a:ahLst/>
              <a:cxnLst/>
              <a:rect l="l" t="t" r="r" b="b"/>
              <a:pathLst>
                <a:path w="28" h="11" extrusionOk="0">
                  <a:moveTo>
                    <a:pt x="25" y="0"/>
                  </a:moveTo>
                  <a:cubicBezTo>
                    <a:pt x="21" y="0"/>
                    <a:pt x="14" y="4"/>
                    <a:pt x="1" y="11"/>
                  </a:cubicBezTo>
                  <a:lnTo>
                    <a:pt x="28" y="11"/>
                  </a:lnTo>
                  <a:cubicBezTo>
                    <a:pt x="28" y="4"/>
                    <a:pt x="28" y="0"/>
                    <a:pt x="25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4"/>
            <p:cNvSpPr/>
            <p:nvPr/>
          </p:nvSpPr>
          <p:spPr>
            <a:xfrm>
              <a:off x="2117575" y="4114175"/>
              <a:ext cx="1050" cy="25"/>
            </a:xfrm>
            <a:custGeom>
              <a:avLst/>
              <a:gdLst/>
              <a:ahLst/>
              <a:cxnLst/>
              <a:rect l="l" t="t" r="r" b="b"/>
              <a:pathLst>
                <a:path w="42" h="1" extrusionOk="0">
                  <a:moveTo>
                    <a:pt x="28" y="1"/>
                  </a:moveTo>
                  <a:lnTo>
                    <a:pt x="1" y="1"/>
                  </a:lnTo>
                  <a:lnTo>
                    <a:pt x="28" y="1"/>
                  </a:lnTo>
                  <a:cubicBezTo>
                    <a:pt x="41" y="1"/>
                    <a:pt x="41" y="1"/>
                    <a:pt x="28" y="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4"/>
            <p:cNvSpPr/>
            <p:nvPr/>
          </p:nvSpPr>
          <p:spPr>
            <a:xfrm>
              <a:off x="2118250" y="4113325"/>
              <a:ext cx="375" cy="525"/>
            </a:xfrm>
            <a:custGeom>
              <a:avLst/>
              <a:gdLst/>
              <a:ahLst/>
              <a:cxnLst/>
              <a:rect l="l" t="t" r="r" b="b"/>
              <a:pathLst>
                <a:path w="15" h="21" extrusionOk="0">
                  <a:moveTo>
                    <a:pt x="3" y="1"/>
                  </a:moveTo>
                  <a:cubicBezTo>
                    <a:pt x="1" y="1"/>
                    <a:pt x="1" y="7"/>
                    <a:pt x="1" y="21"/>
                  </a:cubicBezTo>
                  <a:lnTo>
                    <a:pt x="14" y="21"/>
                  </a:lnTo>
                  <a:cubicBezTo>
                    <a:pt x="8" y="7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4"/>
            <p:cNvSpPr/>
            <p:nvPr/>
          </p:nvSpPr>
          <p:spPr>
            <a:xfrm>
              <a:off x="2118250" y="4112900"/>
              <a:ext cx="675" cy="275"/>
            </a:xfrm>
            <a:custGeom>
              <a:avLst/>
              <a:gdLst/>
              <a:ahLst/>
              <a:cxnLst/>
              <a:rect l="l" t="t" r="r" b="b"/>
              <a:pathLst>
                <a:path w="27" h="11" extrusionOk="0">
                  <a:moveTo>
                    <a:pt x="8" y="1"/>
                  </a:moveTo>
                  <a:cubicBezTo>
                    <a:pt x="4" y="1"/>
                    <a:pt x="1" y="4"/>
                    <a:pt x="1" y="11"/>
                  </a:cubicBezTo>
                  <a:lnTo>
                    <a:pt x="14" y="11"/>
                  </a:lnTo>
                  <a:cubicBezTo>
                    <a:pt x="14" y="4"/>
                    <a:pt x="11" y="1"/>
                    <a:pt x="8" y="1"/>
                  </a:cubicBezTo>
                  <a:close/>
                  <a:moveTo>
                    <a:pt x="23" y="5"/>
                  </a:moveTo>
                  <a:cubicBezTo>
                    <a:pt x="22" y="5"/>
                    <a:pt x="19" y="6"/>
                    <a:pt x="14" y="11"/>
                  </a:cubicBezTo>
                  <a:cubicBezTo>
                    <a:pt x="23" y="11"/>
                    <a:pt x="26" y="5"/>
                    <a:pt x="23" y="5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4"/>
            <p:cNvSpPr/>
            <p:nvPr/>
          </p:nvSpPr>
          <p:spPr>
            <a:xfrm>
              <a:off x="2118600" y="4112575"/>
              <a:ext cx="675" cy="275"/>
            </a:xfrm>
            <a:custGeom>
              <a:avLst/>
              <a:gdLst/>
              <a:ahLst/>
              <a:cxnLst/>
              <a:rect l="l" t="t" r="r" b="b"/>
              <a:pathLst>
                <a:path w="27" h="11" extrusionOk="0">
                  <a:moveTo>
                    <a:pt x="7" y="0"/>
                  </a:moveTo>
                  <a:cubicBezTo>
                    <a:pt x="4" y="0"/>
                    <a:pt x="0" y="4"/>
                    <a:pt x="0" y="10"/>
                  </a:cubicBezTo>
                  <a:lnTo>
                    <a:pt x="14" y="10"/>
                  </a:lnTo>
                  <a:cubicBezTo>
                    <a:pt x="14" y="4"/>
                    <a:pt x="11" y="0"/>
                    <a:pt x="7" y="0"/>
                  </a:cubicBezTo>
                  <a:close/>
                  <a:moveTo>
                    <a:pt x="23" y="4"/>
                  </a:moveTo>
                  <a:cubicBezTo>
                    <a:pt x="21" y="4"/>
                    <a:pt x="18" y="6"/>
                    <a:pt x="14" y="10"/>
                  </a:cubicBezTo>
                  <a:cubicBezTo>
                    <a:pt x="23" y="10"/>
                    <a:pt x="26" y="4"/>
                    <a:pt x="23" y="4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4"/>
            <p:cNvSpPr/>
            <p:nvPr/>
          </p:nvSpPr>
          <p:spPr>
            <a:xfrm>
              <a:off x="2119275" y="4112225"/>
              <a:ext cx="700" cy="275"/>
            </a:xfrm>
            <a:custGeom>
              <a:avLst/>
              <a:gdLst/>
              <a:ahLst/>
              <a:cxnLst/>
              <a:rect l="l" t="t" r="r" b="b"/>
              <a:pathLst>
                <a:path w="28" h="11" extrusionOk="0">
                  <a:moveTo>
                    <a:pt x="4" y="1"/>
                  </a:moveTo>
                  <a:cubicBezTo>
                    <a:pt x="1" y="1"/>
                    <a:pt x="1" y="4"/>
                    <a:pt x="1" y="11"/>
                  </a:cubicBezTo>
                  <a:lnTo>
                    <a:pt x="28" y="11"/>
                  </a:lnTo>
                  <a:cubicBezTo>
                    <a:pt x="14" y="4"/>
                    <a:pt x="7" y="1"/>
                    <a:pt x="4" y="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4"/>
            <p:cNvSpPr/>
            <p:nvPr/>
          </p:nvSpPr>
          <p:spPr>
            <a:xfrm>
              <a:off x="2119950" y="4111650"/>
              <a:ext cx="375" cy="525"/>
            </a:xfrm>
            <a:custGeom>
              <a:avLst/>
              <a:gdLst/>
              <a:ahLst/>
              <a:cxnLst/>
              <a:rect l="l" t="t" r="r" b="b"/>
              <a:pathLst>
                <a:path w="15" h="21" extrusionOk="0">
                  <a:moveTo>
                    <a:pt x="7" y="0"/>
                  </a:moveTo>
                  <a:cubicBezTo>
                    <a:pt x="4" y="0"/>
                    <a:pt x="1" y="7"/>
                    <a:pt x="1" y="20"/>
                  </a:cubicBezTo>
                  <a:lnTo>
                    <a:pt x="14" y="20"/>
                  </a:lnTo>
                  <a:cubicBezTo>
                    <a:pt x="14" y="7"/>
                    <a:pt x="11" y="0"/>
                    <a:pt x="7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>
              <a:off x="2120625" y="4111225"/>
              <a:ext cx="375" cy="275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2" y="0"/>
                  </a:moveTo>
                  <a:cubicBezTo>
                    <a:pt x="1" y="0"/>
                    <a:pt x="1" y="4"/>
                    <a:pt x="1" y="10"/>
                  </a:cubicBezTo>
                  <a:lnTo>
                    <a:pt x="14" y="10"/>
                  </a:lnTo>
                  <a:cubicBezTo>
                    <a:pt x="7" y="4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4"/>
            <p:cNvSpPr/>
            <p:nvPr/>
          </p:nvSpPr>
          <p:spPr>
            <a:xfrm>
              <a:off x="2124000" y="4112575"/>
              <a:ext cx="975" cy="275"/>
            </a:xfrm>
            <a:custGeom>
              <a:avLst/>
              <a:gdLst/>
              <a:ahLst/>
              <a:cxnLst/>
              <a:rect l="l" t="t" r="r" b="b"/>
              <a:pathLst>
                <a:path w="39" h="11" extrusionOk="0">
                  <a:moveTo>
                    <a:pt x="13" y="0"/>
                  </a:moveTo>
                  <a:cubicBezTo>
                    <a:pt x="11" y="0"/>
                    <a:pt x="8" y="4"/>
                    <a:pt x="1" y="10"/>
                  </a:cubicBezTo>
                  <a:lnTo>
                    <a:pt x="14" y="10"/>
                  </a:lnTo>
                  <a:cubicBezTo>
                    <a:pt x="14" y="4"/>
                    <a:pt x="14" y="0"/>
                    <a:pt x="13" y="0"/>
                  </a:cubicBezTo>
                  <a:close/>
                  <a:moveTo>
                    <a:pt x="33" y="4"/>
                  </a:moveTo>
                  <a:cubicBezTo>
                    <a:pt x="30" y="4"/>
                    <a:pt x="23" y="6"/>
                    <a:pt x="14" y="10"/>
                  </a:cubicBezTo>
                  <a:cubicBezTo>
                    <a:pt x="33" y="10"/>
                    <a:pt x="39" y="4"/>
                    <a:pt x="33" y="4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4"/>
            <p:cNvSpPr/>
            <p:nvPr/>
          </p:nvSpPr>
          <p:spPr>
            <a:xfrm>
              <a:off x="2123000" y="4112475"/>
              <a:ext cx="1025" cy="25"/>
            </a:xfrm>
            <a:custGeom>
              <a:avLst/>
              <a:gdLst/>
              <a:ahLst/>
              <a:cxnLst/>
              <a:rect l="l" t="t" r="r" b="b"/>
              <a:pathLst>
                <a:path w="41" h="1" extrusionOk="0">
                  <a:moveTo>
                    <a:pt x="27" y="1"/>
                  </a:moveTo>
                  <a:lnTo>
                    <a:pt x="0" y="1"/>
                  </a:lnTo>
                  <a:lnTo>
                    <a:pt x="27" y="1"/>
                  </a:lnTo>
                  <a:cubicBezTo>
                    <a:pt x="41" y="1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>
              <a:off x="2122325" y="4112225"/>
              <a:ext cx="950" cy="275"/>
            </a:xfrm>
            <a:custGeom>
              <a:avLst/>
              <a:gdLst/>
              <a:ahLst/>
              <a:cxnLst/>
              <a:rect l="l" t="t" r="r" b="b"/>
              <a:pathLst>
                <a:path w="38" h="11" extrusionOk="0">
                  <a:moveTo>
                    <a:pt x="12" y="1"/>
                  </a:moveTo>
                  <a:cubicBezTo>
                    <a:pt x="10" y="1"/>
                    <a:pt x="7" y="4"/>
                    <a:pt x="0" y="11"/>
                  </a:cubicBezTo>
                  <a:lnTo>
                    <a:pt x="14" y="11"/>
                  </a:lnTo>
                  <a:cubicBezTo>
                    <a:pt x="14" y="4"/>
                    <a:pt x="14" y="1"/>
                    <a:pt x="12" y="1"/>
                  </a:cubicBezTo>
                  <a:close/>
                  <a:moveTo>
                    <a:pt x="32" y="5"/>
                  </a:moveTo>
                  <a:cubicBezTo>
                    <a:pt x="29" y="5"/>
                    <a:pt x="23" y="6"/>
                    <a:pt x="14" y="11"/>
                  </a:cubicBezTo>
                  <a:cubicBezTo>
                    <a:pt x="32" y="11"/>
                    <a:pt x="38" y="5"/>
                    <a:pt x="32" y="5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4"/>
            <p:cNvSpPr/>
            <p:nvPr/>
          </p:nvSpPr>
          <p:spPr>
            <a:xfrm>
              <a:off x="2121975" y="4111650"/>
              <a:ext cx="375" cy="525"/>
            </a:xfrm>
            <a:custGeom>
              <a:avLst/>
              <a:gdLst/>
              <a:ahLst/>
              <a:cxnLst/>
              <a:rect l="l" t="t" r="r" b="b"/>
              <a:pathLst>
                <a:path w="15" h="21" extrusionOk="0">
                  <a:moveTo>
                    <a:pt x="8" y="0"/>
                  </a:moveTo>
                  <a:cubicBezTo>
                    <a:pt x="4" y="0"/>
                    <a:pt x="1" y="7"/>
                    <a:pt x="1" y="20"/>
                  </a:cubicBezTo>
                  <a:lnTo>
                    <a:pt x="14" y="20"/>
                  </a:lnTo>
                  <a:cubicBezTo>
                    <a:pt x="14" y="7"/>
                    <a:pt x="11" y="0"/>
                    <a:pt x="8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4"/>
            <p:cNvSpPr/>
            <p:nvPr/>
          </p:nvSpPr>
          <p:spPr>
            <a:xfrm>
              <a:off x="2121650" y="4111225"/>
              <a:ext cx="350" cy="275"/>
            </a:xfrm>
            <a:custGeom>
              <a:avLst/>
              <a:gdLst/>
              <a:ahLst/>
              <a:cxnLst/>
              <a:rect l="l" t="t" r="r" b="b"/>
              <a:pathLst>
                <a:path w="14" h="11" extrusionOk="0">
                  <a:moveTo>
                    <a:pt x="7" y="0"/>
                  </a:moveTo>
                  <a:cubicBezTo>
                    <a:pt x="4" y="0"/>
                    <a:pt x="0" y="4"/>
                    <a:pt x="0" y="10"/>
                  </a:cubicBezTo>
                  <a:lnTo>
                    <a:pt x="14" y="10"/>
                  </a:lnTo>
                  <a:cubicBezTo>
                    <a:pt x="14" y="4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>
              <a:off x="2120975" y="4110875"/>
              <a:ext cx="1000" cy="275"/>
            </a:xfrm>
            <a:custGeom>
              <a:avLst/>
              <a:gdLst/>
              <a:ahLst/>
              <a:cxnLst/>
              <a:rect l="l" t="t" r="r" b="b"/>
              <a:pathLst>
                <a:path w="40" h="11" extrusionOk="0">
                  <a:moveTo>
                    <a:pt x="14" y="1"/>
                  </a:moveTo>
                  <a:cubicBezTo>
                    <a:pt x="7" y="1"/>
                    <a:pt x="0" y="4"/>
                    <a:pt x="0" y="11"/>
                  </a:cubicBezTo>
                  <a:lnTo>
                    <a:pt x="27" y="11"/>
                  </a:lnTo>
                  <a:cubicBezTo>
                    <a:pt x="27" y="4"/>
                    <a:pt x="20" y="1"/>
                    <a:pt x="14" y="1"/>
                  </a:cubicBezTo>
                  <a:close/>
                  <a:moveTo>
                    <a:pt x="36" y="5"/>
                  </a:moveTo>
                  <a:cubicBezTo>
                    <a:pt x="35" y="5"/>
                    <a:pt x="32" y="6"/>
                    <a:pt x="27" y="11"/>
                  </a:cubicBezTo>
                  <a:cubicBezTo>
                    <a:pt x="36" y="11"/>
                    <a:pt x="39" y="5"/>
                    <a:pt x="36" y="5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4"/>
            <p:cNvSpPr/>
            <p:nvPr/>
          </p:nvSpPr>
          <p:spPr>
            <a:xfrm>
              <a:off x="2121650" y="4110550"/>
              <a:ext cx="350" cy="275"/>
            </a:xfrm>
            <a:custGeom>
              <a:avLst/>
              <a:gdLst/>
              <a:ahLst/>
              <a:cxnLst/>
              <a:rect l="l" t="t" r="r" b="b"/>
              <a:pathLst>
                <a:path w="14" h="11" extrusionOk="0">
                  <a:moveTo>
                    <a:pt x="2" y="0"/>
                  </a:moveTo>
                  <a:cubicBezTo>
                    <a:pt x="0" y="0"/>
                    <a:pt x="0" y="3"/>
                    <a:pt x="0" y="10"/>
                  </a:cubicBezTo>
                  <a:lnTo>
                    <a:pt x="14" y="10"/>
                  </a:lnTo>
                  <a:cubicBezTo>
                    <a:pt x="7" y="3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4"/>
            <p:cNvSpPr/>
            <p:nvPr/>
          </p:nvSpPr>
          <p:spPr>
            <a:xfrm>
              <a:off x="2121650" y="4109775"/>
              <a:ext cx="700" cy="25"/>
            </a:xfrm>
            <a:custGeom>
              <a:avLst/>
              <a:gdLst/>
              <a:ahLst/>
              <a:cxnLst/>
              <a:rect l="l" t="t" r="r" b="b"/>
              <a:pathLst>
                <a:path w="28" h="1" extrusionOk="0">
                  <a:moveTo>
                    <a:pt x="14" y="1"/>
                  </a:moveTo>
                  <a:lnTo>
                    <a:pt x="0" y="1"/>
                  </a:lnTo>
                  <a:lnTo>
                    <a:pt x="14" y="1"/>
                  </a:lnTo>
                  <a:cubicBezTo>
                    <a:pt x="27" y="1"/>
                    <a:pt x="27" y="1"/>
                    <a:pt x="14" y="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>
              <a:off x="2121975" y="4109175"/>
              <a:ext cx="375" cy="300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8" y="1"/>
                  </a:moveTo>
                  <a:cubicBezTo>
                    <a:pt x="4" y="1"/>
                    <a:pt x="1" y="4"/>
                    <a:pt x="1" y="11"/>
                  </a:cubicBezTo>
                  <a:lnTo>
                    <a:pt x="14" y="11"/>
                  </a:lnTo>
                  <a:cubicBezTo>
                    <a:pt x="14" y="4"/>
                    <a:pt x="11" y="1"/>
                    <a:pt x="8" y="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4"/>
            <p:cNvSpPr/>
            <p:nvPr/>
          </p:nvSpPr>
          <p:spPr>
            <a:xfrm>
              <a:off x="2122650" y="4108850"/>
              <a:ext cx="700" cy="275"/>
            </a:xfrm>
            <a:custGeom>
              <a:avLst/>
              <a:gdLst/>
              <a:ahLst/>
              <a:cxnLst/>
              <a:rect l="l" t="t" r="r" b="b"/>
              <a:pathLst>
                <a:path w="28" h="11" extrusionOk="0">
                  <a:moveTo>
                    <a:pt x="4" y="0"/>
                  </a:moveTo>
                  <a:cubicBezTo>
                    <a:pt x="1" y="0"/>
                    <a:pt x="1" y="4"/>
                    <a:pt x="1" y="11"/>
                  </a:cubicBezTo>
                  <a:lnTo>
                    <a:pt x="28" y="11"/>
                  </a:lnTo>
                  <a:cubicBezTo>
                    <a:pt x="14" y="4"/>
                    <a:pt x="8" y="0"/>
                    <a:pt x="4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4"/>
            <p:cNvSpPr/>
            <p:nvPr/>
          </p:nvSpPr>
          <p:spPr>
            <a:xfrm>
              <a:off x="2123000" y="4108250"/>
              <a:ext cx="700" cy="550"/>
            </a:xfrm>
            <a:custGeom>
              <a:avLst/>
              <a:gdLst/>
              <a:ahLst/>
              <a:cxnLst/>
              <a:rect l="l" t="t" r="r" b="b"/>
              <a:pathLst>
                <a:path w="28" h="22" extrusionOk="0">
                  <a:moveTo>
                    <a:pt x="19" y="1"/>
                  </a:moveTo>
                  <a:cubicBezTo>
                    <a:pt x="14" y="1"/>
                    <a:pt x="7" y="8"/>
                    <a:pt x="0" y="21"/>
                  </a:cubicBezTo>
                  <a:lnTo>
                    <a:pt x="27" y="21"/>
                  </a:lnTo>
                  <a:cubicBezTo>
                    <a:pt x="27" y="8"/>
                    <a:pt x="24" y="1"/>
                    <a:pt x="19" y="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4"/>
            <p:cNvSpPr/>
            <p:nvPr/>
          </p:nvSpPr>
          <p:spPr>
            <a:xfrm>
              <a:off x="2124000" y="4108075"/>
              <a:ext cx="375" cy="25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1"/>
                  </a:moveTo>
                  <a:lnTo>
                    <a:pt x="1" y="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4"/>
            <p:cNvSpPr/>
            <p:nvPr/>
          </p:nvSpPr>
          <p:spPr>
            <a:xfrm>
              <a:off x="2125025" y="4107825"/>
              <a:ext cx="375" cy="275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7" y="1"/>
                  </a:moveTo>
                  <a:cubicBezTo>
                    <a:pt x="4" y="1"/>
                    <a:pt x="1" y="4"/>
                    <a:pt x="1" y="11"/>
                  </a:cubicBezTo>
                  <a:lnTo>
                    <a:pt x="14" y="11"/>
                  </a:lnTo>
                  <a:cubicBezTo>
                    <a:pt x="14" y="4"/>
                    <a:pt x="11" y="1"/>
                    <a:pt x="7" y="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4"/>
            <p:cNvSpPr/>
            <p:nvPr/>
          </p:nvSpPr>
          <p:spPr>
            <a:xfrm>
              <a:off x="2126725" y="4107150"/>
              <a:ext cx="350" cy="275"/>
            </a:xfrm>
            <a:custGeom>
              <a:avLst/>
              <a:gdLst/>
              <a:ahLst/>
              <a:cxnLst/>
              <a:rect l="l" t="t" r="r" b="b"/>
              <a:pathLst>
                <a:path w="14" h="11" extrusionOk="0">
                  <a:moveTo>
                    <a:pt x="2" y="1"/>
                  </a:moveTo>
                  <a:cubicBezTo>
                    <a:pt x="0" y="1"/>
                    <a:pt x="0" y="4"/>
                    <a:pt x="0" y="11"/>
                  </a:cubicBezTo>
                  <a:lnTo>
                    <a:pt x="14" y="11"/>
                  </a:lnTo>
                  <a:cubicBezTo>
                    <a:pt x="7" y="4"/>
                    <a:pt x="4" y="1"/>
                    <a:pt x="2" y="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4"/>
            <p:cNvSpPr/>
            <p:nvPr/>
          </p:nvSpPr>
          <p:spPr>
            <a:xfrm>
              <a:off x="2127050" y="4106575"/>
              <a:ext cx="375" cy="525"/>
            </a:xfrm>
            <a:custGeom>
              <a:avLst/>
              <a:gdLst/>
              <a:ahLst/>
              <a:cxnLst/>
              <a:rect l="l" t="t" r="r" b="b"/>
              <a:pathLst>
                <a:path w="15" h="21" extrusionOk="0">
                  <a:moveTo>
                    <a:pt x="2" y="0"/>
                  </a:moveTo>
                  <a:cubicBezTo>
                    <a:pt x="1" y="0"/>
                    <a:pt x="1" y="7"/>
                    <a:pt x="1" y="20"/>
                  </a:cubicBezTo>
                  <a:lnTo>
                    <a:pt x="14" y="20"/>
                  </a:lnTo>
                  <a:cubicBezTo>
                    <a:pt x="7" y="7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4"/>
            <p:cNvSpPr/>
            <p:nvPr/>
          </p:nvSpPr>
          <p:spPr>
            <a:xfrm>
              <a:off x="2127400" y="4106150"/>
              <a:ext cx="350" cy="275"/>
            </a:xfrm>
            <a:custGeom>
              <a:avLst/>
              <a:gdLst/>
              <a:ahLst/>
              <a:cxnLst/>
              <a:rect l="l" t="t" r="r" b="b"/>
              <a:pathLst>
                <a:path w="14" h="11" extrusionOk="0">
                  <a:moveTo>
                    <a:pt x="7" y="0"/>
                  </a:moveTo>
                  <a:cubicBezTo>
                    <a:pt x="4" y="0"/>
                    <a:pt x="0" y="4"/>
                    <a:pt x="0" y="10"/>
                  </a:cubicBezTo>
                  <a:lnTo>
                    <a:pt x="14" y="10"/>
                  </a:lnTo>
                  <a:cubicBezTo>
                    <a:pt x="14" y="4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4"/>
            <p:cNvSpPr/>
            <p:nvPr/>
          </p:nvSpPr>
          <p:spPr>
            <a:xfrm>
              <a:off x="2127725" y="4105800"/>
              <a:ext cx="1000" cy="275"/>
            </a:xfrm>
            <a:custGeom>
              <a:avLst/>
              <a:gdLst/>
              <a:ahLst/>
              <a:cxnLst/>
              <a:rect l="l" t="t" r="r" b="b"/>
              <a:pathLst>
                <a:path w="40" h="11" extrusionOk="0">
                  <a:moveTo>
                    <a:pt x="24" y="1"/>
                  </a:moveTo>
                  <a:cubicBezTo>
                    <a:pt x="21" y="1"/>
                    <a:pt x="14" y="4"/>
                    <a:pt x="1" y="11"/>
                  </a:cubicBezTo>
                  <a:lnTo>
                    <a:pt x="28" y="11"/>
                  </a:lnTo>
                  <a:cubicBezTo>
                    <a:pt x="28" y="4"/>
                    <a:pt x="28" y="1"/>
                    <a:pt x="24" y="1"/>
                  </a:cubicBezTo>
                  <a:close/>
                  <a:moveTo>
                    <a:pt x="37" y="5"/>
                  </a:moveTo>
                  <a:cubicBezTo>
                    <a:pt x="35" y="5"/>
                    <a:pt x="32" y="6"/>
                    <a:pt x="28" y="11"/>
                  </a:cubicBezTo>
                  <a:cubicBezTo>
                    <a:pt x="37" y="11"/>
                    <a:pt x="40" y="5"/>
                    <a:pt x="37" y="5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4"/>
            <p:cNvSpPr/>
            <p:nvPr/>
          </p:nvSpPr>
          <p:spPr>
            <a:xfrm>
              <a:off x="2128750" y="4105475"/>
              <a:ext cx="650" cy="275"/>
            </a:xfrm>
            <a:custGeom>
              <a:avLst/>
              <a:gdLst/>
              <a:ahLst/>
              <a:cxnLst/>
              <a:rect l="l" t="t" r="r" b="b"/>
              <a:pathLst>
                <a:path w="26" h="11" extrusionOk="0">
                  <a:moveTo>
                    <a:pt x="7" y="0"/>
                  </a:moveTo>
                  <a:cubicBezTo>
                    <a:pt x="4" y="0"/>
                    <a:pt x="0" y="3"/>
                    <a:pt x="0" y="10"/>
                  </a:cubicBezTo>
                  <a:lnTo>
                    <a:pt x="14" y="10"/>
                  </a:ln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23" y="4"/>
                  </a:moveTo>
                  <a:cubicBezTo>
                    <a:pt x="21" y="4"/>
                    <a:pt x="18" y="6"/>
                    <a:pt x="14" y="10"/>
                  </a:cubicBezTo>
                  <a:cubicBezTo>
                    <a:pt x="23" y="10"/>
                    <a:pt x="26" y="4"/>
                    <a:pt x="23" y="4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4"/>
            <p:cNvSpPr/>
            <p:nvPr/>
          </p:nvSpPr>
          <p:spPr>
            <a:xfrm>
              <a:off x="2129425" y="4105075"/>
              <a:ext cx="700" cy="325"/>
            </a:xfrm>
            <a:custGeom>
              <a:avLst/>
              <a:gdLst/>
              <a:ahLst/>
              <a:cxnLst/>
              <a:rect l="l" t="t" r="r" b="b"/>
              <a:pathLst>
                <a:path w="28" h="13" extrusionOk="0">
                  <a:moveTo>
                    <a:pt x="20" y="1"/>
                  </a:moveTo>
                  <a:cubicBezTo>
                    <a:pt x="12" y="1"/>
                    <a:pt x="0" y="13"/>
                    <a:pt x="0" y="13"/>
                  </a:cubicBezTo>
                  <a:lnTo>
                    <a:pt x="28" y="13"/>
                  </a:lnTo>
                  <a:cubicBezTo>
                    <a:pt x="28" y="4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4"/>
            <p:cNvSpPr/>
            <p:nvPr/>
          </p:nvSpPr>
          <p:spPr>
            <a:xfrm>
              <a:off x="2130450" y="4104875"/>
              <a:ext cx="650" cy="525"/>
            </a:xfrm>
            <a:custGeom>
              <a:avLst/>
              <a:gdLst/>
              <a:ahLst/>
              <a:cxnLst/>
              <a:rect l="l" t="t" r="r" b="b"/>
              <a:pathLst>
                <a:path w="26" h="21" extrusionOk="0">
                  <a:moveTo>
                    <a:pt x="12" y="0"/>
                  </a:moveTo>
                  <a:cubicBezTo>
                    <a:pt x="10" y="0"/>
                    <a:pt x="7" y="7"/>
                    <a:pt x="0" y="21"/>
                  </a:cubicBezTo>
                  <a:lnTo>
                    <a:pt x="14" y="21"/>
                  </a:lnTo>
                  <a:cubicBezTo>
                    <a:pt x="14" y="7"/>
                    <a:pt x="14" y="0"/>
                    <a:pt x="12" y="0"/>
                  </a:cubicBezTo>
                  <a:close/>
                  <a:moveTo>
                    <a:pt x="23" y="9"/>
                  </a:moveTo>
                  <a:cubicBezTo>
                    <a:pt x="21" y="9"/>
                    <a:pt x="18" y="12"/>
                    <a:pt x="14" y="21"/>
                  </a:cubicBezTo>
                  <a:cubicBezTo>
                    <a:pt x="23" y="21"/>
                    <a:pt x="26" y="9"/>
                    <a:pt x="23" y="9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4"/>
            <p:cNvSpPr/>
            <p:nvPr/>
          </p:nvSpPr>
          <p:spPr>
            <a:xfrm>
              <a:off x="2131450" y="4104875"/>
              <a:ext cx="700" cy="525"/>
            </a:xfrm>
            <a:custGeom>
              <a:avLst/>
              <a:gdLst/>
              <a:ahLst/>
              <a:cxnLst/>
              <a:rect l="l" t="t" r="r" b="b"/>
              <a:pathLst>
                <a:path w="28" h="21" extrusionOk="0">
                  <a:moveTo>
                    <a:pt x="14" y="0"/>
                  </a:moveTo>
                  <a:cubicBezTo>
                    <a:pt x="11" y="0"/>
                    <a:pt x="7" y="7"/>
                    <a:pt x="1" y="21"/>
                  </a:cubicBezTo>
                  <a:lnTo>
                    <a:pt x="28" y="21"/>
                  </a:lnTo>
                  <a:cubicBezTo>
                    <a:pt x="21" y="7"/>
                    <a:pt x="18" y="0"/>
                    <a:pt x="14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4"/>
            <p:cNvSpPr/>
            <p:nvPr/>
          </p:nvSpPr>
          <p:spPr>
            <a:xfrm>
              <a:off x="2132475" y="4104875"/>
              <a:ext cx="350" cy="525"/>
            </a:xfrm>
            <a:custGeom>
              <a:avLst/>
              <a:gdLst/>
              <a:ahLst/>
              <a:cxnLst/>
              <a:rect l="l" t="t" r="r" b="b"/>
              <a:pathLst>
                <a:path w="14" h="21" extrusionOk="0">
                  <a:moveTo>
                    <a:pt x="2" y="0"/>
                  </a:moveTo>
                  <a:cubicBezTo>
                    <a:pt x="0" y="0"/>
                    <a:pt x="0" y="7"/>
                    <a:pt x="0" y="21"/>
                  </a:cubicBezTo>
                  <a:lnTo>
                    <a:pt x="14" y="21"/>
                  </a:lnTo>
                  <a:cubicBezTo>
                    <a:pt x="7" y="7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4"/>
            <p:cNvSpPr/>
            <p:nvPr/>
          </p:nvSpPr>
          <p:spPr>
            <a:xfrm>
              <a:off x="2132800" y="4105475"/>
              <a:ext cx="1000" cy="275"/>
            </a:xfrm>
            <a:custGeom>
              <a:avLst/>
              <a:gdLst/>
              <a:ahLst/>
              <a:cxnLst/>
              <a:rect l="l" t="t" r="r" b="b"/>
              <a:pathLst>
                <a:path w="40" h="11" extrusionOk="0">
                  <a:moveTo>
                    <a:pt x="24" y="0"/>
                  </a:moveTo>
                  <a:cubicBezTo>
                    <a:pt x="21" y="0"/>
                    <a:pt x="14" y="3"/>
                    <a:pt x="1" y="10"/>
                  </a:cubicBezTo>
                  <a:lnTo>
                    <a:pt x="28" y="10"/>
                  </a:lnTo>
                  <a:cubicBezTo>
                    <a:pt x="28" y="3"/>
                    <a:pt x="28" y="0"/>
                    <a:pt x="24" y="0"/>
                  </a:cubicBezTo>
                  <a:close/>
                  <a:moveTo>
                    <a:pt x="37" y="4"/>
                  </a:moveTo>
                  <a:cubicBezTo>
                    <a:pt x="35" y="4"/>
                    <a:pt x="32" y="6"/>
                    <a:pt x="28" y="10"/>
                  </a:cubicBezTo>
                  <a:cubicBezTo>
                    <a:pt x="37" y="10"/>
                    <a:pt x="40" y="4"/>
                    <a:pt x="37" y="4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4"/>
            <p:cNvSpPr/>
            <p:nvPr/>
          </p:nvSpPr>
          <p:spPr>
            <a:xfrm>
              <a:off x="2133825" y="4105800"/>
              <a:ext cx="350" cy="275"/>
            </a:xfrm>
            <a:custGeom>
              <a:avLst/>
              <a:gdLst/>
              <a:ahLst/>
              <a:cxnLst/>
              <a:rect l="l" t="t" r="r" b="b"/>
              <a:pathLst>
                <a:path w="14" h="11" extrusionOk="0">
                  <a:moveTo>
                    <a:pt x="7" y="1"/>
                  </a:moveTo>
                  <a:cubicBezTo>
                    <a:pt x="4" y="1"/>
                    <a:pt x="0" y="4"/>
                    <a:pt x="0" y="11"/>
                  </a:cubicBezTo>
                  <a:lnTo>
                    <a:pt x="14" y="11"/>
                  </a:lnTo>
                  <a:cubicBezTo>
                    <a:pt x="14" y="4"/>
                    <a:pt x="10" y="1"/>
                    <a:pt x="7" y="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4"/>
            <p:cNvSpPr/>
            <p:nvPr/>
          </p:nvSpPr>
          <p:spPr>
            <a:xfrm>
              <a:off x="2134150" y="4106150"/>
              <a:ext cx="375" cy="275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8" y="0"/>
                  </a:moveTo>
                  <a:cubicBezTo>
                    <a:pt x="4" y="0"/>
                    <a:pt x="1" y="4"/>
                    <a:pt x="1" y="10"/>
                  </a:cubicBezTo>
                  <a:lnTo>
                    <a:pt x="14" y="10"/>
                  </a:lnTo>
                  <a:cubicBezTo>
                    <a:pt x="14" y="4"/>
                    <a:pt x="11" y="0"/>
                    <a:pt x="8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4"/>
            <p:cNvSpPr/>
            <p:nvPr/>
          </p:nvSpPr>
          <p:spPr>
            <a:xfrm>
              <a:off x="2134150" y="4106575"/>
              <a:ext cx="975" cy="525"/>
            </a:xfrm>
            <a:custGeom>
              <a:avLst/>
              <a:gdLst/>
              <a:ahLst/>
              <a:cxnLst/>
              <a:rect l="l" t="t" r="r" b="b"/>
              <a:pathLst>
                <a:path w="39" h="21" extrusionOk="0">
                  <a:moveTo>
                    <a:pt x="8" y="0"/>
                  </a:moveTo>
                  <a:cubicBezTo>
                    <a:pt x="4" y="0"/>
                    <a:pt x="1" y="7"/>
                    <a:pt x="1" y="20"/>
                  </a:cubicBezTo>
                  <a:lnTo>
                    <a:pt x="14" y="20"/>
                  </a:lnTo>
                  <a:cubicBezTo>
                    <a:pt x="14" y="7"/>
                    <a:pt x="11" y="0"/>
                    <a:pt x="8" y="0"/>
                  </a:cubicBezTo>
                  <a:close/>
                  <a:moveTo>
                    <a:pt x="32" y="8"/>
                  </a:moveTo>
                  <a:cubicBezTo>
                    <a:pt x="29" y="8"/>
                    <a:pt x="23" y="11"/>
                    <a:pt x="14" y="20"/>
                  </a:cubicBezTo>
                  <a:cubicBezTo>
                    <a:pt x="32" y="20"/>
                    <a:pt x="38" y="8"/>
                    <a:pt x="32" y="8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4"/>
            <p:cNvSpPr/>
            <p:nvPr/>
          </p:nvSpPr>
          <p:spPr>
            <a:xfrm>
              <a:off x="2132125" y="4104450"/>
              <a:ext cx="375" cy="275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7" y="1"/>
                  </a:moveTo>
                  <a:cubicBezTo>
                    <a:pt x="4" y="1"/>
                    <a:pt x="1" y="4"/>
                    <a:pt x="1" y="11"/>
                  </a:cubicBezTo>
                  <a:lnTo>
                    <a:pt x="14" y="11"/>
                  </a:lnTo>
                  <a:cubicBezTo>
                    <a:pt x="14" y="4"/>
                    <a:pt x="11" y="1"/>
                    <a:pt x="7" y="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4"/>
            <p:cNvSpPr/>
            <p:nvPr/>
          </p:nvSpPr>
          <p:spPr>
            <a:xfrm>
              <a:off x="2132800" y="4104100"/>
              <a:ext cx="700" cy="300"/>
            </a:xfrm>
            <a:custGeom>
              <a:avLst/>
              <a:gdLst/>
              <a:ahLst/>
              <a:cxnLst/>
              <a:rect l="l" t="t" r="r" b="b"/>
              <a:pathLst>
                <a:path w="28" h="12" extrusionOk="0">
                  <a:moveTo>
                    <a:pt x="4" y="1"/>
                  </a:moveTo>
                  <a:cubicBezTo>
                    <a:pt x="1" y="1"/>
                    <a:pt x="1" y="4"/>
                    <a:pt x="1" y="11"/>
                  </a:cubicBezTo>
                  <a:lnTo>
                    <a:pt x="28" y="11"/>
                  </a:lnTo>
                  <a:cubicBezTo>
                    <a:pt x="14" y="4"/>
                    <a:pt x="8" y="1"/>
                    <a:pt x="4" y="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4"/>
            <p:cNvSpPr/>
            <p:nvPr/>
          </p:nvSpPr>
          <p:spPr>
            <a:xfrm>
              <a:off x="2133475" y="4103775"/>
              <a:ext cx="375" cy="275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8" y="0"/>
                  </a:moveTo>
                  <a:cubicBezTo>
                    <a:pt x="4" y="0"/>
                    <a:pt x="1" y="4"/>
                    <a:pt x="1" y="11"/>
                  </a:cubicBezTo>
                  <a:lnTo>
                    <a:pt x="14" y="11"/>
                  </a:lnTo>
                  <a:cubicBezTo>
                    <a:pt x="14" y="4"/>
                    <a:pt x="11" y="0"/>
                    <a:pt x="8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4"/>
            <p:cNvSpPr/>
            <p:nvPr/>
          </p:nvSpPr>
          <p:spPr>
            <a:xfrm>
              <a:off x="2134150" y="4103400"/>
              <a:ext cx="375" cy="325"/>
            </a:xfrm>
            <a:custGeom>
              <a:avLst/>
              <a:gdLst/>
              <a:ahLst/>
              <a:cxnLst/>
              <a:rect l="l" t="t" r="r" b="b"/>
              <a:pathLst>
                <a:path w="15" h="13" extrusionOk="0">
                  <a:moveTo>
                    <a:pt x="11" y="0"/>
                  </a:moveTo>
                  <a:cubicBezTo>
                    <a:pt x="7" y="0"/>
                    <a:pt x="1" y="12"/>
                    <a:pt x="1" y="12"/>
                  </a:cubicBezTo>
                  <a:lnTo>
                    <a:pt x="14" y="12"/>
                  </a:lnTo>
                  <a:cubicBezTo>
                    <a:pt x="14" y="3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4"/>
            <p:cNvSpPr/>
            <p:nvPr/>
          </p:nvSpPr>
          <p:spPr>
            <a:xfrm>
              <a:off x="2135175" y="4103175"/>
              <a:ext cx="675" cy="550"/>
            </a:xfrm>
            <a:custGeom>
              <a:avLst/>
              <a:gdLst/>
              <a:ahLst/>
              <a:cxnLst/>
              <a:rect l="l" t="t" r="r" b="b"/>
              <a:pathLst>
                <a:path w="27" h="22" extrusionOk="0">
                  <a:moveTo>
                    <a:pt x="7" y="1"/>
                  </a:moveTo>
                  <a:cubicBezTo>
                    <a:pt x="4" y="1"/>
                    <a:pt x="0" y="8"/>
                    <a:pt x="0" y="21"/>
                  </a:cubicBezTo>
                  <a:lnTo>
                    <a:pt x="14" y="21"/>
                  </a:lnTo>
                  <a:cubicBezTo>
                    <a:pt x="14" y="8"/>
                    <a:pt x="11" y="1"/>
                    <a:pt x="7" y="1"/>
                  </a:cubicBezTo>
                  <a:close/>
                  <a:moveTo>
                    <a:pt x="23" y="9"/>
                  </a:moveTo>
                  <a:cubicBezTo>
                    <a:pt x="22" y="9"/>
                    <a:pt x="19" y="12"/>
                    <a:pt x="14" y="21"/>
                  </a:cubicBezTo>
                  <a:cubicBezTo>
                    <a:pt x="23" y="21"/>
                    <a:pt x="26" y="9"/>
                    <a:pt x="23" y="9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4"/>
            <p:cNvSpPr/>
            <p:nvPr/>
          </p:nvSpPr>
          <p:spPr>
            <a:xfrm>
              <a:off x="2135850" y="4103025"/>
              <a:ext cx="1050" cy="0"/>
            </a:xfrm>
            <a:custGeom>
              <a:avLst/>
              <a:gdLst/>
              <a:ahLst/>
              <a:cxnLst/>
              <a:rect l="l" t="t" r="r" b="b"/>
              <a:pathLst>
                <a:path w="42" extrusionOk="0">
                  <a:moveTo>
                    <a:pt x="14" y="0"/>
                  </a:moveTo>
                  <a:lnTo>
                    <a:pt x="1" y="0"/>
                  </a:lnTo>
                  <a:lnTo>
                    <a:pt x="14" y="0"/>
                  </a:lnTo>
                  <a:cubicBezTo>
                    <a:pt x="41" y="0"/>
                    <a:pt x="41" y="0"/>
                    <a:pt x="14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4"/>
            <p:cNvSpPr/>
            <p:nvPr/>
          </p:nvSpPr>
          <p:spPr>
            <a:xfrm>
              <a:off x="2137200" y="4102750"/>
              <a:ext cx="375" cy="275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2" y="1"/>
                  </a:moveTo>
                  <a:cubicBezTo>
                    <a:pt x="1" y="1"/>
                    <a:pt x="1" y="4"/>
                    <a:pt x="1" y="11"/>
                  </a:cubicBezTo>
                  <a:lnTo>
                    <a:pt x="14" y="11"/>
                  </a:lnTo>
                  <a:cubicBezTo>
                    <a:pt x="7" y="4"/>
                    <a:pt x="4" y="1"/>
                    <a:pt x="2" y="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4"/>
            <p:cNvSpPr/>
            <p:nvPr/>
          </p:nvSpPr>
          <p:spPr>
            <a:xfrm>
              <a:off x="2137875" y="4102750"/>
              <a:ext cx="700" cy="275"/>
            </a:xfrm>
            <a:custGeom>
              <a:avLst/>
              <a:gdLst/>
              <a:ahLst/>
              <a:cxnLst/>
              <a:rect l="l" t="t" r="r" b="b"/>
              <a:pathLst>
                <a:path w="28" h="11" extrusionOk="0">
                  <a:moveTo>
                    <a:pt x="14" y="1"/>
                  </a:moveTo>
                  <a:cubicBezTo>
                    <a:pt x="7" y="1"/>
                    <a:pt x="1" y="4"/>
                    <a:pt x="1" y="11"/>
                  </a:cubicBezTo>
                  <a:lnTo>
                    <a:pt x="28" y="11"/>
                  </a:lnTo>
                  <a:cubicBezTo>
                    <a:pt x="28" y="4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4"/>
            <p:cNvSpPr/>
            <p:nvPr/>
          </p:nvSpPr>
          <p:spPr>
            <a:xfrm>
              <a:off x="2138900" y="4103175"/>
              <a:ext cx="350" cy="550"/>
            </a:xfrm>
            <a:custGeom>
              <a:avLst/>
              <a:gdLst/>
              <a:ahLst/>
              <a:cxnLst/>
              <a:rect l="l" t="t" r="r" b="b"/>
              <a:pathLst>
                <a:path w="14" h="22" extrusionOk="0">
                  <a:moveTo>
                    <a:pt x="7" y="1"/>
                  </a:moveTo>
                  <a:cubicBezTo>
                    <a:pt x="4" y="1"/>
                    <a:pt x="0" y="8"/>
                    <a:pt x="0" y="21"/>
                  </a:cubicBezTo>
                  <a:lnTo>
                    <a:pt x="14" y="21"/>
                  </a:lnTo>
                  <a:cubicBezTo>
                    <a:pt x="14" y="8"/>
                    <a:pt x="10" y="1"/>
                    <a:pt x="7" y="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4"/>
            <p:cNvSpPr/>
            <p:nvPr/>
          </p:nvSpPr>
          <p:spPr>
            <a:xfrm>
              <a:off x="2139575" y="4103175"/>
              <a:ext cx="700" cy="550"/>
            </a:xfrm>
            <a:custGeom>
              <a:avLst/>
              <a:gdLst/>
              <a:ahLst/>
              <a:cxnLst/>
              <a:rect l="l" t="t" r="r" b="b"/>
              <a:pathLst>
                <a:path w="28" h="22" extrusionOk="0">
                  <a:moveTo>
                    <a:pt x="14" y="1"/>
                  </a:moveTo>
                  <a:cubicBezTo>
                    <a:pt x="7" y="1"/>
                    <a:pt x="0" y="8"/>
                    <a:pt x="0" y="21"/>
                  </a:cubicBezTo>
                  <a:lnTo>
                    <a:pt x="27" y="21"/>
                  </a:lnTo>
                  <a:cubicBezTo>
                    <a:pt x="27" y="8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4"/>
            <p:cNvSpPr/>
            <p:nvPr/>
          </p:nvSpPr>
          <p:spPr>
            <a:xfrm>
              <a:off x="2139900" y="4103775"/>
              <a:ext cx="700" cy="275"/>
            </a:xfrm>
            <a:custGeom>
              <a:avLst/>
              <a:gdLst/>
              <a:ahLst/>
              <a:cxnLst/>
              <a:rect l="l" t="t" r="r" b="b"/>
              <a:pathLst>
                <a:path w="28" h="11" extrusionOk="0">
                  <a:moveTo>
                    <a:pt x="20" y="0"/>
                  </a:moveTo>
                  <a:cubicBezTo>
                    <a:pt x="14" y="0"/>
                    <a:pt x="8" y="4"/>
                    <a:pt x="1" y="11"/>
                  </a:cubicBezTo>
                  <a:lnTo>
                    <a:pt x="28" y="11"/>
                  </a:lnTo>
                  <a:cubicBezTo>
                    <a:pt x="28" y="4"/>
                    <a:pt x="25" y="0"/>
                    <a:pt x="20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4"/>
            <p:cNvSpPr/>
            <p:nvPr/>
          </p:nvSpPr>
          <p:spPr>
            <a:xfrm>
              <a:off x="2140575" y="4104100"/>
              <a:ext cx="375" cy="300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8" y="1"/>
                  </a:moveTo>
                  <a:cubicBezTo>
                    <a:pt x="4" y="1"/>
                    <a:pt x="1" y="4"/>
                    <a:pt x="1" y="11"/>
                  </a:cubicBezTo>
                  <a:lnTo>
                    <a:pt x="15" y="11"/>
                  </a:lnTo>
                  <a:cubicBezTo>
                    <a:pt x="15" y="4"/>
                    <a:pt x="11" y="1"/>
                    <a:pt x="8" y="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4"/>
            <p:cNvSpPr/>
            <p:nvPr/>
          </p:nvSpPr>
          <p:spPr>
            <a:xfrm>
              <a:off x="2140925" y="4104700"/>
              <a:ext cx="375" cy="25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1"/>
                  </a:moveTo>
                  <a:lnTo>
                    <a:pt x="1" y="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4"/>
            <p:cNvSpPr/>
            <p:nvPr/>
          </p:nvSpPr>
          <p:spPr>
            <a:xfrm>
              <a:off x="2129425" y="4109450"/>
              <a:ext cx="11525" cy="7125"/>
            </a:xfrm>
            <a:custGeom>
              <a:avLst/>
              <a:gdLst/>
              <a:ahLst/>
              <a:cxnLst/>
              <a:rect l="l" t="t" r="r" b="b"/>
              <a:pathLst>
                <a:path w="461" h="285" extrusionOk="0">
                  <a:moveTo>
                    <a:pt x="461" y="0"/>
                  </a:moveTo>
                  <a:lnTo>
                    <a:pt x="461" y="0"/>
                  </a:lnTo>
                  <a:cubicBezTo>
                    <a:pt x="379" y="14"/>
                    <a:pt x="298" y="68"/>
                    <a:pt x="190" y="122"/>
                  </a:cubicBezTo>
                  <a:cubicBezTo>
                    <a:pt x="109" y="176"/>
                    <a:pt x="28" y="244"/>
                    <a:pt x="0" y="284"/>
                  </a:cubicBezTo>
                  <a:cubicBezTo>
                    <a:pt x="82" y="271"/>
                    <a:pt x="176" y="217"/>
                    <a:pt x="271" y="176"/>
                  </a:cubicBezTo>
                  <a:cubicBezTo>
                    <a:pt x="379" y="122"/>
                    <a:pt x="447" y="54"/>
                    <a:pt x="461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2129075" y="4109450"/>
              <a:ext cx="12900" cy="7125"/>
            </a:xfrm>
            <a:custGeom>
              <a:avLst/>
              <a:gdLst/>
              <a:ahLst/>
              <a:cxnLst/>
              <a:rect l="l" t="t" r="r" b="b"/>
              <a:pathLst>
                <a:path w="516" h="285" extrusionOk="0">
                  <a:moveTo>
                    <a:pt x="515" y="0"/>
                  </a:moveTo>
                  <a:lnTo>
                    <a:pt x="515" y="0"/>
                  </a:lnTo>
                  <a:cubicBezTo>
                    <a:pt x="504" y="4"/>
                    <a:pt x="493" y="8"/>
                    <a:pt x="483" y="12"/>
                  </a:cubicBezTo>
                  <a:lnTo>
                    <a:pt x="483" y="12"/>
                  </a:lnTo>
                  <a:cubicBezTo>
                    <a:pt x="477" y="24"/>
                    <a:pt x="470" y="36"/>
                    <a:pt x="461" y="47"/>
                  </a:cubicBezTo>
                  <a:lnTo>
                    <a:pt x="461" y="47"/>
                  </a:lnTo>
                  <a:cubicBezTo>
                    <a:pt x="481" y="32"/>
                    <a:pt x="499" y="16"/>
                    <a:pt x="515" y="0"/>
                  </a:cubicBezTo>
                  <a:close/>
                  <a:moveTo>
                    <a:pt x="475" y="0"/>
                  </a:moveTo>
                  <a:cubicBezTo>
                    <a:pt x="393" y="14"/>
                    <a:pt x="299" y="68"/>
                    <a:pt x="204" y="122"/>
                  </a:cubicBezTo>
                  <a:cubicBezTo>
                    <a:pt x="186" y="134"/>
                    <a:pt x="167" y="147"/>
                    <a:pt x="148" y="160"/>
                  </a:cubicBezTo>
                  <a:lnTo>
                    <a:pt x="148" y="160"/>
                  </a:lnTo>
                  <a:cubicBezTo>
                    <a:pt x="171" y="146"/>
                    <a:pt x="194" y="134"/>
                    <a:pt x="217" y="122"/>
                  </a:cubicBezTo>
                  <a:cubicBezTo>
                    <a:pt x="303" y="73"/>
                    <a:pt x="388" y="46"/>
                    <a:pt x="483" y="12"/>
                  </a:cubicBezTo>
                  <a:lnTo>
                    <a:pt x="483" y="12"/>
                  </a:lnTo>
                  <a:cubicBezTo>
                    <a:pt x="485" y="8"/>
                    <a:pt x="486" y="4"/>
                    <a:pt x="488" y="0"/>
                  </a:cubicBezTo>
                  <a:close/>
                  <a:moveTo>
                    <a:pt x="461" y="47"/>
                  </a:moveTo>
                  <a:lnTo>
                    <a:pt x="461" y="47"/>
                  </a:lnTo>
                  <a:cubicBezTo>
                    <a:pt x="413" y="85"/>
                    <a:pt x="352" y="120"/>
                    <a:pt x="285" y="149"/>
                  </a:cubicBezTo>
                  <a:cubicBezTo>
                    <a:pt x="207" y="201"/>
                    <a:pt x="116" y="253"/>
                    <a:pt x="13" y="269"/>
                  </a:cubicBezTo>
                  <a:lnTo>
                    <a:pt x="13" y="269"/>
                  </a:lnTo>
                  <a:cubicBezTo>
                    <a:pt x="41" y="238"/>
                    <a:pt x="93" y="198"/>
                    <a:pt x="148" y="160"/>
                  </a:cubicBezTo>
                  <a:lnTo>
                    <a:pt x="148" y="160"/>
                  </a:lnTo>
                  <a:cubicBezTo>
                    <a:pt x="92" y="193"/>
                    <a:pt x="40" y="232"/>
                    <a:pt x="1" y="271"/>
                  </a:cubicBezTo>
                  <a:cubicBezTo>
                    <a:pt x="5" y="270"/>
                    <a:pt x="9" y="270"/>
                    <a:pt x="13" y="269"/>
                  </a:cubicBezTo>
                  <a:lnTo>
                    <a:pt x="13" y="269"/>
                  </a:lnTo>
                  <a:cubicBezTo>
                    <a:pt x="8" y="274"/>
                    <a:pt x="4" y="280"/>
                    <a:pt x="1" y="284"/>
                  </a:cubicBezTo>
                  <a:lnTo>
                    <a:pt x="14" y="284"/>
                  </a:lnTo>
                  <a:cubicBezTo>
                    <a:pt x="96" y="271"/>
                    <a:pt x="190" y="217"/>
                    <a:pt x="285" y="176"/>
                  </a:cubicBezTo>
                  <a:cubicBezTo>
                    <a:pt x="367" y="135"/>
                    <a:pt x="426" y="94"/>
                    <a:pt x="461" y="47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4"/>
            <p:cNvSpPr/>
            <p:nvPr/>
          </p:nvSpPr>
          <p:spPr>
            <a:xfrm>
              <a:off x="2127400" y="4108075"/>
              <a:ext cx="13900" cy="8150"/>
            </a:xfrm>
            <a:custGeom>
              <a:avLst/>
              <a:gdLst/>
              <a:ahLst/>
              <a:cxnLst/>
              <a:rect l="l" t="t" r="r" b="b"/>
              <a:pathLst>
                <a:path w="556" h="326" extrusionOk="0">
                  <a:moveTo>
                    <a:pt x="542" y="1"/>
                  </a:moveTo>
                  <a:cubicBezTo>
                    <a:pt x="541" y="1"/>
                    <a:pt x="539" y="1"/>
                    <a:pt x="537" y="3"/>
                  </a:cubicBezTo>
                  <a:lnTo>
                    <a:pt x="537" y="3"/>
                  </a:lnTo>
                  <a:cubicBezTo>
                    <a:pt x="539" y="2"/>
                    <a:pt x="540" y="2"/>
                    <a:pt x="542" y="1"/>
                  </a:cubicBezTo>
                  <a:close/>
                  <a:moveTo>
                    <a:pt x="537" y="3"/>
                  </a:moveTo>
                  <a:cubicBezTo>
                    <a:pt x="456" y="43"/>
                    <a:pt x="337" y="70"/>
                    <a:pt x="244" y="136"/>
                  </a:cubicBezTo>
                  <a:cubicBezTo>
                    <a:pt x="136" y="190"/>
                    <a:pt x="54" y="258"/>
                    <a:pt x="0" y="312"/>
                  </a:cubicBezTo>
                  <a:lnTo>
                    <a:pt x="41" y="312"/>
                  </a:lnTo>
                  <a:lnTo>
                    <a:pt x="68" y="326"/>
                  </a:lnTo>
                  <a:cubicBezTo>
                    <a:pt x="122" y="299"/>
                    <a:pt x="190" y="217"/>
                    <a:pt x="284" y="177"/>
                  </a:cubicBezTo>
                  <a:cubicBezTo>
                    <a:pt x="379" y="123"/>
                    <a:pt x="474" y="69"/>
                    <a:pt x="555" y="42"/>
                  </a:cubicBezTo>
                  <a:lnTo>
                    <a:pt x="542" y="28"/>
                  </a:lnTo>
                  <a:cubicBezTo>
                    <a:pt x="534" y="12"/>
                    <a:pt x="535" y="6"/>
                    <a:pt x="537" y="3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4"/>
            <p:cNvSpPr/>
            <p:nvPr/>
          </p:nvSpPr>
          <p:spPr>
            <a:xfrm>
              <a:off x="2127425" y="4108775"/>
              <a:ext cx="13875" cy="7800"/>
            </a:xfrm>
            <a:custGeom>
              <a:avLst/>
              <a:gdLst/>
              <a:ahLst/>
              <a:cxnLst/>
              <a:rect l="l" t="t" r="r" b="b"/>
              <a:pathLst>
                <a:path w="555" h="312" extrusionOk="0">
                  <a:moveTo>
                    <a:pt x="532" y="38"/>
                  </a:moveTo>
                  <a:cubicBezTo>
                    <a:pt x="506" y="49"/>
                    <a:pt x="480" y="60"/>
                    <a:pt x="453" y="72"/>
                  </a:cubicBezTo>
                  <a:lnTo>
                    <a:pt x="453" y="72"/>
                  </a:lnTo>
                  <a:cubicBezTo>
                    <a:pt x="484" y="60"/>
                    <a:pt x="514" y="50"/>
                    <a:pt x="541" y="41"/>
                  </a:cubicBezTo>
                  <a:cubicBezTo>
                    <a:pt x="541" y="41"/>
                    <a:pt x="536" y="41"/>
                    <a:pt x="532" y="38"/>
                  </a:cubicBezTo>
                  <a:close/>
                  <a:moveTo>
                    <a:pt x="541" y="0"/>
                  </a:moveTo>
                  <a:lnTo>
                    <a:pt x="541" y="0"/>
                  </a:lnTo>
                  <a:cubicBezTo>
                    <a:pt x="446" y="27"/>
                    <a:pt x="338" y="81"/>
                    <a:pt x="243" y="135"/>
                  </a:cubicBezTo>
                  <a:cubicBezTo>
                    <a:pt x="135" y="176"/>
                    <a:pt x="54" y="243"/>
                    <a:pt x="0" y="297"/>
                  </a:cubicBezTo>
                  <a:lnTo>
                    <a:pt x="0" y="297"/>
                  </a:lnTo>
                  <a:cubicBezTo>
                    <a:pt x="54" y="243"/>
                    <a:pt x="135" y="176"/>
                    <a:pt x="243" y="149"/>
                  </a:cubicBezTo>
                  <a:cubicBezTo>
                    <a:pt x="338" y="95"/>
                    <a:pt x="446" y="41"/>
                    <a:pt x="527" y="14"/>
                  </a:cubicBezTo>
                  <a:lnTo>
                    <a:pt x="527" y="27"/>
                  </a:lnTo>
                  <a:cubicBezTo>
                    <a:pt x="527" y="33"/>
                    <a:pt x="529" y="36"/>
                    <a:pt x="532" y="38"/>
                  </a:cubicBezTo>
                  <a:lnTo>
                    <a:pt x="532" y="38"/>
                  </a:lnTo>
                  <a:cubicBezTo>
                    <a:pt x="539" y="34"/>
                    <a:pt x="547" y="31"/>
                    <a:pt x="554" y="27"/>
                  </a:cubicBezTo>
                  <a:lnTo>
                    <a:pt x="541" y="14"/>
                  </a:lnTo>
                  <a:cubicBezTo>
                    <a:pt x="527" y="14"/>
                    <a:pt x="540" y="0"/>
                    <a:pt x="541" y="0"/>
                  </a:cubicBezTo>
                  <a:close/>
                  <a:moveTo>
                    <a:pt x="40" y="298"/>
                  </a:moveTo>
                  <a:lnTo>
                    <a:pt x="67" y="311"/>
                  </a:lnTo>
                  <a:cubicBezTo>
                    <a:pt x="53" y="298"/>
                    <a:pt x="53" y="298"/>
                    <a:pt x="40" y="298"/>
                  </a:cubicBezTo>
                  <a:close/>
                  <a:moveTo>
                    <a:pt x="453" y="72"/>
                  </a:moveTo>
                  <a:cubicBezTo>
                    <a:pt x="390" y="96"/>
                    <a:pt x="324" y="126"/>
                    <a:pt x="270" y="162"/>
                  </a:cubicBezTo>
                  <a:cubicBezTo>
                    <a:pt x="189" y="217"/>
                    <a:pt x="121" y="271"/>
                    <a:pt x="67" y="311"/>
                  </a:cubicBezTo>
                  <a:cubicBezTo>
                    <a:pt x="121" y="271"/>
                    <a:pt x="189" y="217"/>
                    <a:pt x="283" y="162"/>
                  </a:cubicBezTo>
                  <a:cubicBezTo>
                    <a:pt x="341" y="121"/>
                    <a:pt x="398" y="95"/>
                    <a:pt x="453" y="72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4"/>
            <p:cNvSpPr/>
            <p:nvPr/>
          </p:nvSpPr>
          <p:spPr>
            <a:xfrm>
              <a:off x="2127400" y="4108075"/>
              <a:ext cx="13200" cy="8150"/>
            </a:xfrm>
            <a:custGeom>
              <a:avLst/>
              <a:gdLst/>
              <a:ahLst/>
              <a:cxnLst/>
              <a:rect l="l" t="t" r="r" b="b"/>
              <a:pathLst>
                <a:path w="528" h="326" extrusionOk="0">
                  <a:moveTo>
                    <a:pt x="528" y="1"/>
                  </a:moveTo>
                  <a:lnTo>
                    <a:pt x="528" y="1"/>
                  </a:lnTo>
                  <a:cubicBezTo>
                    <a:pt x="447" y="42"/>
                    <a:pt x="325" y="96"/>
                    <a:pt x="244" y="163"/>
                  </a:cubicBezTo>
                  <a:cubicBezTo>
                    <a:pt x="339" y="96"/>
                    <a:pt x="460" y="42"/>
                    <a:pt x="528" y="1"/>
                  </a:cubicBezTo>
                  <a:close/>
                  <a:moveTo>
                    <a:pt x="244" y="163"/>
                  </a:moveTo>
                  <a:lnTo>
                    <a:pt x="244" y="163"/>
                  </a:lnTo>
                  <a:cubicBezTo>
                    <a:pt x="122" y="204"/>
                    <a:pt x="41" y="272"/>
                    <a:pt x="0" y="326"/>
                  </a:cubicBezTo>
                  <a:cubicBezTo>
                    <a:pt x="54" y="272"/>
                    <a:pt x="136" y="231"/>
                    <a:pt x="244" y="163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4"/>
            <p:cNvSpPr/>
            <p:nvPr/>
          </p:nvSpPr>
          <p:spPr>
            <a:xfrm>
              <a:off x="2127050" y="4108075"/>
              <a:ext cx="13900" cy="8150"/>
            </a:xfrm>
            <a:custGeom>
              <a:avLst/>
              <a:gdLst/>
              <a:ahLst/>
              <a:cxnLst/>
              <a:rect l="l" t="t" r="r" b="b"/>
              <a:pathLst>
                <a:path w="556" h="326" extrusionOk="0">
                  <a:moveTo>
                    <a:pt x="556" y="28"/>
                  </a:moveTo>
                  <a:cubicBezTo>
                    <a:pt x="519" y="33"/>
                    <a:pt x="478" y="45"/>
                    <a:pt x="437" y="60"/>
                  </a:cubicBezTo>
                  <a:lnTo>
                    <a:pt x="437" y="60"/>
                  </a:lnTo>
                  <a:cubicBezTo>
                    <a:pt x="379" y="91"/>
                    <a:pt x="316" y="122"/>
                    <a:pt x="258" y="163"/>
                  </a:cubicBezTo>
                  <a:cubicBezTo>
                    <a:pt x="353" y="109"/>
                    <a:pt x="461" y="55"/>
                    <a:pt x="556" y="28"/>
                  </a:cubicBezTo>
                  <a:close/>
                  <a:moveTo>
                    <a:pt x="542" y="1"/>
                  </a:moveTo>
                  <a:lnTo>
                    <a:pt x="542" y="1"/>
                  </a:lnTo>
                  <a:cubicBezTo>
                    <a:pt x="461" y="28"/>
                    <a:pt x="339" y="69"/>
                    <a:pt x="231" y="136"/>
                  </a:cubicBezTo>
                  <a:cubicBezTo>
                    <a:pt x="156" y="190"/>
                    <a:pt x="90" y="235"/>
                    <a:pt x="45" y="285"/>
                  </a:cubicBezTo>
                  <a:lnTo>
                    <a:pt x="45" y="285"/>
                  </a:lnTo>
                  <a:cubicBezTo>
                    <a:pt x="97" y="240"/>
                    <a:pt x="165" y="194"/>
                    <a:pt x="258" y="163"/>
                  </a:cubicBezTo>
                  <a:lnTo>
                    <a:pt x="258" y="163"/>
                  </a:lnTo>
                  <a:cubicBezTo>
                    <a:pt x="258" y="163"/>
                    <a:pt x="258" y="163"/>
                    <a:pt x="258" y="163"/>
                  </a:cubicBezTo>
                  <a:cubicBezTo>
                    <a:pt x="308" y="122"/>
                    <a:pt x="373" y="86"/>
                    <a:pt x="437" y="60"/>
                  </a:cubicBezTo>
                  <a:lnTo>
                    <a:pt x="437" y="60"/>
                  </a:lnTo>
                  <a:cubicBezTo>
                    <a:pt x="475" y="41"/>
                    <a:pt x="510" y="22"/>
                    <a:pt x="542" y="1"/>
                  </a:cubicBezTo>
                  <a:close/>
                  <a:moveTo>
                    <a:pt x="255" y="164"/>
                  </a:moveTo>
                  <a:lnTo>
                    <a:pt x="255" y="164"/>
                  </a:lnTo>
                  <a:cubicBezTo>
                    <a:pt x="164" y="199"/>
                    <a:pt x="92" y="253"/>
                    <a:pt x="31" y="302"/>
                  </a:cubicBezTo>
                  <a:lnTo>
                    <a:pt x="31" y="302"/>
                  </a:lnTo>
                  <a:cubicBezTo>
                    <a:pt x="35" y="296"/>
                    <a:pt x="40" y="290"/>
                    <a:pt x="45" y="285"/>
                  </a:cubicBezTo>
                  <a:lnTo>
                    <a:pt x="45" y="285"/>
                  </a:lnTo>
                  <a:cubicBezTo>
                    <a:pt x="28" y="299"/>
                    <a:pt x="14" y="313"/>
                    <a:pt x="1" y="326"/>
                  </a:cubicBezTo>
                  <a:cubicBezTo>
                    <a:pt x="10" y="318"/>
                    <a:pt x="20" y="310"/>
                    <a:pt x="31" y="302"/>
                  </a:cubicBezTo>
                  <a:lnTo>
                    <a:pt x="31" y="302"/>
                  </a:lnTo>
                  <a:cubicBezTo>
                    <a:pt x="25" y="310"/>
                    <a:pt x="19" y="318"/>
                    <a:pt x="14" y="326"/>
                  </a:cubicBezTo>
                  <a:cubicBezTo>
                    <a:pt x="68" y="272"/>
                    <a:pt x="148" y="205"/>
                    <a:pt x="255" y="164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4"/>
            <p:cNvSpPr/>
            <p:nvPr/>
          </p:nvSpPr>
          <p:spPr>
            <a:xfrm>
              <a:off x="2125525" y="4106050"/>
              <a:ext cx="15775" cy="10525"/>
            </a:xfrm>
            <a:custGeom>
              <a:avLst/>
              <a:gdLst/>
              <a:ahLst/>
              <a:cxnLst/>
              <a:rect l="l" t="t" r="r" b="b"/>
              <a:pathLst>
                <a:path w="631" h="421" extrusionOk="0">
                  <a:moveTo>
                    <a:pt x="617" y="1"/>
                  </a:moveTo>
                  <a:lnTo>
                    <a:pt x="617" y="28"/>
                  </a:lnTo>
                  <a:cubicBezTo>
                    <a:pt x="617" y="68"/>
                    <a:pt x="603" y="68"/>
                    <a:pt x="603" y="68"/>
                  </a:cubicBezTo>
                  <a:lnTo>
                    <a:pt x="617" y="68"/>
                  </a:lnTo>
                  <a:lnTo>
                    <a:pt x="630" y="55"/>
                  </a:lnTo>
                  <a:cubicBezTo>
                    <a:pt x="630" y="28"/>
                    <a:pt x="630" y="1"/>
                    <a:pt x="617" y="1"/>
                  </a:cubicBezTo>
                  <a:close/>
                  <a:moveTo>
                    <a:pt x="549" y="68"/>
                  </a:moveTo>
                  <a:cubicBezTo>
                    <a:pt x="549" y="72"/>
                    <a:pt x="549" y="77"/>
                    <a:pt x="549" y="82"/>
                  </a:cubicBezTo>
                  <a:lnTo>
                    <a:pt x="549" y="82"/>
                  </a:lnTo>
                  <a:cubicBezTo>
                    <a:pt x="549" y="82"/>
                    <a:pt x="549" y="82"/>
                    <a:pt x="549" y="82"/>
                  </a:cubicBezTo>
                  <a:lnTo>
                    <a:pt x="562" y="68"/>
                  </a:lnTo>
                  <a:close/>
                  <a:moveTo>
                    <a:pt x="549" y="82"/>
                  </a:moveTo>
                  <a:cubicBezTo>
                    <a:pt x="535" y="95"/>
                    <a:pt x="499" y="95"/>
                    <a:pt x="472" y="95"/>
                  </a:cubicBezTo>
                  <a:lnTo>
                    <a:pt x="472" y="95"/>
                  </a:lnTo>
                  <a:cubicBezTo>
                    <a:pt x="497" y="109"/>
                    <a:pt x="525" y="109"/>
                    <a:pt x="535" y="109"/>
                  </a:cubicBezTo>
                  <a:cubicBezTo>
                    <a:pt x="545" y="109"/>
                    <a:pt x="548" y="95"/>
                    <a:pt x="549" y="82"/>
                  </a:cubicBezTo>
                  <a:close/>
                  <a:moveTo>
                    <a:pt x="454" y="82"/>
                  </a:moveTo>
                  <a:cubicBezTo>
                    <a:pt x="454" y="82"/>
                    <a:pt x="427" y="82"/>
                    <a:pt x="427" y="109"/>
                  </a:cubicBezTo>
                  <a:cubicBezTo>
                    <a:pt x="450" y="120"/>
                    <a:pt x="453" y="132"/>
                    <a:pt x="438" y="143"/>
                  </a:cubicBezTo>
                  <a:lnTo>
                    <a:pt x="438" y="143"/>
                  </a:lnTo>
                  <a:cubicBezTo>
                    <a:pt x="443" y="141"/>
                    <a:pt x="448" y="139"/>
                    <a:pt x="454" y="136"/>
                  </a:cubicBezTo>
                  <a:cubicBezTo>
                    <a:pt x="468" y="123"/>
                    <a:pt x="468" y="123"/>
                    <a:pt x="468" y="96"/>
                  </a:cubicBezTo>
                  <a:cubicBezTo>
                    <a:pt x="469" y="96"/>
                    <a:pt x="471" y="96"/>
                    <a:pt x="472" y="95"/>
                  </a:cubicBezTo>
                  <a:lnTo>
                    <a:pt x="472" y="95"/>
                  </a:lnTo>
                  <a:cubicBezTo>
                    <a:pt x="466" y="92"/>
                    <a:pt x="460" y="88"/>
                    <a:pt x="454" y="82"/>
                  </a:cubicBezTo>
                  <a:close/>
                  <a:moveTo>
                    <a:pt x="438" y="143"/>
                  </a:moveTo>
                  <a:cubicBezTo>
                    <a:pt x="420" y="150"/>
                    <a:pt x="408" y="150"/>
                    <a:pt x="386" y="150"/>
                  </a:cubicBezTo>
                  <a:lnTo>
                    <a:pt x="427" y="150"/>
                  </a:lnTo>
                  <a:cubicBezTo>
                    <a:pt x="431" y="148"/>
                    <a:pt x="435" y="145"/>
                    <a:pt x="438" y="143"/>
                  </a:cubicBezTo>
                  <a:close/>
                  <a:moveTo>
                    <a:pt x="346" y="150"/>
                  </a:moveTo>
                  <a:cubicBezTo>
                    <a:pt x="346" y="177"/>
                    <a:pt x="346" y="177"/>
                    <a:pt x="332" y="190"/>
                  </a:cubicBezTo>
                  <a:cubicBezTo>
                    <a:pt x="312" y="197"/>
                    <a:pt x="299" y="200"/>
                    <a:pt x="283" y="200"/>
                  </a:cubicBezTo>
                  <a:cubicBezTo>
                    <a:pt x="268" y="200"/>
                    <a:pt x="251" y="197"/>
                    <a:pt x="224" y="190"/>
                  </a:cubicBezTo>
                  <a:lnTo>
                    <a:pt x="224" y="190"/>
                  </a:lnTo>
                  <a:cubicBezTo>
                    <a:pt x="256" y="201"/>
                    <a:pt x="263" y="228"/>
                    <a:pt x="277" y="246"/>
                  </a:cubicBezTo>
                  <a:lnTo>
                    <a:pt x="277" y="246"/>
                  </a:lnTo>
                  <a:cubicBezTo>
                    <a:pt x="277" y="245"/>
                    <a:pt x="278" y="245"/>
                    <a:pt x="278" y="244"/>
                  </a:cubicBezTo>
                  <a:cubicBezTo>
                    <a:pt x="292" y="244"/>
                    <a:pt x="292" y="217"/>
                    <a:pt x="292" y="204"/>
                  </a:cubicBezTo>
                  <a:cubicBezTo>
                    <a:pt x="319" y="204"/>
                    <a:pt x="346" y="204"/>
                    <a:pt x="359" y="190"/>
                  </a:cubicBezTo>
                  <a:cubicBezTo>
                    <a:pt x="359" y="177"/>
                    <a:pt x="386" y="177"/>
                    <a:pt x="386" y="150"/>
                  </a:cubicBezTo>
                  <a:close/>
                  <a:moveTo>
                    <a:pt x="277" y="246"/>
                  </a:moveTo>
                  <a:cubicBezTo>
                    <a:pt x="264" y="258"/>
                    <a:pt x="250" y="258"/>
                    <a:pt x="224" y="258"/>
                  </a:cubicBezTo>
                  <a:cubicBezTo>
                    <a:pt x="224" y="271"/>
                    <a:pt x="224" y="285"/>
                    <a:pt x="211" y="285"/>
                  </a:cubicBezTo>
                  <a:cubicBezTo>
                    <a:pt x="197" y="312"/>
                    <a:pt x="184" y="312"/>
                    <a:pt x="156" y="312"/>
                  </a:cubicBezTo>
                  <a:cubicBezTo>
                    <a:pt x="163" y="315"/>
                    <a:pt x="166" y="318"/>
                    <a:pt x="167" y="322"/>
                  </a:cubicBezTo>
                  <a:lnTo>
                    <a:pt x="167" y="322"/>
                  </a:lnTo>
                  <a:cubicBezTo>
                    <a:pt x="157" y="320"/>
                    <a:pt x="148" y="317"/>
                    <a:pt x="143" y="312"/>
                  </a:cubicBezTo>
                  <a:cubicBezTo>
                    <a:pt x="143" y="312"/>
                    <a:pt x="116" y="312"/>
                    <a:pt x="129" y="326"/>
                  </a:cubicBezTo>
                  <a:lnTo>
                    <a:pt x="143" y="326"/>
                  </a:lnTo>
                  <a:cubicBezTo>
                    <a:pt x="156" y="326"/>
                    <a:pt x="156" y="339"/>
                    <a:pt x="143" y="353"/>
                  </a:cubicBezTo>
                  <a:cubicBezTo>
                    <a:pt x="153" y="342"/>
                    <a:pt x="172" y="332"/>
                    <a:pt x="167" y="322"/>
                  </a:cubicBezTo>
                  <a:lnTo>
                    <a:pt x="167" y="322"/>
                  </a:lnTo>
                  <a:cubicBezTo>
                    <a:pt x="171" y="322"/>
                    <a:pt x="175" y="322"/>
                    <a:pt x="178" y="322"/>
                  </a:cubicBezTo>
                  <a:cubicBezTo>
                    <a:pt x="194" y="322"/>
                    <a:pt x="211" y="319"/>
                    <a:pt x="224" y="312"/>
                  </a:cubicBezTo>
                  <a:cubicBezTo>
                    <a:pt x="251" y="285"/>
                    <a:pt x="251" y="271"/>
                    <a:pt x="224" y="271"/>
                  </a:cubicBezTo>
                  <a:cubicBezTo>
                    <a:pt x="265" y="271"/>
                    <a:pt x="278" y="271"/>
                    <a:pt x="292" y="258"/>
                  </a:cubicBezTo>
                  <a:cubicBezTo>
                    <a:pt x="286" y="255"/>
                    <a:pt x="281" y="251"/>
                    <a:pt x="277" y="246"/>
                  </a:cubicBezTo>
                  <a:close/>
                  <a:moveTo>
                    <a:pt x="143" y="353"/>
                  </a:moveTo>
                  <a:cubicBezTo>
                    <a:pt x="133" y="353"/>
                    <a:pt x="130" y="367"/>
                    <a:pt x="125" y="375"/>
                  </a:cubicBezTo>
                  <a:lnTo>
                    <a:pt x="125" y="375"/>
                  </a:lnTo>
                  <a:cubicBezTo>
                    <a:pt x="131" y="371"/>
                    <a:pt x="137" y="364"/>
                    <a:pt x="143" y="353"/>
                  </a:cubicBezTo>
                  <a:close/>
                  <a:moveTo>
                    <a:pt x="125" y="375"/>
                  </a:moveTo>
                  <a:cubicBezTo>
                    <a:pt x="115" y="380"/>
                    <a:pt x="104" y="380"/>
                    <a:pt x="89" y="380"/>
                  </a:cubicBezTo>
                  <a:cubicBezTo>
                    <a:pt x="89" y="380"/>
                    <a:pt x="116" y="393"/>
                    <a:pt x="89" y="393"/>
                  </a:cubicBezTo>
                  <a:cubicBezTo>
                    <a:pt x="89" y="393"/>
                    <a:pt x="75" y="407"/>
                    <a:pt x="48" y="407"/>
                  </a:cubicBezTo>
                  <a:cubicBezTo>
                    <a:pt x="35" y="413"/>
                    <a:pt x="21" y="413"/>
                    <a:pt x="13" y="413"/>
                  </a:cubicBezTo>
                  <a:cubicBezTo>
                    <a:pt x="4" y="413"/>
                    <a:pt x="1" y="413"/>
                    <a:pt x="8" y="420"/>
                  </a:cubicBezTo>
                  <a:lnTo>
                    <a:pt x="75" y="420"/>
                  </a:lnTo>
                  <a:cubicBezTo>
                    <a:pt x="75" y="420"/>
                    <a:pt x="89" y="407"/>
                    <a:pt x="116" y="407"/>
                  </a:cubicBezTo>
                  <a:lnTo>
                    <a:pt x="116" y="380"/>
                  </a:lnTo>
                  <a:cubicBezTo>
                    <a:pt x="120" y="380"/>
                    <a:pt x="122" y="378"/>
                    <a:pt x="125" y="375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4"/>
            <p:cNvSpPr/>
            <p:nvPr/>
          </p:nvSpPr>
          <p:spPr>
            <a:xfrm>
              <a:off x="2124000" y="4106400"/>
              <a:ext cx="17975" cy="10850"/>
            </a:xfrm>
            <a:custGeom>
              <a:avLst/>
              <a:gdLst/>
              <a:ahLst/>
              <a:cxnLst/>
              <a:rect l="l" t="t" r="r" b="b"/>
              <a:pathLst>
                <a:path w="719" h="434" extrusionOk="0">
                  <a:moveTo>
                    <a:pt x="650" y="0"/>
                  </a:moveTo>
                  <a:cubicBezTo>
                    <a:pt x="623" y="0"/>
                    <a:pt x="623" y="14"/>
                    <a:pt x="623" y="14"/>
                  </a:cubicBezTo>
                  <a:cubicBezTo>
                    <a:pt x="623" y="41"/>
                    <a:pt x="610" y="54"/>
                    <a:pt x="610" y="54"/>
                  </a:cubicBezTo>
                  <a:lnTo>
                    <a:pt x="623" y="54"/>
                  </a:lnTo>
                  <a:cubicBezTo>
                    <a:pt x="650" y="54"/>
                    <a:pt x="650" y="41"/>
                    <a:pt x="650" y="41"/>
                  </a:cubicBezTo>
                  <a:lnTo>
                    <a:pt x="650" y="0"/>
                  </a:lnTo>
                  <a:close/>
                  <a:moveTo>
                    <a:pt x="613" y="62"/>
                  </a:moveTo>
                  <a:cubicBezTo>
                    <a:pt x="611" y="62"/>
                    <a:pt x="610" y="63"/>
                    <a:pt x="610" y="68"/>
                  </a:cubicBezTo>
                  <a:lnTo>
                    <a:pt x="623" y="68"/>
                  </a:lnTo>
                  <a:cubicBezTo>
                    <a:pt x="623" y="68"/>
                    <a:pt x="617" y="62"/>
                    <a:pt x="613" y="62"/>
                  </a:cubicBezTo>
                  <a:close/>
                  <a:moveTo>
                    <a:pt x="678" y="14"/>
                  </a:moveTo>
                  <a:lnTo>
                    <a:pt x="678" y="54"/>
                  </a:lnTo>
                  <a:cubicBezTo>
                    <a:pt x="678" y="68"/>
                    <a:pt x="664" y="68"/>
                    <a:pt x="664" y="68"/>
                  </a:cubicBezTo>
                  <a:cubicBezTo>
                    <a:pt x="678" y="68"/>
                    <a:pt x="678" y="54"/>
                    <a:pt x="691" y="54"/>
                  </a:cubicBezTo>
                  <a:cubicBezTo>
                    <a:pt x="718" y="41"/>
                    <a:pt x="691" y="14"/>
                    <a:pt x="691" y="14"/>
                  </a:cubicBezTo>
                  <a:close/>
                  <a:moveTo>
                    <a:pt x="623" y="68"/>
                  </a:moveTo>
                  <a:cubicBezTo>
                    <a:pt x="641" y="68"/>
                    <a:pt x="653" y="74"/>
                    <a:pt x="659" y="74"/>
                  </a:cubicBezTo>
                  <a:cubicBezTo>
                    <a:pt x="662" y="74"/>
                    <a:pt x="664" y="72"/>
                    <a:pt x="664" y="68"/>
                  </a:cubicBezTo>
                  <a:close/>
                  <a:moveTo>
                    <a:pt x="556" y="54"/>
                  </a:moveTo>
                  <a:cubicBezTo>
                    <a:pt x="556" y="66"/>
                    <a:pt x="546" y="68"/>
                    <a:pt x="543" y="76"/>
                  </a:cubicBezTo>
                  <a:lnTo>
                    <a:pt x="543" y="76"/>
                  </a:lnTo>
                  <a:cubicBezTo>
                    <a:pt x="548" y="74"/>
                    <a:pt x="552" y="71"/>
                    <a:pt x="556" y="68"/>
                  </a:cubicBezTo>
                  <a:cubicBezTo>
                    <a:pt x="583" y="68"/>
                    <a:pt x="583" y="54"/>
                    <a:pt x="583" y="54"/>
                  </a:cubicBezTo>
                  <a:close/>
                  <a:moveTo>
                    <a:pt x="475" y="82"/>
                  </a:moveTo>
                  <a:lnTo>
                    <a:pt x="475" y="82"/>
                  </a:lnTo>
                  <a:cubicBezTo>
                    <a:pt x="475" y="90"/>
                    <a:pt x="475" y="97"/>
                    <a:pt x="474" y="103"/>
                  </a:cubicBezTo>
                  <a:lnTo>
                    <a:pt x="474" y="103"/>
                  </a:lnTo>
                  <a:cubicBezTo>
                    <a:pt x="475" y="99"/>
                    <a:pt x="475" y="93"/>
                    <a:pt x="475" y="82"/>
                  </a:cubicBezTo>
                  <a:close/>
                  <a:moveTo>
                    <a:pt x="610" y="68"/>
                  </a:moveTo>
                  <a:lnTo>
                    <a:pt x="596" y="95"/>
                  </a:lnTo>
                  <a:cubicBezTo>
                    <a:pt x="584" y="101"/>
                    <a:pt x="572" y="104"/>
                    <a:pt x="559" y="106"/>
                  </a:cubicBezTo>
                  <a:lnTo>
                    <a:pt x="559" y="106"/>
                  </a:lnTo>
                  <a:cubicBezTo>
                    <a:pt x="550" y="105"/>
                    <a:pt x="539" y="102"/>
                    <a:pt x="528" y="96"/>
                  </a:cubicBezTo>
                  <a:lnTo>
                    <a:pt x="528" y="96"/>
                  </a:lnTo>
                  <a:cubicBezTo>
                    <a:pt x="534" y="93"/>
                    <a:pt x="539" y="88"/>
                    <a:pt x="542" y="82"/>
                  </a:cubicBezTo>
                  <a:cubicBezTo>
                    <a:pt x="542" y="79"/>
                    <a:pt x="543" y="77"/>
                    <a:pt x="543" y="76"/>
                  </a:cubicBezTo>
                  <a:lnTo>
                    <a:pt x="543" y="76"/>
                  </a:lnTo>
                  <a:cubicBezTo>
                    <a:pt x="528" y="82"/>
                    <a:pt x="505" y="82"/>
                    <a:pt x="475" y="82"/>
                  </a:cubicBezTo>
                  <a:cubicBezTo>
                    <a:pt x="478" y="88"/>
                    <a:pt x="483" y="93"/>
                    <a:pt x="489" y="97"/>
                  </a:cubicBezTo>
                  <a:lnTo>
                    <a:pt x="489" y="97"/>
                  </a:lnTo>
                  <a:cubicBezTo>
                    <a:pt x="488" y="100"/>
                    <a:pt x="488" y="104"/>
                    <a:pt x="488" y="109"/>
                  </a:cubicBezTo>
                  <a:cubicBezTo>
                    <a:pt x="502" y="109"/>
                    <a:pt x="502" y="122"/>
                    <a:pt x="488" y="136"/>
                  </a:cubicBezTo>
                  <a:cubicBezTo>
                    <a:pt x="502" y="122"/>
                    <a:pt x="502" y="122"/>
                    <a:pt x="502" y="109"/>
                  </a:cubicBezTo>
                  <a:cubicBezTo>
                    <a:pt x="524" y="109"/>
                    <a:pt x="543" y="109"/>
                    <a:pt x="559" y="106"/>
                  </a:cubicBezTo>
                  <a:lnTo>
                    <a:pt x="559" y="106"/>
                  </a:lnTo>
                  <a:cubicBezTo>
                    <a:pt x="572" y="109"/>
                    <a:pt x="584" y="109"/>
                    <a:pt x="596" y="109"/>
                  </a:cubicBezTo>
                  <a:cubicBezTo>
                    <a:pt x="610" y="109"/>
                    <a:pt x="610" y="82"/>
                    <a:pt x="610" y="68"/>
                  </a:cubicBezTo>
                  <a:close/>
                  <a:moveTo>
                    <a:pt x="488" y="136"/>
                  </a:moveTo>
                  <a:cubicBezTo>
                    <a:pt x="461" y="149"/>
                    <a:pt x="434" y="149"/>
                    <a:pt x="407" y="149"/>
                  </a:cubicBezTo>
                  <a:cubicBezTo>
                    <a:pt x="407" y="176"/>
                    <a:pt x="407" y="176"/>
                    <a:pt x="393" y="190"/>
                  </a:cubicBezTo>
                  <a:cubicBezTo>
                    <a:pt x="384" y="195"/>
                    <a:pt x="374" y="198"/>
                    <a:pt x="363" y="200"/>
                  </a:cubicBezTo>
                  <a:lnTo>
                    <a:pt x="363" y="200"/>
                  </a:lnTo>
                  <a:cubicBezTo>
                    <a:pt x="394" y="194"/>
                    <a:pt x="420" y="182"/>
                    <a:pt x="420" y="163"/>
                  </a:cubicBezTo>
                  <a:cubicBezTo>
                    <a:pt x="461" y="163"/>
                    <a:pt x="475" y="163"/>
                    <a:pt x="488" y="136"/>
                  </a:cubicBezTo>
                  <a:close/>
                  <a:moveTo>
                    <a:pt x="363" y="200"/>
                  </a:moveTo>
                  <a:cubicBezTo>
                    <a:pt x="362" y="200"/>
                    <a:pt x="360" y="200"/>
                    <a:pt x="359" y="201"/>
                  </a:cubicBezTo>
                  <a:lnTo>
                    <a:pt x="359" y="201"/>
                  </a:lnTo>
                  <a:cubicBezTo>
                    <a:pt x="360" y="200"/>
                    <a:pt x="362" y="200"/>
                    <a:pt x="363" y="200"/>
                  </a:cubicBezTo>
                  <a:close/>
                  <a:moveTo>
                    <a:pt x="315" y="203"/>
                  </a:moveTo>
                  <a:cubicBezTo>
                    <a:pt x="315" y="204"/>
                    <a:pt x="314" y="205"/>
                    <a:pt x="313" y="206"/>
                  </a:cubicBezTo>
                  <a:lnTo>
                    <a:pt x="313" y="206"/>
                  </a:lnTo>
                  <a:cubicBezTo>
                    <a:pt x="324" y="210"/>
                    <a:pt x="319" y="223"/>
                    <a:pt x="299" y="244"/>
                  </a:cubicBezTo>
                  <a:cubicBezTo>
                    <a:pt x="286" y="256"/>
                    <a:pt x="274" y="257"/>
                    <a:pt x="241" y="257"/>
                  </a:cubicBezTo>
                  <a:lnTo>
                    <a:pt x="241" y="257"/>
                  </a:lnTo>
                  <a:cubicBezTo>
                    <a:pt x="245" y="254"/>
                    <a:pt x="245" y="251"/>
                    <a:pt x="245" y="244"/>
                  </a:cubicBezTo>
                  <a:cubicBezTo>
                    <a:pt x="258" y="244"/>
                    <a:pt x="272" y="244"/>
                    <a:pt x="285" y="230"/>
                  </a:cubicBezTo>
                  <a:cubicBezTo>
                    <a:pt x="298" y="217"/>
                    <a:pt x="308" y="211"/>
                    <a:pt x="313" y="206"/>
                  </a:cubicBezTo>
                  <a:lnTo>
                    <a:pt x="313" y="206"/>
                  </a:lnTo>
                  <a:cubicBezTo>
                    <a:pt x="310" y="204"/>
                    <a:pt x="305" y="203"/>
                    <a:pt x="299" y="203"/>
                  </a:cubicBezTo>
                  <a:cubicBezTo>
                    <a:pt x="305" y="203"/>
                    <a:pt x="310" y="203"/>
                    <a:pt x="315" y="203"/>
                  </a:cubicBezTo>
                  <a:close/>
                  <a:moveTo>
                    <a:pt x="241" y="257"/>
                  </a:moveTo>
                  <a:cubicBezTo>
                    <a:pt x="241" y="258"/>
                    <a:pt x="241" y="258"/>
                    <a:pt x="240" y="258"/>
                  </a:cubicBezTo>
                  <a:lnTo>
                    <a:pt x="240" y="258"/>
                  </a:lnTo>
                  <a:cubicBezTo>
                    <a:pt x="238" y="258"/>
                    <a:pt x="235" y="257"/>
                    <a:pt x="231" y="257"/>
                  </a:cubicBezTo>
                  <a:cubicBezTo>
                    <a:pt x="235" y="257"/>
                    <a:pt x="238" y="257"/>
                    <a:pt x="241" y="257"/>
                  </a:cubicBezTo>
                  <a:close/>
                  <a:moveTo>
                    <a:pt x="240" y="258"/>
                  </a:moveTo>
                  <a:lnTo>
                    <a:pt x="240" y="258"/>
                  </a:lnTo>
                  <a:cubicBezTo>
                    <a:pt x="258" y="261"/>
                    <a:pt x="254" y="273"/>
                    <a:pt x="231" y="284"/>
                  </a:cubicBezTo>
                  <a:cubicBezTo>
                    <a:pt x="217" y="298"/>
                    <a:pt x="201" y="305"/>
                    <a:pt x="185" y="305"/>
                  </a:cubicBezTo>
                  <a:cubicBezTo>
                    <a:pt x="184" y="305"/>
                    <a:pt x="183" y="305"/>
                    <a:pt x="181" y="305"/>
                  </a:cubicBezTo>
                  <a:lnTo>
                    <a:pt x="181" y="305"/>
                  </a:lnTo>
                  <a:cubicBezTo>
                    <a:pt x="186" y="316"/>
                    <a:pt x="172" y="327"/>
                    <a:pt x="150" y="339"/>
                  </a:cubicBezTo>
                  <a:cubicBezTo>
                    <a:pt x="163" y="325"/>
                    <a:pt x="163" y="312"/>
                    <a:pt x="150" y="312"/>
                  </a:cubicBezTo>
                  <a:lnTo>
                    <a:pt x="136" y="312"/>
                  </a:lnTo>
                  <a:cubicBezTo>
                    <a:pt x="123" y="284"/>
                    <a:pt x="150" y="284"/>
                    <a:pt x="150" y="284"/>
                  </a:cubicBezTo>
                  <a:cubicBezTo>
                    <a:pt x="156" y="297"/>
                    <a:pt x="168" y="304"/>
                    <a:pt x="181" y="305"/>
                  </a:cubicBezTo>
                  <a:lnTo>
                    <a:pt x="181" y="305"/>
                  </a:lnTo>
                  <a:cubicBezTo>
                    <a:pt x="181" y="302"/>
                    <a:pt x="179" y="300"/>
                    <a:pt x="177" y="298"/>
                  </a:cubicBezTo>
                  <a:cubicBezTo>
                    <a:pt x="190" y="298"/>
                    <a:pt x="217" y="298"/>
                    <a:pt x="217" y="271"/>
                  </a:cubicBezTo>
                  <a:cubicBezTo>
                    <a:pt x="230" y="265"/>
                    <a:pt x="237" y="261"/>
                    <a:pt x="240" y="258"/>
                  </a:cubicBezTo>
                  <a:close/>
                  <a:moveTo>
                    <a:pt x="150" y="339"/>
                  </a:moveTo>
                  <a:cubicBezTo>
                    <a:pt x="150" y="366"/>
                    <a:pt x="136" y="366"/>
                    <a:pt x="123" y="366"/>
                  </a:cubicBezTo>
                  <a:cubicBezTo>
                    <a:pt x="136" y="366"/>
                    <a:pt x="123" y="379"/>
                    <a:pt x="123" y="379"/>
                  </a:cubicBezTo>
                  <a:cubicBezTo>
                    <a:pt x="123" y="390"/>
                    <a:pt x="114" y="392"/>
                    <a:pt x="96" y="393"/>
                  </a:cubicBezTo>
                  <a:lnTo>
                    <a:pt x="96" y="393"/>
                  </a:lnTo>
                  <a:lnTo>
                    <a:pt x="96" y="379"/>
                  </a:lnTo>
                  <a:lnTo>
                    <a:pt x="82" y="366"/>
                  </a:lnTo>
                  <a:lnTo>
                    <a:pt x="96" y="366"/>
                  </a:lnTo>
                  <a:cubicBezTo>
                    <a:pt x="123" y="366"/>
                    <a:pt x="136" y="366"/>
                    <a:pt x="150" y="339"/>
                  </a:cubicBezTo>
                  <a:close/>
                  <a:moveTo>
                    <a:pt x="14" y="393"/>
                  </a:moveTo>
                  <a:cubicBezTo>
                    <a:pt x="14" y="393"/>
                    <a:pt x="42" y="393"/>
                    <a:pt x="1" y="406"/>
                  </a:cubicBezTo>
                  <a:cubicBezTo>
                    <a:pt x="42" y="406"/>
                    <a:pt x="55" y="393"/>
                    <a:pt x="55" y="393"/>
                  </a:cubicBezTo>
                  <a:close/>
                  <a:moveTo>
                    <a:pt x="474" y="103"/>
                  </a:moveTo>
                  <a:cubicBezTo>
                    <a:pt x="472" y="111"/>
                    <a:pt x="469" y="114"/>
                    <a:pt x="461" y="122"/>
                  </a:cubicBezTo>
                  <a:cubicBezTo>
                    <a:pt x="447" y="136"/>
                    <a:pt x="407" y="136"/>
                    <a:pt x="393" y="136"/>
                  </a:cubicBezTo>
                  <a:cubicBezTo>
                    <a:pt x="393" y="138"/>
                    <a:pt x="393" y="141"/>
                    <a:pt x="393" y="144"/>
                  </a:cubicBezTo>
                  <a:lnTo>
                    <a:pt x="393" y="144"/>
                  </a:lnTo>
                  <a:cubicBezTo>
                    <a:pt x="388" y="142"/>
                    <a:pt x="383" y="139"/>
                    <a:pt x="380" y="136"/>
                  </a:cubicBezTo>
                  <a:cubicBezTo>
                    <a:pt x="380" y="149"/>
                    <a:pt x="380" y="176"/>
                    <a:pt x="353" y="176"/>
                  </a:cubicBezTo>
                  <a:cubicBezTo>
                    <a:pt x="346" y="183"/>
                    <a:pt x="336" y="186"/>
                    <a:pt x="322" y="186"/>
                  </a:cubicBezTo>
                  <a:cubicBezTo>
                    <a:pt x="309" y="186"/>
                    <a:pt x="292" y="183"/>
                    <a:pt x="272" y="176"/>
                  </a:cubicBezTo>
                  <a:lnTo>
                    <a:pt x="272" y="176"/>
                  </a:lnTo>
                  <a:cubicBezTo>
                    <a:pt x="285" y="190"/>
                    <a:pt x="272" y="203"/>
                    <a:pt x="258" y="217"/>
                  </a:cubicBezTo>
                  <a:cubicBezTo>
                    <a:pt x="251" y="230"/>
                    <a:pt x="238" y="237"/>
                    <a:pt x="224" y="237"/>
                  </a:cubicBezTo>
                  <a:cubicBezTo>
                    <a:pt x="211" y="237"/>
                    <a:pt x="197" y="230"/>
                    <a:pt x="190" y="217"/>
                  </a:cubicBezTo>
                  <a:lnTo>
                    <a:pt x="190" y="217"/>
                  </a:lnTo>
                  <a:cubicBezTo>
                    <a:pt x="204" y="244"/>
                    <a:pt x="204" y="257"/>
                    <a:pt x="177" y="271"/>
                  </a:cubicBezTo>
                  <a:cubicBezTo>
                    <a:pt x="163" y="278"/>
                    <a:pt x="150" y="281"/>
                    <a:pt x="135" y="281"/>
                  </a:cubicBezTo>
                  <a:cubicBezTo>
                    <a:pt x="119" y="281"/>
                    <a:pt x="102" y="278"/>
                    <a:pt x="82" y="271"/>
                  </a:cubicBezTo>
                  <a:lnTo>
                    <a:pt x="69" y="271"/>
                  </a:lnTo>
                  <a:cubicBezTo>
                    <a:pt x="82" y="284"/>
                    <a:pt x="82" y="284"/>
                    <a:pt x="109" y="284"/>
                  </a:cubicBezTo>
                  <a:cubicBezTo>
                    <a:pt x="123" y="312"/>
                    <a:pt x="123" y="325"/>
                    <a:pt x="109" y="339"/>
                  </a:cubicBezTo>
                  <a:cubicBezTo>
                    <a:pt x="82" y="339"/>
                    <a:pt x="69" y="352"/>
                    <a:pt x="55" y="352"/>
                  </a:cubicBezTo>
                  <a:cubicBezTo>
                    <a:pt x="69" y="379"/>
                    <a:pt x="69" y="379"/>
                    <a:pt x="55" y="393"/>
                  </a:cubicBezTo>
                  <a:lnTo>
                    <a:pt x="82" y="393"/>
                  </a:lnTo>
                  <a:cubicBezTo>
                    <a:pt x="87" y="393"/>
                    <a:pt x="92" y="393"/>
                    <a:pt x="96" y="393"/>
                  </a:cubicBezTo>
                  <a:lnTo>
                    <a:pt x="96" y="393"/>
                  </a:lnTo>
                  <a:lnTo>
                    <a:pt x="96" y="393"/>
                  </a:lnTo>
                  <a:cubicBezTo>
                    <a:pt x="82" y="393"/>
                    <a:pt x="82" y="406"/>
                    <a:pt x="55" y="406"/>
                  </a:cubicBezTo>
                  <a:lnTo>
                    <a:pt x="1" y="406"/>
                  </a:lnTo>
                  <a:lnTo>
                    <a:pt x="14" y="433"/>
                  </a:lnTo>
                  <a:lnTo>
                    <a:pt x="82" y="433"/>
                  </a:lnTo>
                  <a:cubicBezTo>
                    <a:pt x="96" y="433"/>
                    <a:pt x="123" y="433"/>
                    <a:pt x="136" y="406"/>
                  </a:cubicBezTo>
                  <a:lnTo>
                    <a:pt x="136" y="379"/>
                  </a:lnTo>
                  <a:cubicBezTo>
                    <a:pt x="150" y="379"/>
                    <a:pt x="150" y="366"/>
                    <a:pt x="163" y="366"/>
                  </a:cubicBezTo>
                  <a:cubicBezTo>
                    <a:pt x="190" y="339"/>
                    <a:pt x="204" y="325"/>
                    <a:pt x="190" y="312"/>
                  </a:cubicBezTo>
                  <a:cubicBezTo>
                    <a:pt x="204" y="312"/>
                    <a:pt x="217" y="312"/>
                    <a:pt x="231" y="298"/>
                  </a:cubicBezTo>
                  <a:cubicBezTo>
                    <a:pt x="258" y="298"/>
                    <a:pt x="258" y="271"/>
                    <a:pt x="258" y="257"/>
                  </a:cubicBezTo>
                  <a:cubicBezTo>
                    <a:pt x="285" y="257"/>
                    <a:pt x="326" y="244"/>
                    <a:pt x="326" y="203"/>
                  </a:cubicBezTo>
                  <a:cubicBezTo>
                    <a:pt x="336" y="203"/>
                    <a:pt x="348" y="202"/>
                    <a:pt x="359" y="201"/>
                  </a:cubicBezTo>
                  <a:lnTo>
                    <a:pt x="359" y="201"/>
                  </a:lnTo>
                  <a:cubicBezTo>
                    <a:pt x="346" y="203"/>
                    <a:pt x="332" y="203"/>
                    <a:pt x="315" y="203"/>
                  </a:cubicBezTo>
                  <a:lnTo>
                    <a:pt x="315" y="203"/>
                  </a:lnTo>
                  <a:cubicBezTo>
                    <a:pt x="319" y="199"/>
                    <a:pt x="318" y="196"/>
                    <a:pt x="312" y="190"/>
                  </a:cubicBezTo>
                  <a:cubicBezTo>
                    <a:pt x="339" y="190"/>
                    <a:pt x="353" y="190"/>
                    <a:pt x="380" y="176"/>
                  </a:cubicBezTo>
                  <a:cubicBezTo>
                    <a:pt x="391" y="176"/>
                    <a:pt x="393" y="158"/>
                    <a:pt x="393" y="144"/>
                  </a:cubicBezTo>
                  <a:lnTo>
                    <a:pt x="393" y="144"/>
                  </a:lnTo>
                  <a:cubicBezTo>
                    <a:pt x="398" y="145"/>
                    <a:pt x="403" y="146"/>
                    <a:pt x="409" y="146"/>
                  </a:cubicBezTo>
                  <a:cubicBezTo>
                    <a:pt x="420" y="146"/>
                    <a:pt x="434" y="142"/>
                    <a:pt x="447" y="136"/>
                  </a:cubicBezTo>
                  <a:cubicBezTo>
                    <a:pt x="466" y="126"/>
                    <a:pt x="472" y="117"/>
                    <a:pt x="474" y="103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4"/>
            <p:cNvSpPr/>
            <p:nvPr/>
          </p:nvSpPr>
          <p:spPr>
            <a:xfrm>
              <a:off x="2121650" y="4114850"/>
              <a:ext cx="3750" cy="1725"/>
            </a:xfrm>
            <a:custGeom>
              <a:avLst/>
              <a:gdLst/>
              <a:ahLst/>
              <a:cxnLst/>
              <a:rect l="l" t="t" r="r" b="b"/>
              <a:pathLst>
                <a:path w="150" h="69" extrusionOk="0">
                  <a:moveTo>
                    <a:pt x="149" y="1"/>
                  </a:moveTo>
                  <a:cubicBezTo>
                    <a:pt x="136" y="1"/>
                    <a:pt x="108" y="1"/>
                    <a:pt x="95" y="28"/>
                  </a:cubicBezTo>
                  <a:lnTo>
                    <a:pt x="95" y="55"/>
                  </a:lnTo>
                  <a:lnTo>
                    <a:pt x="108" y="55"/>
                  </a:lnTo>
                  <a:cubicBezTo>
                    <a:pt x="136" y="41"/>
                    <a:pt x="149" y="41"/>
                    <a:pt x="149" y="28"/>
                  </a:cubicBezTo>
                  <a:lnTo>
                    <a:pt x="149" y="1"/>
                  </a:lnTo>
                  <a:close/>
                  <a:moveTo>
                    <a:pt x="49" y="35"/>
                  </a:moveTo>
                  <a:cubicBezTo>
                    <a:pt x="41" y="35"/>
                    <a:pt x="41" y="41"/>
                    <a:pt x="41" y="41"/>
                  </a:cubicBezTo>
                  <a:lnTo>
                    <a:pt x="14" y="41"/>
                  </a:lnTo>
                  <a:cubicBezTo>
                    <a:pt x="0" y="55"/>
                    <a:pt x="0" y="68"/>
                    <a:pt x="14" y="68"/>
                  </a:cubicBezTo>
                  <a:cubicBezTo>
                    <a:pt x="14" y="68"/>
                    <a:pt x="27" y="55"/>
                    <a:pt x="41" y="55"/>
                  </a:cubicBezTo>
                  <a:lnTo>
                    <a:pt x="95" y="55"/>
                  </a:lnTo>
                  <a:cubicBezTo>
                    <a:pt x="95" y="55"/>
                    <a:pt x="81" y="41"/>
                    <a:pt x="68" y="41"/>
                  </a:cubicBezTo>
                  <a:cubicBezTo>
                    <a:pt x="59" y="37"/>
                    <a:pt x="53" y="35"/>
                    <a:pt x="49" y="35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4"/>
            <p:cNvSpPr/>
            <p:nvPr/>
          </p:nvSpPr>
          <p:spPr>
            <a:xfrm>
              <a:off x="2121725" y="4114850"/>
              <a:ext cx="3675" cy="1725"/>
            </a:xfrm>
            <a:custGeom>
              <a:avLst/>
              <a:gdLst/>
              <a:ahLst/>
              <a:cxnLst/>
              <a:rect l="l" t="t" r="r" b="b"/>
              <a:pathLst>
                <a:path w="147" h="69" extrusionOk="0">
                  <a:moveTo>
                    <a:pt x="146" y="28"/>
                  </a:moveTo>
                  <a:cubicBezTo>
                    <a:pt x="143" y="28"/>
                    <a:pt x="141" y="28"/>
                    <a:pt x="139" y="28"/>
                  </a:cubicBezTo>
                  <a:lnTo>
                    <a:pt x="139" y="28"/>
                  </a:lnTo>
                  <a:cubicBezTo>
                    <a:pt x="137" y="32"/>
                    <a:pt x="132" y="36"/>
                    <a:pt x="124" y="42"/>
                  </a:cubicBezTo>
                  <a:lnTo>
                    <a:pt x="124" y="42"/>
                  </a:lnTo>
                  <a:cubicBezTo>
                    <a:pt x="129" y="41"/>
                    <a:pt x="133" y="41"/>
                    <a:pt x="133" y="41"/>
                  </a:cubicBezTo>
                  <a:lnTo>
                    <a:pt x="146" y="41"/>
                  </a:lnTo>
                  <a:lnTo>
                    <a:pt x="146" y="28"/>
                  </a:lnTo>
                  <a:close/>
                  <a:moveTo>
                    <a:pt x="133" y="1"/>
                  </a:moveTo>
                  <a:cubicBezTo>
                    <a:pt x="105" y="1"/>
                    <a:pt x="105" y="28"/>
                    <a:pt x="92" y="28"/>
                  </a:cubicBezTo>
                  <a:cubicBezTo>
                    <a:pt x="78" y="28"/>
                    <a:pt x="78" y="41"/>
                    <a:pt x="78" y="41"/>
                  </a:cubicBezTo>
                  <a:cubicBezTo>
                    <a:pt x="91" y="41"/>
                    <a:pt x="92" y="41"/>
                    <a:pt x="92" y="51"/>
                  </a:cubicBezTo>
                  <a:lnTo>
                    <a:pt x="92" y="51"/>
                  </a:lnTo>
                  <a:cubicBezTo>
                    <a:pt x="88" y="49"/>
                    <a:pt x="83" y="46"/>
                    <a:pt x="78" y="41"/>
                  </a:cubicBezTo>
                  <a:cubicBezTo>
                    <a:pt x="74" y="37"/>
                    <a:pt x="68" y="35"/>
                    <a:pt x="62" y="35"/>
                  </a:cubicBezTo>
                  <a:cubicBezTo>
                    <a:pt x="50" y="35"/>
                    <a:pt x="38" y="41"/>
                    <a:pt x="38" y="41"/>
                  </a:cubicBezTo>
                  <a:lnTo>
                    <a:pt x="51" y="41"/>
                  </a:lnTo>
                  <a:cubicBezTo>
                    <a:pt x="78" y="41"/>
                    <a:pt x="78" y="41"/>
                    <a:pt x="78" y="55"/>
                  </a:cubicBezTo>
                  <a:lnTo>
                    <a:pt x="92" y="55"/>
                  </a:lnTo>
                  <a:cubicBezTo>
                    <a:pt x="92" y="53"/>
                    <a:pt x="92" y="52"/>
                    <a:pt x="92" y="51"/>
                  </a:cubicBezTo>
                  <a:lnTo>
                    <a:pt x="92" y="51"/>
                  </a:lnTo>
                  <a:cubicBezTo>
                    <a:pt x="92" y="51"/>
                    <a:pt x="92" y="51"/>
                    <a:pt x="92" y="51"/>
                  </a:cubicBezTo>
                  <a:lnTo>
                    <a:pt x="92" y="51"/>
                  </a:lnTo>
                  <a:lnTo>
                    <a:pt x="92" y="41"/>
                  </a:lnTo>
                  <a:cubicBezTo>
                    <a:pt x="125" y="30"/>
                    <a:pt x="131" y="28"/>
                    <a:pt x="139" y="28"/>
                  </a:cubicBezTo>
                  <a:lnTo>
                    <a:pt x="139" y="28"/>
                  </a:lnTo>
                  <a:cubicBezTo>
                    <a:pt x="143" y="21"/>
                    <a:pt x="139" y="14"/>
                    <a:pt x="133" y="1"/>
                  </a:cubicBezTo>
                  <a:close/>
                  <a:moveTo>
                    <a:pt x="92" y="51"/>
                  </a:moveTo>
                  <a:lnTo>
                    <a:pt x="92" y="55"/>
                  </a:lnTo>
                  <a:lnTo>
                    <a:pt x="105" y="55"/>
                  </a:lnTo>
                  <a:cubicBezTo>
                    <a:pt x="105" y="55"/>
                    <a:pt x="100" y="55"/>
                    <a:pt x="92" y="51"/>
                  </a:cubicBezTo>
                  <a:close/>
                  <a:moveTo>
                    <a:pt x="124" y="42"/>
                  </a:moveTo>
                  <a:cubicBezTo>
                    <a:pt x="116" y="43"/>
                    <a:pt x="105" y="46"/>
                    <a:pt x="105" y="55"/>
                  </a:cubicBezTo>
                  <a:cubicBezTo>
                    <a:pt x="113" y="50"/>
                    <a:pt x="119" y="45"/>
                    <a:pt x="124" y="42"/>
                  </a:cubicBezTo>
                  <a:close/>
                  <a:moveTo>
                    <a:pt x="11" y="41"/>
                  </a:moveTo>
                  <a:cubicBezTo>
                    <a:pt x="4" y="48"/>
                    <a:pt x="0" y="56"/>
                    <a:pt x="1" y="61"/>
                  </a:cubicBezTo>
                  <a:lnTo>
                    <a:pt x="1" y="61"/>
                  </a:lnTo>
                  <a:cubicBezTo>
                    <a:pt x="1" y="58"/>
                    <a:pt x="4" y="55"/>
                    <a:pt x="11" y="55"/>
                  </a:cubicBezTo>
                  <a:cubicBezTo>
                    <a:pt x="11" y="41"/>
                    <a:pt x="24" y="41"/>
                    <a:pt x="24" y="41"/>
                  </a:cubicBezTo>
                  <a:close/>
                  <a:moveTo>
                    <a:pt x="1" y="61"/>
                  </a:moveTo>
                  <a:cubicBezTo>
                    <a:pt x="0" y="64"/>
                    <a:pt x="4" y="68"/>
                    <a:pt x="11" y="68"/>
                  </a:cubicBezTo>
                  <a:lnTo>
                    <a:pt x="11" y="68"/>
                  </a:lnTo>
                  <a:cubicBezTo>
                    <a:pt x="4" y="68"/>
                    <a:pt x="1" y="65"/>
                    <a:pt x="1" y="6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4"/>
            <p:cNvSpPr/>
            <p:nvPr/>
          </p:nvSpPr>
          <p:spPr>
            <a:xfrm>
              <a:off x="2123675" y="4115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4" y="0"/>
                  </a:moveTo>
                  <a:lnTo>
                    <a:pt x="0" y="14"/>
                  </a:lnTo>
                  <a:cubicBezTo>
                    <a:pt x="0" y="20"/>
                    <a:pt x="0" y="24"/>
                    <a:pt x="2" y="24"/>
                  </a:cubicBezTo>
                  <a:cubicBezTo>
                    <a:pt x="4" y="24"/>
                    <a:pt x="7" y="20"/>
                    <a:pt x="14" y="14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4"/>
            <p:cNvSpPr/>
            <p:nvPr/>
          </p:nvSpPr>
          <p:spPr>
            <a:xfrm>
              <a:off x="2123675" y="4116200"/>
              <a:ext cx="700" cy="375"/>
            </a:xfrm>
            <a:custGeom>
              <a:avLst/>
              <a:gdLst/>
              <a:ahLst/>
              <a:cxnLst/>
              <a:rect l="l" t="t" r="r" b="b"/>
              <a:pathLst>
                <a:path w="28" h="15" extrusionOk="0">
                  <a:moveTo>
                    <a:pt x="14" y="1"/>
                  </a:moveTo>
                  <a:cubicBezTo>
                    <a:pt x="0" y="1"/>
                    <a:pt x="0" y="1"/>
                    <a:pt x="0" y="14"/>
                  </a:cubicBezTo>
                  <a:lnTo>
                    <a:pt x="27" y="14"/>
                  </a:lnTo>
                  <a:cubicBezTo>
                    <a:pt x="27" y="1"/>
                    <a:pt x="14" y="1"/>
                    <a:pt x="14" y="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4"/>
            <p:cNvSpPr/>
            <p:nvPr/>
          </p:nvSpPr>
          <p:spPr>
            <a:xfrm>
              <a:off x="2125700" y="4115025"/>
              <a:ext cx="200" cy="525"/>
            </a:xfrm>
            <a:custGeom>
              <a:avLst/>
              <a:gdLst/>
              <a:ahLst/>
              <a:cxnLst/>
              <a:rect l="l" t="t" r="r" b="b"/>
              <a:pathLst>
                <a:path w="8" h="21" extrusionOk="0">
                  <a:moveTo>
                    <a:pt x="6" y="0"/>
                  </a:moveTo>
                  <a:cubicBezTo>
                    <a:pt x="4" y="0"/>
                    <a:pt x="1" y="7"/>
                    <a:pt x="1" y="21"/>
                  </a:cubicBezTo>
                  <a:cubicBezTo>
                    <a:pt x="7" y="7"/>
                    <a:pt x="7" y="0"/>
                    <a:pt x="6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4"/>
            <p:cNvSpPr/>
            <p:nvPr/>
          </p:nvSpPr>
          <p:spPr>
            <a:xfrm>
              <a:off x="2125700" y="4115025"/>
              <a:ext cx="1050" cy="525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7" y="0"/>
                  </a:moveTo>
                  <a:cubicBezTo>
                    <a:pt x="4" y="0"/>
                    <a:pt x="1" y="7"/>
                    <a:pt x="1" y="21"/>
                  </a:cubicBezTo>
                  <a:lnTo>
                    <a:pt x="14" y="21"/>
                  </a:lnTo>
                  <a:cubicBezTo>
                    <a:pt x="9" y="10"/>
                    <a:pt x="8" y="4"/>
                    <a:pt x="10" y="1"/>
                  </a:cubicBezTo>
                  <a:lnTo>
                    <a:pt x="10" y="1"/>
                  </a:lnTo>
                  <a:cubicBezTo>
                    <a:pt x="12" y="4"/>
                    <a:pt x="14" y="10"/>
                    <a:pt x="14" y="21"/>
                  </a:cubicBezTo>
                  <a:lnTo>
                    <a:pt x="41" y="21"/>
                  </a:lnTo>
                  <a:cubicBezTo>
                    <a:pt x="28" y="7"/>
                    <a:pt x="18" y="0"/>
                    <a:pt x="12" y="0"/>
                  </a:cubicBezTo>
                  <a:cubicBezTo>
                    <a:pt x="11" y="0"/>
                    <a:pt x="10" y="1"/>
                    <a:pt x="10" y="1"/>
                  </a:cubicBezTo>
                  <a:lnTo>
                    <a:pt x="10" y="1"/>
                  </a:ln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4"/>
            <p:cNvSpPr/>
            <p:nvPr/>
          </p:nvSpPr>
          <p:spPr>
            <a:xfrm>
              <a:off x="2125700" y="4113825"/>
              <a:ext cx="1375" cy="1050"/>
            </a:xfrm>
            <a:custGeom>
              <a:avLst/>
              <a:gdLst/>
              <a:ahLst/>
              <a:cxnLst/>
              <a:rect l="l" t="t" r="r" b="b"/>
              <a:pathLst>
                <a:path w="55" h="42" extrusionOk="0">
                  <a:moveTo>
                    <a:pt x="14" y="1"/>
                  </a:moveTo>
                  <a:cubicBezTo>
                    <a:pt x="14" y="1"/>
                    <a:pt x="1" y="1"/>
                    <a:pt x="1" y="15"/>
                  </a:cubicBezTo>
                  <a:lnTo>
                    <a:pt x="1" y="42"/>
                  </a:lnTo>
                  <a:cubicBezTo>
                    <a:pt x="14" y="42"/>
                    <a:pt x="41" y="42"/>
                    <a:pt x="41" y="28"/>
                  </a:cubicBezTo>
                  <a:lnTo>
                    <a:pt x="55" y="1"/>
                  </a:ln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4"/>
            <p:cNvSpPr/>
            <p:nvPr/>
          </p:nvSpPr>
          <p:spPr>
            <a:xfrm>
              <a:off x="2125375" y="4113500"/>
              <a:ext cx="1375" cy="1050"/>
            </a:xfrm>
            <a:custGeom>
              <a:avLst/>
              <a:gdLst/>
              <a:ahLst/>
              <a:cxnLst/>
              <a:rect l="l" t="t" r="r" b="b"/>
              <a:pathLst>
                <a:path w="55" h="42" extrusionOk="0">
                  <a:moveTo>
                    <a:pt x="14" y="0"/>
                  </a:moveTo>
                  <a:cubicBezTo>
                    <a:pt x="3" y="0"/>
                    <a:pt x="1" y="0"/>
                    <a:pt x="0" y="14"/>
                  </a:cubicBezTo>
                  <a:lnTo>
                    <a:pt x="0" y="14"/>
                  </a:lnTo>
                  <a:cubicBezTo>
                    <a:pt x="0" y="14"/>
                    <a:pt x="0" y="14"/>
                    <a:pt x="0" y="14"/>
                  </a:cubicBezTo>
                  <a:lnTo>
                    <a:pt x="0" y="28"/>
                  </a:lnTo>
                  <a:cubicBezTo>
                    <a:pt x="0" y="22"/>
                    <a:pt x="0" y="18"/>
                    <a:pt x="0" y="14"/>
                  </a:cubicBezTo>
                  <a:lnTo>
                    <a:pt x="0" y="14"/>
                  </a:lnTo>
                  <a:cubicBezTo>
                    <a:pt x="2" y="14"/>
                    <a:pt x="14" y="15"/>
                    <a:pt x="27" y="28"/>
                  </a:cubicBezTo>
                  <a:cubicBezTo>
                    <a:pt x="27" y="41"/>
                    <a:pt x="14" y="41"/>
                    <a:pt x="0" y="41"/>
                  </a:cubicBezTo>
                  <a:lnTo>
                    <a:pt x="54" y="4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4"/>
            <p:cNvSpPr/>
            <p:nvPr/>
          </p:nvSpPr>
          <p:spPr>
            <a:xfrm>
              <a:off x="2125025" y="4112475"/>
              <a:ext cx="1725" cy="600"/>
            </a:xfrm>
            <a:custGeom>
              <a:avLst/>
              <a:gdLst/>
              <a:ahLst/>
              <a:cxnLst/>
              <a:rect l="l" t="t" r="r" b="b"/>
              <a:pathLst>
                <a:path w="69" h="24" extrusionOk="0">
                  <a:moveTo>
                    <a:pt x="1" y="1"/>
                  </a:moveTo>
                  <a:cubicBezTo>
                    <a:pt x="1" y="14"/>
                    <a:pt x="14" y="14"/>
                    <a:pt x="14" y="14"/>
                  </a:cubicBezTo>
                  <a:lnTo>
                    <a:pt x="28" y="14"/>
                  </a:lnTo>
                  <a:cubicBezTo>
                    <a:pt x="33" y="20"/>
                    <a:pt x="36" y="23"/>
                    <a:pt x="40" y="23"/>
                  </a:cubicBezTo>
                  <a:cubicBezTo>
                    <a:pt x="46" y="23"/>
                    <a:pt x="52" y="17"/>
                    <a:pt x="68" y="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4"/>
            <p:cNvSpPr/>
            <p:nvPr/>
          </p:nvSpPr>
          <p:spPr>
            <a:xfrm>
              <a:off x="2125025" y="4112475"/>
              <a:ext cx="1725" cy="1375"/>
            </a:xfrm>
            <a:custGeom>
              <a:avLst/>
              <a:gdLst/>
              <a:ahLst/>
              <a:cxnLst/>
              <a:rect l="l" t="t" r="r" b="b"/>
              <a:pathLst>
                <a:path w="69" h="55" extrusionOk="0">
                  <a:moveTo>
                    <a:pt x="1" y="1"/>
                  </a:moveTo>
                  <a:cubicBezTo>
                    <a:pt x="1" y="8"/>
                    <a:pt x="4" y="11"/>
                    <a:pt x="6" y="14"/>
                  </a:cubicBezTo>
                  <a:lnTo>
                    <a:pt x="7" y="14"/>
                  </a:lnTo>
                  <a:cubicBezTo>
                    <a:pt x="13" y="1"/>
                    <a:pt x="11" y="1"/>
                    <a:pt x="1" y="1"/>
                  </a:cubicBezTo>
                  <a:close/>
                  <a:moveTo>
                    <a:pt x="1" y="14"/>
                  </a:moveTo>
                  <a:cubicBezTo>
                    <a:pt x="3" y="14"/>
                    <a:pt x="4" y="15"/>
                    <a:pt x="6" y="15"/>
                  </a:cubicBezTo>
                  <a:lnTo>
                    <a:pt x="6" y="15"/>
                  </a:lnTo>
                  <a:cubicBezTo>
                    <a:pt x="6" y="15"/>
                    <a:pt x="6" y="15"/>
                    <a:pt x="6" y="14"/>
                  </a:cubicBezTo>
                  <a:close/>
                  <a:moveTo>
                    <a:pt x="6" y="16"/>
                  </a:moveTo>
                  <a:cubicBezTo>
                    <a:pt x="5" y="19"/>
                    <a:pt x="3" y="23"/>
                    <a:pt x="1" y="28"/>
                  </a:cubicBezTo>
                  <a:cubicBezTo>
                    <a:pt x="6" y="22"/>
                    <a:pt x="7" y="19"/>
                    <a:pt x="6" y="16"/>
                  </a:cubicBezTo>
                  <a:close/>
                  <a:moveTo>
                    <a:pt x="7" y="14"/>
                  </a:moveTo>
                  <a:lnTo>
                    <a:pt x="7" y="14"/>
                  </a:lnTo>
                  <a:cubicBezTo>
                    <a:pt x="7" y="15"/>
                    <a:pt x="7" y="15"/>
                    <a:pt x="7" y="16"/>
                  </a:cubicBezTo>
                  <a:lnTo>
                    <a:pt x="7" y="16"/>
                  </a:lnTo>
                  <a:cubicBezTo>
                    <a:pt x="6" y="16"/>
                    <a:pt x="6" y="15"/>
                    <a:pt x="6" y="15"/>
                  </a:cubicBezTo>
                  <a:lnTo>
                    <a:pt x="6" y="15"/>
                  </a:lnTo>
                  <a:cubicBezTo>
                    <a:pt x="6" y="16"/>
                    <a:pt x="6" y="16"/>
                    <a:pt x="6" y="16"/>
                  </a:cubicBezTo>
                  <a:lnTo>
                    <a:pt x="6" y="16"/>
                  </a:lnTo>
                  <a:cubicBezTo>
                    <a:pt x="6" y="16"/>
                    <a:pt x="7" y="16"/>
                    <a:pt x="7" y="16"/>
                  </a:cubicBezTo>
                  <a:lnTo>
                    <a:pt x="7" y="16"/>
                  </a:lnTo>
                  <a:cubicBezTo>
                    <a:pt x="15" y="20"/>
                    <a:pt x="19" y="33"/>
                    <a:pt x="41" y="55"/>
                  </a:cubicBezTo>
                  <a:lnTo>
                    <a:pt x="68" y="55"/>
                  </a:lnTo>
                  <a:cubicBezTo>
                    <a:pt x="68" y="55"/>
                    <a:pt x="68" y="28"/>
                    <a:pt x="28" y="14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4"/>
            <p:cNvSpPr/>
            <p:nvPr/>
          </p:nvSpPr>
          <p:spPr>
            <a:xfrm>
              <a:off x="2127400" y="4112150"/>
              <a:ext cx="1025" cy="1025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41" y="0"/>
                  </a:moveTo>
                  <a:cubicBezTo>
                    <a:pt x="41" y="0"/>
                    <a:pt x="14" y="14"/>
                    <a:pt x="0" y="41"/>
                  </a:cubicBezTo>
                  <a:cubicBezTo>
                    <a:pt x="0" y="41"/>
                    <a:pt x="14" y="41"/>
                    <a:pt x="14" y="27"/>
                  </a:cubicBezTo>
                  <a:cubicBezTo>
                    <a:pt x="41" y="27"/>
                    <a:pt x="41" y="27"/>
                    <a:pt x="41" y="14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4"/>
            <p:cNvSpPr/>
            <p:nvPr/>
          </p:nvSpPr>
          <p:spPr>
            <a:xfrm>
              <a:off x="2127400" y="4112150"/>
              <a:ext cx="1375" cy="1025"/>
            </a:xfrm>
            <a:custGeom>
              <a:avLst/>
              <a:gdLst/>
              <a:ahLst/>
              <a:cxnLst/>
              <a:rect l="l" t="t" r="r" b="b"/>
              <a:pathLst>
                <a:path w="55" h="41" extrusionOk="0">
                  <a:moveTo>
                    <a:pt x="41" y="0"/>
                  </a:moveTo>
                  <a:cubicBezTo>
                    <a:pt x="14" y="0"/>
                    <a:pt x="14" y="0"/>
                    <a:pt x="0" y="14"/>
                  </a:cubicBezTo>
                  <a:lnTo>
                    <a:pt x="0" y="41"/>
                  </a:lnTo>
                  <a:cubicBezTo>
                    <a:pt x="14" y="0"/>
                    <a:pt x="41" y="0"/>
                    <a:pt x="41" y="0"/>
                  </a:cubicBezTo>
                  <a:close/>
                  <a:moveTo>
                    <a:pt x="41" y="0"/>
                  </a:moveTo>
                  <a:lnTo>
                    <a:pt x="41" y="27"/>
                  </a:lnTo>
                  <a:cubicBezTo>
                    <a:pt x="41" y="27"/>
                    <a:pt x="14" y="41"/>
                    <a:pt x="0" y="41"/>
                  </a:cubicBezTo>
                  <a:lnTo>
                    <a:pt x="14" y="41"/>
                  </a:lnTo>
                  <a:cubicBezTo>
                    <a:pt x="41" y="41"/>
                    <a:pt x="41" y="27"/>
                    <a:pt x="54" y="27"/>
                  </a:cubicBezTo>
                  <a:cubicBezTo>
                    <a:pt x="54" y="14"/>
                    <a:pt x="54" y="14"/>
                    <a:pt x="41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4"/>
            <p:cNvSpPr/>
            <p:nvPr/>
          </p:nvSpPr>
          <p:spPr>
            <a:xfrm>
              <a:off x="2126050" y="4113150"/>
              <a:ext cx="1700" cy="700"/>
            </a:xfrm>
            <a:custGeom>
              <a:avLst/>
              <a:gdLst/>
              <a:ahLst/>
              <a:cxnLst/>
              <a:rect l="l" t="t" r="r" b="b"/>
              <a:pathLst>
                <a:path w="68" h="28" extrusionOk="0">
                  <a:moveTo>
                    <a:pt x="27" y="1"/>
                  </a:moveTo>
                  <a:cubicBezTo>
                    <a:pt x="0" y="1"/>
                    <a:pt x="0" y="28"/>
                    <a:pt x="27" y="28"/>
                  </a:cubicBezTo>
                  <a:lnTo>
                    <a:pt x="54" y="28"/>
                  </a:lnTo>
                  <a:cubicBezTo>
                    <a:pt x="68" y="28"/>
                    <a:pt x="68" y="1"/>
                    <a:pt x="54" y="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4"/>
            <p:cNvSpPr/>
            <p:nvPr/>
          </p:nvSpPr>
          <p:spPr>
            <a:xfrm>
              <a:off x="2126725" y="4112900"/>
              <a:ext cx="1025" cy="950"/>
            </a:xfrm>
            <a:custGeom>
              <a:avLst/>
              <a:gdLst/>
              <a:ahLst/>
              <a:cxnLst/>
              <a:rect l="l" t="t" r="r" b="b"/>
              <a:pathLst>
                <a:path w="41" h="38" extrusionOk="0">
                  <a:moveTo>
                    <a:pt x="14" y="1"/>
                  </a:moveTo>
                  <a:cubicBezTo>
                    <a:pt x="10" y="1"/>
                    <a:pt x="7" y="4"/>
                    <a:pt x="0" y="11"/>
                  </a:cubicBezTo>
                  <a:lnTo>
                    <a:pt x="27" y="11"/>
                  </a:lnTo>
                  <a:cubicBezTo>
                    <a:pt x="20" y="4"/>
                    <a:pt x="17" y="1"/>
                    <a:pt x="14" y="1"/>
                  </a:cubicBezTo>
                  <a:close/>
                  <a:moveTo>
                    <a:pt x="27" y="11"/>
                  </a:moveTo>
                  <a:lnTo>
                    <a:pt x="27" y="38"/>
                  </a:lnTo>
                  <a:cubicBezTo>
                    <a:pt x="41" y="11"/>
                    <a:pt x="27" y="11"/>
                    <a:pt x="27" y="1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4"/>
            <p:cNvSpPr/>
            <p:nvPr/>
          </p:nvSpPr>
          <p:spPr>
            <a:xfrm>
              <a:off x="2129075" y="4112225"/>
              <a:ext cx="200" cy="275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6" y="1"/>
                  </a:moveTo>
                  <a:cubicBezTo>
                    <a:pt x="4" y="1"/>
                    <a:pt x="1" y="4"/>
                    <a:pt x="1" y="11"/>
                  </a:cubicBezTo>
                  <a:cubicBezTo>
                    <a:pt x="8" y="4"/>
                    <a:pt x="8" y="1"/>
                    <a:pt x="6" y="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4"/>
            <p:cNvSpPr/>
            <p:nvPr/>
          </p:nvSpPr>
          <p:spPr>
            <a:xfrm>
              <a:off x="2128400" y="4110550"/>
              <a:ext cx="2400" cy="1625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74" y="0"/>
                  </a:moveTo>
                  <a:cubicBezTo>
                    <a:pt x="65" y="0"/>
                    <a:pt x="55" y="3"/>
                    <a:pt x="41" y="10"/>
                  </a:cubicBezTo>
                  <a:cubicBezTo>
                    <a:pt x="28" y="10"/>
                    <a:pt x="28" y="10"/>
                    <a:pt x="14" y="24"/>
                  </a:cubicBezTo>
                  <a:cubicBezTo>
                    <a:pt x="14" y="37"/>
                    <a:pt x="1" y="64"/>
                    <a:pt x="1" y="64"/>
                  </a:cubicBezTo>
                  <a:cubicBezTo>
                    <a:pt x="14" y="64"/>
                    <a:pt x="28" y="64"/>
                    <a:pt x="41" y="37"/>
                  </a:cubicBezTo>
                  <a:cubicBezTo>
                    <a:pt x="82" y="37"/>
                    <a:pt x="96" y="37"/>
                    <a:pt x="96" y="10"/>
                  </a:cubicBezTo>
                  <a:cubicBezTo>
                    <a:pt x="89" y="3"/>
                    <a:pt x="82" y="0"/>
                    <a:pt x="74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2129075" y="411045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14" y="1"/>
                  </a:moveTo>
                  <a:cubicBezTo>
                    <a:pt x="1" y="28"/>
                    <a:pt x="1" y="41"/>
                    <a:pt x="1" y="41"/>
                  </a:cubicBezTo>
                  <a:cubicBezTo>
                    <a:pt x="2" y="41"/>
                    <a:pt x="2" y="41"/>
                    <a:pt x="3" y="41"/>
                  </a:cubicBezTo>
                  <a:lnTo>
                    <a:pt x="3" y="41"/>
                  </a:lnTo>
                  <a:cubicBezTo>
                    <a:pt x="1" y="47"/>
                    <a:pt x="1" y="53"/>
                    <a:pt x="1" y="68"/>
                  </a:cubicBezTo>
                  <a:lnTo>
                    <a:pt x="55" y="68"/>
                  </a:lnTo>
                  <a:cubicBezTo>
                    <a:pt x="66" y="46"/>
                    <a:pt x="68" y="42"/>
                    <a:pt x="61" y="26"/>
                  </a:cubicBezTo>
                  <a:lnTo>
                    <a:pt x="61" y="26"/>
                  </a:lnTo>
                  <a:cubicBezTo>
                    <a:pt x="56" y="28"/>
                    <a:pt x="49" y="28"/>
                    <a:pt x="42" y="28"/>
                  </a:cubicBezTo>
                  <a:cubicBezTo>
                    <a:pt x="42" y="41"/>
                    <a:pt x="17" y="41"/>
                    <a:pt x="3" y="41"/>
                  </a:cubicBezTo>
                  <a:lnTo>
                    <a:pt x="3" y="41"/>
                  </a:lnTo>
                  <a:cubicBezTo>
                    <a:pt x="5" y="37"/>
                    <a:pt x="8" y="34"/>
                    <a:pt x="14" y="28"/>
                  </a:cubicBezTo>
                  <a:cubicBezTo>
                    <a:pt x="14" y="14"/>
                    <a:pt x="42" y="14"/>
                    <a:pt x="42" y="14"/>
                  </a:cubicBezTo>
                  <a:lnTo>
                    <a:pt x="55" y="14"/>
                  </a:lnTo>
                  <a:cubicBezTo>
                    <a:pt x="57" y="19"/>
                    <a:pt x="59" y="23"/>
                    <a:pt x="61" y="26"/>
                  </a:cubicBezTo>
                  <a:lnTo>
                    <a:pt x="61" y="26"/>
                  </a:lnTo>
                  <a:cubicBezTo>
                    <a:pt x="65" y="24"/>
                    <a:pt x="69" y="21"/>
                    <a:pt x="69" y="14"/>
                  </a:cubicBezTo>
                  <a:cubicBezTo>
                    <a:pt x="55" y="1"/>
                    <a:pt x="42" y="1"/>
                    <a:pt x="42" y="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4"/>
            <p:cNvSpPr/>
            <p:nvPr/>
          </p:nvSpPr>
          <p:spPr>
            <a:xfrm>
              <a:off x="2129075" y="4109450"/>
              <a:ext cx="2075" cy="1275"/>
            </a:xfrm>
            <a:custGeom>
              <a:avLst/>
              <a:gdLst/>
              <a:ahLst/>
              <a:cxnLst/>
              <a:rect l="l" t="t" r="r" b="b"/>
              <a:pathLst>
                <a:path w="83" h="51" extrusionOk="0">
                  <a:moveTo>
                    <a:pt x="1" y="0"/>
                  </a:moveTo>
                  <a:lnTo>
                    <a:pt x="1" y="41"/>
                  </a:lnTo>
                  <a:lnTo>
                    <a:pt x="42" y="41"/>
                  </a:lnTo>
                  <a:cubicBezTo>
                    <a:pt x="48" y="47"/>
                    <a:pt x="55" y="51"/>
                    <a:pt x="60" y="51"/>
                  </a:cubicBezTo>
                  <a:cubicBezTo>
                    <a:pt x="65" y="51"/>
                    <a:pt x="69" y="47"/>
                    <a:pt x="69" y="41"/>
                  </a:cubicBezTo>
                  <a:cubicBezTo>
                    <a:pt x="82" y="41"/>
                    <a:pt x="82" y="41"/>
                    <a:pt x="82" y="14"/>
                  </a:cubicBezTo>
                  <a:cubicBezTo>
                    <a:pt x="82" y="0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4"/>
            <p:cNvSpPr/>
            <p:nvPr/>
          </p:nvSpPr>
          <p:spPr>
            <a:xfrm>
              <a:off x="2129075" y="4109450"/>
              <a:ext cx="2075" cy="1375"/>
            </a:xfrm>
            <a:custGeom>
              <a:avLst/>
              <a:gdLst/>
              <a:ahLst/>
              <a:cxnLst/>
              <a:rect l="l" t="t" r="r" b="b"/>
              <a:pathLst>
                <a:path w="83" h="55" extrusionOk="0">
                  <a:moveTo>
                    <a:pt x="1" y="0"/>
                  </a:moveTo>
                  <a:cubicBezTo>
                    <a:pt x="1" y="14"/>
                    <a:pt x="1" y="14"/>
                    <a:pt x="14" y="14"/>
                  </a:cubicBezTo>
                  <a:lnTo>
                    <a:pt x="49" y="14"/>
                  </a:lnTo>
                  <a:cubicBezTo>
                    <a:pt x="26" y="0"/>
                    <a:pt x="10" y="0"/>
                    <a:pt x="1" y="0"/>
                  </a:cubicBezTo>
                  <a:close/>
                  <a:moveTo>
                    <a:pt x="49" y="14"/>
                  </a:moveTo>
                  <a:cubicBezTo>
                    <a:pt x="51" y="15"/>
                    <a:pt x="53" y="16"/>
                    <a:pt x="55" y="18"/>
                  </a:cubicBezTo>
                  <a:lnTo>
                    <a:pt x="55" y="18"/>
                  </a:lnTo>
                  <a:lnTo>
                    <a:pt x="55" y="14"/>
                  </a:lnTo>
                  <a:close/>
                  <a:moveTo>
                    <a:pt x="55" y="18"/>
                  </a:moveTo>
                  <a:lnTo>
                    <a:pt x="55" y="50"/>
                  </a:lnTo>
                  <a:lnTo>
                    <a:pt x="55" y="50"/>
                  </a:lnTo>
                  <a:cubicBezTo>
                    <a:pt x="59" y="48"/>
                    <a:pt x="64" y="45"/>
                    <a:pt x="69" y="41"/>
                  </a:cubicBezTo>
                  <a:lnTo>
                    <a:pt x="82" y="41"/>
                  </a:lnTo>
                  <a:cubicBezTo>
                    <a:pt x="72" y="31"/>
                    <a:pt x="63" y="23"/>
                    <a:pt x="55" y="18"/>
                  </a:cubicBezTo>
                  <a:close/>
                  <a:moveTo>
                    <a:pt x="1" y="14"/>
                  </a:moveTo>
                  <a:cubicBezTo>
                    <a:pt x="1" y="14"/>
                    <a:pt x="1" y="41"/>
                    <a:pt x="14" y="54"/>
                  </a:cubicBezTo>
                  <a:lnTo>
                    <a:pt x="55" y="54"/>
                  </a:lnTo>
                  <a:lnTo>
                    <a:pt x="55" y="50"/>
                  </a:lnTo>
                  <a:lnTo>
                    <a:pt x="55" y="50"/>
                  </a:lnTo>
                  <a:cubicBezTo>
                    <a:pt x="53" y="51"/>
                    <a:pt x="52" y="51"/>
                    <a:pt x="50" y="51"/>
                  </a:cubicBezTo>
                  <a:cubicBezTo>
                    <a:pt x="45" y="51"/>
                    <a:pt x="42" y="47"/>
                    <a:pt x="42" y="41"/>
                  </a:cubicBezTo>
                  <a:cubicBezTo>
                    <a:pt x="42" y="41"/>
                    <a:pt x="14" y="41"/>
                    <a:pt x="14" y="14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4"/>
            <p:cNvSpPr/>
            <p:nvPr/>
          </p:nvSpPr>
          <p:spPr>
            <a:xfrm>
              <a:off x="2131125" y="4109775"/>
              <a:ext cx="2375" cy="1050"/>
            </a:xfrm>
            <a:custGeom>
              <a:avLst/>
              <a:gdLst/>
              <a:ahLst/>
              <a:cxnLst/>
              <a:rect l="l" t="t" r="r" b="b"/>
              <a:pathLst>
                <a:path w="95" h="42" extrusionOk="0">
                  <a:moveTo>
                    <a:pt x="27" y="1"/>
                  </a:moveTo>
                  <a:cubicBezTo>
                    <a:pt x="27" y="1"/>
                    <a:pt x="0" y="1"/>
                    <a:pt x="27" y="41"/>
                  </a:cubicBezTo>
                  <a:cubicBezTo>
                    <a:pt x="27" y="41"/>
                    <a:pt x="33" y="35"/>
                    <a:pt x="41" y="35"/>
                  </a:cubicBezTo>
                  <a:cubicBezTo>
                    <a:pt x="45" y="35"/>
                    <a:pt x="50" y="37"/>
                    <a:pt x="54" y="41"/>
                  </a:cubicBezTo>
                  <a:cubicBezTo>
                    <a:pt x="54" y="41"/>
                    <a:pt x="68" y="41"/>
                    <a:pt x="68" y="28"/>
                  </a:cubicBezTo>
                  <a:cubicBezTo>
                    <a:pt x="95" y="28"/>
                    <a:pt x="95" y="28"/>
                    <a:pt x="95" y="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4"/>
            <p:cNvSpPr/>
            <p:nvPr/>
          </p:nvSpPr>
          <p:spPr>
            <a:xfrm>
              <a:off x="2131625" y="4109100"/>
              <a:ext cx="2225" cy="1725"/>
            </a:xfrm>
            <a:custGeom>
              <a:avLst/>
              <a:gdLst/>
              <a:ahLst/>
              <a:cxnLst/>
              <a:rect l="l" t="t" r="r" b="b"/>
              <a:pathLst>
                <a:path w="89" h="69" extrusionOk="0">
                  <a:moveTo>
                    <a:pt x="75" y="1"/>
                  </a:moveTo>
                  <a:cubicBezTo>
                    <a:pt x="48" y="1"/>
                    <a:pt x="34" y="1"/>
                    <a:pt x="34" y="14"/>
                  </a:cubicBezTo>
                  <a:lnTo>
                    <a:pt x="61" y="14"/>
                  </a:lnTo>
                  <a:cubicBezTo>
                    <a:pt x="68" y="11"/>
                    <a:pt x="75" y="7"/>
                    <a:pt x="75" y="1"/>
                  </a:cubicBezTo>
                  <a:close/>
                  <a:moveTo>
                    <a:pt x="21" y="14"/>
                  </a:moveTo>
                  <a:cubicBezTo>
                    <a:pt x="21" y="14"/>
                    <a:pt x="21" y="14"/>
                    <a:pt x="21" y="15"/>
                  </a:cubicBezTo>
                  <a:lnTo>
                    <a:pt x="21" y="15"/>
                  </a:lnTo>
                  <a:cubicBezTo>
                    <a:pt x="25" y="14"/>
                    <a:pt x="30" y="14"/>
                    <a:pt x="34" y="14"/>
                  </a:cubicBezTo>
                  <a:close/>
                  <a:moveTo>
                    <a:pt x="21" y="15"/>
                  </a:moveTo>
                  <a:lnTo>
                    <a:pt x="21" y="15"/>
                  </a:lnTo>
                  <a:cubicBezTo>
                    <a:pt x="13" y="16"/>
                    <a:pt x="7" y="19"/>
                    <a:pt x="7" y="28"/>
                  </a:cubicBezTo>
                  <a:lnTo>
                    <a:pt x="7" y="55"/>
                  </a:lnTo>
                  <a:lnTo>
                    <a:pt x="13" y="55"/>
                  </a:lnTo>
                  <a:cubicBezTo>
                    <a:pt x="0" y="28"/>
                    <a:pt x="20" y="26"/>
                    <a:pt x="21" y="15"/>
                  </a:cubicBezTo>
                  <a:close/>
                  <a:moveTo>
                    <a:pt x="61" y="14"/>
                  </a:moveTo>
                  <a:cubicBezTo>
                    <a:pt x="55" y="17"/>
                    <a:pt x="48" y="21"/>
                    <a:pt x="48" y="28"/>
                  </a:cubicBezTo>
                  <a:cubicBezTo>
                    <a:pt x="34" y="55"/>
                    <a:pt x="21" y="55"/>
                    <a:pt x="21" y="55"/>
                  </a:cubicBezTo>
                  <a:lnTo>
                    <a:pt x="13" y="55"/>
                  </a:lnTo>
                  <a:cubicBezTo>
                    <a:pt x="15" y="59"/>
                    <a:pt x="17" y="63"/>
                    <a:pt x="21" y="68"/>
                  </a:cubicBezTo>
                  <a:lnTo>
                    <a:pt x="34" y="68"/>
                  </a:lnTo>
                  <a:cubicBezTo>
                    <a:pt x="34" y="68"/>
                    <a:pt x="48" y="68"/>
                    <a:pt x="75" y="55"/>
                  </a:cubicBezTo>
                  <a:cubicBezTo>
                    <a:pt x="48" y="28"/>
                    <a:pt x="75" y="14"/>
                    <a:pt x="88" y="14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4"/>
            <p:cNvSpPr/>
            <p:nvPr/>
          </p:nvSpPr>
          <p:spPr>
            <a:xfrm>
              <a:off x="2130450" y="4110450"/>
              <a:ext cx="1700" cy="375"/>
            </a:xfrm>
            <a:custGeom>
              <a:avLst/>
              <a:gdLst/>
              <a:ahLst/>
              <a:cxnLst/>
              <a:rect l="l" t="t" r="r" b="b"/>
              <a:pathLst>
                <a:path w="68" h="15" extrusionOk="0">
                  <a:moveTo>
                    <a:pt x="14" y="1"/>
                  </a:moveTo>
                  <a:cubicBezTo>
                    <a:pt x="0" y="1"/>
                    <a:pt x="0" y="14"/>
                    <a:pt x="14" y="14"/>
                  </a:cubicBezTo>
                  <a:lnTo>
                    <a:pt x="54" y="14"/>
                  </a:lnTo>
                  <a:cubicBezTo>
                    <a:pt x="68" y="14"/>
                    <a:pt x="68" y="1"/>
                    <a:pt x="54" y="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4"/>
            <p:cNvSpPr/>
            <p:nvPr/>
          </p:nvSpPr>
          <p:spPr>
            <a:xfrm>
              <a:off x="2130450" y="4110450"/>
              <a:ext cx="1700" cy="375"/>
            </a:xfrm>
            <a:custGeom>
              <a:avLst/>
              <a:gdLst/>
              <a:ahLst/>
              <a:cxnLst/>
              <a:rect l="l" t="t" r="r" b="b"/>
              <a:pathLst>
                <a:path w="68" h="15" extrusionOk="0">
                  <a:moveTo>
                    <a:pt x="14" y="1"/>
                  </a:moveTo>
                  <a:cubicBezTo>
                    <a:pt x="0" y="1"/>
                    <a:pt x="0" y="14"/>
                    <a:pt x="14" y="14"/>
                  </a:cubicBezTo>
                  <a:lnTo>
                    <a:pt x="14" y="1"/>
                  </a:lnTo>
                  <a:close/>
                  <a:moveTo>
                    <a:pt x="54" y="1"/>
                  </a:moveTo>
                  <a:lnTo>
                    <a:pt x="54" y="14"/>
                  </a:lnTo>
                  <a:cubicBezTo>
                    <a:pt x="68" y="14"/>
                    <a:pt x="68" y="1"/>
                    <a:pt x="54" y="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4"/>
            <p:cNvSpPr/>
            <p:nvPr/>
          </p:nvSpPr>
          <p:spPr>
            <a:xfrm>
              <a:off x="2133825" y="4109450"/>
              <a:ext cx="350" cy="275"/>
            </a:xfrm>
            <a:custGeom>
              <a:avLst/>
              <a:gdLst/>
              <a:ahLst/>
              <a:cxnLst/>
              <a:rect l="l" t="t" r="r" b="b"/>
              <a:pathLst>
                <a:path w="14" h="11" extrusionOk="0">
                  <a:moveTo>
                    <a:pt x="0" y="0"/>
                  </a:moveTo>
                  <a:cubicBezTo>
                    <a:pt x="0" y="7"/>
                    <a:pt x="4" y="10"/>
                    <a:pt x="7" y="10"/>
                  </a:cubicBezTo>
                  <a:cubicBezTo>
                    <a:pt x="10" y="10"/>
                    <a:pt x="14" y="7"/>
                    <a:pt x="14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2134150" y="4108075"/>
              <a:ext cx="1725" cy="1050"/>
            </a:xfrm>
            <a:custGeom>
              <a:avLst/>
              <a:gdLst/>
              <a:ahLst/>
              <a:cxnLst/>
              <a:rect l="l" t="t" r="r" b="b"/>
              <a:pathLst>
                <a:path w="69" h="42" extrusionOk="0">
                  <a:moveTo>
                    <a:pt x="14" y="1"/>
                  </a:moveTo>
                  <a:cubicBezTo>
                    <a:pt x="1" y="28"/>
                    <a:pt x="1" y="28"/>
                    <a:pt x="1" y="42"/>
                  </a:cubicBezTo>
                  <a:lnTo>
                    <a:pt x="41" y="42"/>
                  </a:lnTo>
                  <a:cubicBezTo>
                    <a:pt x="41" y="42"/>
                    <a:pt x="55" y="42"/>
                    <a:pt x="69" y="28"/>
                  </a:cubicBezTo>
                  <a:cubicBezTo>
                    <a:pt x="55" y="1"/>
                    <a:pt x="41" y="1"/>
                    <a:pt x="41" y="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2133825" y="4108775"/>
              <a:ext cx="1700" cy="700"/>
            </a:xfrm>
            <a:custGeom>
              <a:avLst/>
              <a:gdLst/>
              <a:ahLst/>
              <a:cxnLst/>
              <a:rect l="l" t="t" r="r" b="b"/>
              <a:pathLst>
                <a:path w="68" h="28" extrusionOk="0">
                  <a:moveTo>
                    <a:pt x="54" y="0"/>
                  </a:moveTo>
                  <a:lnTo>
                    <a:pt x="64" y="10"/>
                  </a:lnTo>
                  <a:lnTo>
                    <a:pt x="64" y="10"/>
                  </a:lnTo>
                  <a:cubicBezTo>
                    <a:pt x="67" y="8"/>
                    <a:pt x="68" y="5"/>
                    <a:pt x="68" y="0"/>
                  </a:cubicBezTo>
                  <a:close/>
                  <a:moveTo>
                    <a:pt x="27" y="0"/>
                  </a:moveTo>
                  <a:cubicBezTo>
                    <a:pt x="14" y="0"/>
                    <a:pt x="0" y="14"/>
                    <a:pt x="0" y="14"/>
                  </a:cubicBezTo>
                  <a:lnTo>
                    <a:pt x="14" y="14"/>
                  </a:lnTo>
                  <a:cubicBezTo>
                    <a:pt x="27" y="0"/>
                    <a:pt x="27" y="0"/>
                    <a:pt x="54" y="0"/>
                  </a:cubicBezTo>
                  <a:close/>
                  <a:moveTo>
                    <a:pt x="64" y="10"/>
                  </a:moveTo>
                  <a:cubicBezTo>
                    <a:pt x="63" y="11"/>
                    <a:pt x="62" y="12"/>
                    <a:pt x="61" y="14"/>
                  </a:cubicBezTo>
                  <a:lnTo>
                    <a:pt x="68" y="14"/>
                  </a:lnTo>
                  <a:lnTo>
                    <a:pt x="64" y="10"/>
                  </a:lnTo>
                  <a:close/>
                  <a:moveTo>
                    <a:pt x="14" y="14"/>
                  </a:moveTo>
                  <a:cubicBezTo>
                    <a:pt x="0" y="14"/>
                    <a:pt x="0" y="14"/>
                    <a:pt x="0" y="27"/>
                  </a:cubicBezTo>
                  <a:lnTo>
                    <a:pt x="54" y="27"/>
                  </a:lnTo>
                  <a:cubicBezTo>
                    <a:pt x="54" y="20"/>
                    <a:pt x="58" y="17"/>
                    <a:pt x="61" y="14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2134500" y="4107075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0"/>
                  </a:moveTo>
                  <a:lnTo>
                    <a:pt x="0" y="14"/>
                  </a:lnTo>
                  <a:cubicBezTo>
                    <a:pt x="0" y="27"/>
                    <a:pt x="0" y="27"/>
                    <a:pt x="27" y="27"/>
                  </a:cubicBezTo>
                  <a:cubicBezTo>
                    <a:pt x="27" y="14"/>
                    <a:pt x="27" y="0"/>
                    <a:pt x="0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2134500" y="4106400"/>
              <a:ext cx="1725" cy="1700"/>
            </a:xfrm>
            <a:custGeom>
              <a:avLst/>
              <a:gdLst/>
              <a:ahLst/>
              <a:cxnLst/>
              <a:rect l="l" t="t" r="r" b="b"/>
              <a:pathLst>
                <a:path w="69" h="68" extrusionOk="0">
                  <a:moveTo>
                    <a:pt x="0" y="0"/>
                  </a:moveTo>
                  <a:cubicBezTo>
                    <a:pt x="0" y="22"/>
                    <a:pt x="0" y="26"/>
                    <a:pt x="14" y="41"/>
                  </a:cubicBezTo>
                  <a:lnTo>
                    <a:pt x="14" y="41"/>
                  </a:lnTo>
                  <a:cubicBezTo>
                    <a:pt x="27" y="42"/>
                    <a:pt x="30" y="46"/>
                    <a:pt x="39" y="64"/>
                  </a:cubicBezTo>
                  <a:lnTo>
                    <a:pt x="39" y="64"/>
                  </a:lnTo>
                  <a:cubicBezTo>
                    <a:pt x="36" y="63"/>
                    <a:pt x="32" y="59"/>
                    <a:pt x="27" y="54"/>
                  </a:cubicBezTo>
                  <a:cubicBezTo>
                    <a:pt x="22" y="49"/>
                    <a:pt x="18" y="45"/>
                    <a:pt x="14" y="41"/>
                  </a:cubicBezTo>
                  <a:lnTo>
                    <a:pt x="14" y="41"/>
                  </a:lnTo>
                  <a:cubicBezTo>
                    <a:pt x="11" y="41"/>
                    <a:pt x="6" y="41"/>
                    <a:pt x="0" y="41"/>
                  </a:cubicBezTo>
                  <a:lnTo>
                    <a:pt x="0" y="54"/>
                  </a:lnTo>
                  <a:lnTo>
                    <a:pt x="41" y="68"/>
                  </a:lnTo>
                  <a:cubicBezTo>
                    <a:pt x="40" y="67"/>
                    <a:pt x="40" y="65"/>
                    <a:pt x="39" y="64"/>
                  </a:cubicBezTo>
                  <a:lnTo>
                    <a:pt x="39" y="64"/>
                  </a:lnTo>
                  <a:cubicBezTo>
                    <a:pt x="40" y="64"/>
                    <a:pt x="41" y="65"/>
                    <a:pt x="43" y="65"/>
                  </a:cubicBezTo>
                  <a:cubicBezTo>
                    <a:pt x="48" y="65"/>
                    <a:pt x="55" y="61"/>
                    <a:pt x="68" y="54"/>
                  </a:cubicBezTo>
                  <a:lnTo>
                    <a:pt x="41" y="27"/>
                  </a:lnTo>
                  <a:cubicBezTo>
                    <a:pt x="41" y="0"/>
                    <a:pt x="27" y="0"/>
                    <a:pt x="0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2136200" y="4107400"/>
              <a:ext cx="1700" cy="700"/>
            </a:xfrm>
            <a:custGeom>
              <a:avLst/>
              <a:gdLst/>
              <a:ahLst/>
              <a:cxnLst/>
              <a:rect l="l" t="t" r="r" b="b"/>
              <a:pathLst>
                <a:path w="68" h="28" extrusionOk="0">
                  <a:moveTo>
                    <a:pt x="27" y="1"/>
                  </a:moveTo>
                  <a:cubicBezTo>
                    <a:pt x="0" y="1"/>
                    <a:pt x="0" y="1"/>
                    <a:pt x="0" y="28"/>
                  </a:cubicBezTo>
                  <a:lnTo>
                    <a:pt x="41" y="28"/>
                  </a:lnTo>
                  <a:cubicBezTo>
                    <a:pt x="41" y="28"/>
                    <a:pt x="54" y="28"/>
                    <a:pt x="54" y="14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2135850" y="4107400"/>
              <a:ext cx="2725" cy="1400"/>
            </a:xfrm>
            <a:custGeom>
              <a:avLst/>
              <a:gdLst/>
              <a:ahLst/>
              <a:cxnLst/>
              <a:rect l="l" t="t" r="r" b="b"/>
              <a:pathLst>
                <a:path w="109" h="56" extrusionOk="0">
                  <a:moveTo>
                    <a:pt x="91" y="9"/>
                  </a:moveTo>
                  <a:cubicBezTo>
                    <a:pt x="87" y="9"/>
                    <a:pt x="84" y="11"/>
                    <a:pt x="83" y="14"/>
                  </a:cubicBezTo>
                  <a:lnTo>
                    <a:pt x="109" y="14"/>
                  </a:lnTo>
                  <a:cubicBezTo>
                    <a:pt x="101" y="10"/>
                    <a:pt x="95" y="9"/>
                    <a:pt x="91" y="9"/>
                  </a:cubicBezTo>
                  <a:close/>
                  <a:moveTo>
                    <a:pt x="1" y="1"/>
                  </a:moveTo>
                  <a:lnTo>
                    <a:pt x="14" y="28"/>
                  </a:lnTo>
                  <a:lnTo>
                    <a:pt x="44" y="28"/>
                  </a:lnTo>
                  <a:cubicBezTo>
                    <a:pt x="48" y="14"/>
                    <a:pt x="55" y="14"/>
                    <a:pt x="55" y="14"/>
                  </a:cubicBezTo>
                  <a:lnTo>
                    <a:pt x="67" y="14"/>
                  </a:lnTo>
                  <a:cubicBezTo>
                    <a:pt x="68" y="11"/>
                    <a:pt x="68" y="8"/>
                    <a:pt x="68" y="1"/>
                  </a:cubicBezTo>
                  <a:close/>
                  <a:moveTo>
                    <a:pt x="67" y="14"/>
                  </a:moveTo>
                  <a:cubicBezTo>
                    <a:pt x="65" y="18"/>
                    <a:pt x="61" y="21"/>
                    <a:pt x="55" y="28"/>
                  </a:cubicBezTo>
                  <a:lnTo>
                    <a:pt x="44" y="28"/>
                  </a:lnTo>
                  <a:cubicBezTo>
                    <a:pt x="42" y="34"/>
                    <a:pt x="41" y="43"/>
                    <a:pt x="41" y="55"/>
                  </a:cubicBezTo>
                  <a:lnTo>
                    <a:pt x="55" y="55"/>
                  </a:lnTo>
                  <a:cubicBezTo>
                    <a:pt x="55" y="55"/>
                    <a:pt x="68" y="28"/>
                    <a:pt x="82" y="28"/>
                  </a:cubicBezTo>
                  <a:cubicBezTo>
                    <a:pt x="82" y="23"/>
                    <a:pt x="82" y="18"/>
                    <a:pt x="83" y="14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2135175" y="4108075"/>
              <a:ext cx="1725" cy="725"/>
            </a:xfrm>
            <a:custGeom>
              <a:avLst/>
              <a:gdLst/>
              <a:ahLst/>
              <a:cxnLst/>
              <a:rect l="l" t="t" r="r" b="b"/>
              <a:pathLst>
                <a:path w="69" h="29" extrusionOk="0">
                  <a:moveTo>
                    <a:pt x="14" y="1"/>
                  </a:moveTo>
                  <a:cubicBezTo>
                    <a:pt x="14" y="1"/>
                    <a:pt x="0" y="1"/>
                    <a:pt x="14" y="28"/>
                  </a:cubicBezTo>
                  <a:lnTo>
                    <a:pt x="41" y="28"/>
                  </a:lnTo>
                  <a:cubicBezTo>
                    <a:pt x="68" y="28"/>
                    <a:pt x="68" y="1"/>
                    <a:pt x="41" y="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2135525" y="4107825"/>
              <a:ext cx="1375" cy="975"/>
            </a:xfrm>
            <a:custGeom>
              <a:avLst/>
              <a:gdLst/>
              <a:ahLst/>
              <a:cxnLst/>
              <a:rect l="l" t="t" r="r" b="b"/>
              <a:pathLst>
                <a:path w="55" h="39" extrusionOk="0">
                  <a:moveTo>
                    <a:pt x="14" y="1"/>
                  </a:moveTo>
                  <a:cubicBezTo>
                    <a:pt x="10" y="1"/>
                    <a:pt x="7" y="4"/>
                    <a:pt x="0" y="11"/>
                  </a:cubicBezTo>
                  <a:lnTo>
                    <a:pt x="27" y="11"/>
                  </a:lnTo>
                  <a:cubicBezTo>
                    <a:pt x="20" y="4"/>
                    <a:pt x="17" y="1"/>
                    <a:pt x="14" y="1"/>
                  </a:cubicBezTo>
                  <a:close/>
                  <a:moveTo>
                    <a:pt x="27" y="11"/>
                  </a:moveTo>
                  <a:cubicBezTo>
                    <a:pt x="54" y="11"/>
                    <a:pt x="27" y="38"/>
                    <a:pt x="27" y="38"/>
                  </a:cubicBezTo>
                  <a:cubicBezTo>
                    <a:pt x="54" y="11"/>
                    <a:pt x="54" y="11"/>
                    <a:pt x="27" y="1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4"/>
            <p:cNvSpPr/>
            <p:nvPr/>
          </p:nvSpPr>
          <p:spPr>
            <a:xfrm>
              <a:off x="2138900" y="4107750"/>
              <a:ext cx="350" cy="25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0"/>
                  </a:move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4"/>
            <p:cNvSpPr/>
            <p:nvPr/>
          </p:nvSpPr>
          <p:spPr>
            <a:xfrm>
              <a:off x="2138900" y="4105725"/>
              <a:ext cx="3075" cy="1700"/>
            </a:xfrm>
            <a:custGeom>
              <a:avLst/>
              <a:gdLst/>
              <a:ahLst/>
              <a:cxnLst/>
              <a:rect l="l" t="t" r="r" b="b"/>
              <a:pathLst>
                <a:path w="123" h="68" extrusionOk="0">
                  <a:moveTo>
                    <a:pt x="68" y="0"/>
                  </a:moveTo>
                  <a:lnTo>
                    <a:pt x="54" y="14"/>
                  </a:lnTo>
                  <a:cubicBezTo>
                    <a:pt x="27" y="14"/>
                    <a:pt x="27" y="14"/>
                    <a:pt x="27" y="27"/>
                  </a:cubicBezTo>
                  <a:cubicBezTo>
                    <a:pt x="35" y="24"/>
                    <a:pt x="42" y="22"/>
                    <a:pt x="49" y="22"/>
                  </a:cubicBezTo>
                  <a:cubicBezTo>
                    <a:pt x="56" y="22"/>
                    <a:pt x="62" y="24"/>
                    <a:pt x="68" y="27"/>
                  </a:cubicBezTo>
                  <a:lnTo>
                    <a:pt x="27" y="27"/>
                  </a:lnTo>
                  <a:cubicBezTo>
                    <a:pt x="14" y="54"/>
                    <a:pt x="0" y="54"/>
                    <a:pt x="0" y="68"/>
                  </a:cubicBezTo>
                  <a:lnTo>
                    <a:pt x="27" y="68"/>
                  </a:lnTo>
                  <a:cubicBezTo>
                    <a:pt x="54" y="68"/>
                    <a:pt x="54" y="54"/>
                    <a:pt x="82" y="54"/>
                  </a:cubicBezTo>
                  <a:cubicBezTo>
                    <a:pt x="82" y="27"/>
                    <a:pt x="82" y="27"/>
                    <a:pt x="95" y="27"/>
                  </a:cubicBezTo>
                  <a:lnTo>
                    <a:pt x="95" y="14"/>
                  </a:lnTo>
                  <a:cubicBezTo>
                    <a:pt x="95" y="0"/>
                    <a:pt x="122" y="0"/>
                    <a:pt x="122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4"/>
            <p:cNvSpPr/>
            <p:nvPr/>
          </p:nvSpPr>
          <p:spPr>
            <a:xfrm>
              <a:off x="2138900" y="4105050"/>
              <a:ext cx="3075" cy="2375"/>
            </a:xfrm>
            <a:custGeom>
              <a:avLst/>
              <a:gdLst/>
              <a:ahLst/>
              <a:cxnLst/>
              <a:rect l="l" t="t" r="r" b="b"/>
              <a:pathLst>
                <a:path w="123" h="95" extrusionOk="0">
                  <a:moveTo>
                    <a:pt x="95" y="0"/>
                  </a:moveTo>
                  <a:lnTo>
                    <a:pt x="82" y="27"/>
                  </a:lnTo>
                  <a:lnTo>
                    <a:pt x="82" y="41"/>
                  </a:lnTo>
                  <a:cubicBezTo>
                    <a:pt x="95" y="41"/>
                    <a:pt x="82" y="27"/>
                    <a:pt x="95" y="27"/>
                  </a:cubicBezTo>
                  <a:lnTo>
                    <a:pt x="122" y="0"/>
                  </a:lnTo>
                  <a:close/>
                  <a:moveTo>
                    <a:pt x="68" y="81"/>
                  </a:moveTo>
                  <a:cubicBezTo>
                    <a:pt x="68" y="81"/>
                    <a:pt x="68" y="81"/>
                    <a:pt x="67" y="81"/>
                  </a:cubicBezTo>
                  <a:lnTo>
                    <a:pt x="67" y="81"/>
                  </a:lnTo>
                  <a:cubicBezTo>
                    <a:pt x="68" y="81"/>
                    <a:pt x="68" y="81"/>
                    <a:pt x="68" y="81"/>
                  </a:cubicBezTo>
                  <a:close/>
                  <a:moveTo>
                    <a:pt x="41" y="0"/>
                  </a:moveTo>
                  <a:cubicBezTo>
                    <a:pt x="41" y="27"/>
                    <a:pt x="41" y="27"/>
                    <a:pt x="27" y="27"/>
                  </a:cubicBezTo>
                  <a:cubicBezTo>
                    <a:pt x="27" y="27"/>
                    <a:pt x="27" y="41"/>
                    <a:pt x="41" y="54"/>
                  </a:cubicBezTo>
                  <a:cubicBezTo>
                    <a:pt x="41" y="54"/>
                    <a:pt x="38" y="54"/>
                    <a:pt x="35" y="56"/>
                  </a:cubicBezTo>
                  <a:lnTo>
                    <a:pt x="35" y="56"/>
                  </a:lnTo>
                  <a:cubicBezTo>
                    <a:pt x="30" y="54"/>
                    <a:pt x="27" y="54"/>
                    <a:pt x="27" y="54"/>
                  </a:cubicBezTo>
                  <a:lnTo>
                    <a:pt x="9" y="82"/>
                  </a:lnTo>
                  <a:lnTo>
                    <a:pt x="9" y="82"/>
                  </a:lnTo>
                  <a:cubicBezTo>
                    <a:pt x="11" y="81"/>
                    <a:pt x="14" y="81"/>
                    <a:pt x="14" y="81"/>
                  </a:cubicBezTo>
                  <a:cubicBezTo>
                    <a:pt x="22" y="66"/>
                    <a:pt x="29" y="59"/>
                    <a:pt x="35" y="56"/>
                  </a:cubicBezTo>
                  <a:lnTo>
                    <a:pt x="35" y="56"/>
                  </a:lnTo>
                  <a:cubicBezTo>
                    <a:pt x="41" y="59"/>
                    <a:pt x="52" y="66"/>
                    <a:pt x="68" y="81"/>
                  </a:cubicBezTo>
                  <a:lnTo>
                    <a:pt x="68" y="54"/>
                  </a:lnTo>
                  <a:cubicBezTo>
                    <a:pt x="68" y="51"/>
                    <a:pt x="68" y="48"/>
                    <a:pt x="68" y="46"/>
                  </a:cubicBezTo>
                  <a:lnTo>
                    <a:pt x="68" y="46"/>
                  </a:lnTo>
                  <a:cubicBezTo>
                    <a:pt x="69" y="46"/>
                    <a:pt x="70" y="46"/>
                    <a:pt x="70" y="46"/>
                  </a:cubicBezTo>
                  <a:cubicBezTo>
                    <a:pt x="74" y="46"/>
                    <a:pt x="78" y="45"/>
                    <a:pt x="82" y="41"/>
                  </a:cubicBezTo>
                  <a:cubicBezTo>
                    <a:pt x="72" y="41"/>
                    <a:pt x="69" y="41"/>
                    <a:pt x="68" y="46"/>
                  </a:cubicBezTo>
                  <a:lnTo>
                    <a:pt x="68" y="46"/>
                  </a:lnTo>
                  <a:cubicBezTo>
                    <a:pt x="62" y="45"/>
                    <a:pt x="59" y="36"/>
                    <a:pt x="68" y="27"/>
                  </a:cubicBezTo>
                  <a:lnTo>
                    <a:pt x="82" y="0"/>
                  </a:lnTo>
                  <a:close/>
                  <a:moveTo>
                    <a:pt x="67" y="81"/>
                  </a:moveTo>
                  <a:cubicBezTo>
                    <a:pt x="63" y="81"/>
                    <a:pt x="43" y="83"/>
                    <a:pt x="41" y="93"/>
                  </a:cubicBezTo>
                  <a:lnTo>
                    <a:pt x="41" y="93"/>
                  </a:lnTo>
                  <a:cubicBezTo>
                    <a:pt x="55" y="90"/>
                    <a:pt x="57" y="82"/>
                    <a:pt x="67" y="81"/>
                  </a:cubicBezTo>
                  <a:close/>
                  <a:moveTo>
                    <a:pt x="9" y="82"/>
                  </a:moveTo>
                  <a:lnTo>
                    <a:pt x="9" y="82"/>
                  </a:lnTo>
                  <a:cubicBezTo>
                    <a:pt x="5" y="84"/>
                    <a:pt x="0" y="87"/>
                    <a:pt x="0" y="95"/>
                  </a:cubicBezTo>
                  <a:lnTo>
                    <a:pt x="27" y="95"/>
                  </a:lnTo>
                  <a:cubicBezTo>
                    <a:pt x="21" y="88"/>
                    <a:pt x="14" y="85"/>
                    <a:pt x="9" y="85"/>
                  </a:cubicBezTo>
                  <a:cubicBezTo>
                    <a:pt x="8" y="85"/>
                    <a:pt x="8" y="85"/>
                    <a:pt x="7" y="85"/>
                  </a:cubicBezTo>
                  <a:lnTo>
                    <a:pt x="7" y="85"/>
                  </a:lnTo>
                  <a:lnTo>
                    <a:pt x="9" y="82"/>
                  </a:lnTo>
                  <a:close/>
                  <a:moveTo>
                    <a:pt x="41" y="93"/>
                  </a:moveTo>
                  <a:cubicBezTo>
                    <a:pt x="37" y="94"/>
                    <a:pt x="33" y="95"/>
                    <a:pt x="27" y="95"/>
                  </a:cubicBezTo>
                  <a:lnTo>
                    <a:pt x="41" y="95"/>
                  </a:lnTo>
                  <a:cubicBezTo>
                    <a:pt x="41" y="94"/>
                    <a:pt x="41" y="94"/>
                    <a:pt x="41" y="93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4"/>
            <p:cNvSpPr/>
            <p:nvPr/>
          </p:nvSpPr>
          <p:spPr>
            <a:xfrm>
              <a:off x="2140575" y="4106050"/>
              <a:ext cx="675" cy="650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15" y="1"/>
                  </a:moveTo>
                  <a:cubicBezTo>
                    <a:pt x="1" y="14"/>
                    <a:pt x="1" y="14"/>
                    <a:pt x="15" y="14"/>
                  </a:cubicBezTo>
                  <a:cubicBezTo>
                    <a:pt x="19" y="23"/>
                    <a:pt x="22" y="26"/>
                    <a:pt x="23" y="26"/>
                  </a:cubicBezTo>
                  <a:cubicBezTo>
                    <a:pt x="27" y="26"/>
                    <a:pt x="24" y="10"/>
                    <a:pt x="15" y="1"/>
                  </a:cubicBezTo>
                  <a:lnTo>
                    <a:pt x="15" y="1"/>
                  </a:lnTo>
                  <a:cubicBezTo>
                    <a:pt x="19" y="5"/>
                    <a:pt x="22" y="7"/>
                    <a:pt x="24" y="7"/>
                  </a:cubicBezTo>
                  <a:cubicBezTo>
                    <a:pt x="27" y="7"/>
                    <a:pt x="24" y="1"/>
                    <a:pt x="15" y="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4"/>
            <p:cNvSpPr/>
            <p:nvPr/>
          </p:nvSpPr>
          <p:spPr>
            <a:xfrm>
              <a:off x="2140925" y="4106200"/>
              <a:ext cx="375" cy="900"/>
            </a:xfrm>
            <a:custGeom>
              <a:avLst/>
              <a:gdLst/>
              <a:ahLst/>
              <a:cxnLst/>
              <a:rect l="l" t="t" r="r" b="b"/>
              <a:pathLst>
                <a:path w="15" h="36" extrusionOk="0">
                  <a:moveTo>
                    <a:pt x="1" y="0"/>
                  </a:moveTo>
                  <a:cubicBezTo>
                    <a:pt x="1" y="0"/>
                    <a:pt x="1" y="3"/>
                    <a:pt x="1" y="8"/>
                  </a:cubicBezTo>
                  <a:lnTo>
                    <a:pt x="14" y="35"/>
                  </a:lnTo>
                  <a:cubicBezTo>
                    <a:pt x="5" y="17"/>
                    <a:pt x="2" y="11"/>
                    <a:pt x="5" y="9"/>
                  </a:cubicBezTo>
                  <a:lnTo>
                    <a:pt x="5" y="9"/>
                  </a:lnTo>
                  <a:cubicBezTo>
                    <a:pt x="7" y="15"/>
                    <a:pt x="10" y="23"/>
                    <a:pt x="14" y="35"/>
                  </a:cubicBezTo>
                  <a:lnTo>
                    <a:pt x="14" y="8"/>
                  </a:lnTo>
                  <a:cubicBezTo>
                    <a:pt x="10" y="8"/>
                    <a:pt x="7" y="8"/>
                    <a:pt x="5" y="9"/>
                  </a:cubicBezTo>
                  <a:lnTo>
                    <a:pt x="5" y="9"/>
                  </a:lnTo>
                  <a:cubicBezTo>
                    <a:pt x="3" y="3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2130100" y="4109775"/>
              <a:ext cx="11200" cy="6800"/>
            </a:xfrm>
            <a:custGeom>
              <a:avLst/>
              <a:gdLst/>
              <a:ahLst/>
              <a:cxnLst/>
              <a:rect l="l" t="t" r="r" b="b"/>
              <a:pathLst>
                <a:path w="448" h="272" extrusionOk="0">
                  <a:moveTo>
                    <a:pt x="447" y="1"/>
                  </a:moveTo>
                  <a:lnTo>
                    <a:pt x="447" y="1"/>
                  </a:lnTo>
                  <a:cubicBezTo>
                    <a:pt x="366" y="41"/>
                    <a:pt x="285" y="68"/>
                    <a:pt x="203" y="122"/>
                  </a:cubicBezTo>
                  <a:cubicBezTo>
                    <a:pt x="109" y="177"/>
                    <a:pt x="41" y="231"/>
                    <a:pt x="1" y="271"/>
                  </a:cubicBezTo>
                  <a:cubicBezTo>
                    <a:pt x="82" y="244"/>
                    <a:pt x="163" y="204"/>
                    <a:pt x="244" y="163"/>
                  </a:cubicBezTo>
                  <a:cubicBezTo>
                    <a:pt x="339" y="109"/>
                    <a:pt x="406" y="55"/>
                    <a:pt x="447" y="1"/>
                  </a:cubicBezTo>
                  <a:close/>
                </a:path>
              </a:pathLst>
            </a:custGeom>
            <a:solidFill>
              <a:srgbClr val="AE7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2128400" y="4115875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8" y="0"/>
                  </a:moveTo>
                  <a:cubicBezTo>
                    <a:pt x="28" y="0"/>
                    <a:pt x="1" y="14"/>
                    <a:pt x="1" y="27"/>
                  </a:cubicBezTo>
                  <a:lnTo>
                    <a:pt x="28" y="1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2128400" y="4115525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8" y="1"/>
                  </a:moveTo>
                  <a:lnTo>
                    <a:pt x="28" y="1"/>
                  </a:lnTo>
                  <a:cubicBezTo>
                    <a:pt x="28" y="1"/>
                    <a:pt x="1" y="14"/>
                    <a:pt x="1" y="28"/>
                  </a:cubicBezTo>
                  <a:lnTo>
                    <a:pt x="14" y="28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4"/>
            <p:cNvSpPr/>
            <p:nvPr/>
          </p:nvSpPr>
          <p:spPr>
            <a:xfrm>
              <a:off x="2129075" y="4115025"/>
              <a:ext cx="375" cy="525"/>
            </a:xfrm>
            <a:custGeom>
              <a:avLst/>
              <a:gdLst/>
              <a:ahLst/>
              <a:cxnLst/>
              <a:rect l="l" t="t" r="r" b="b"/>
              <a:pathLst>
                <a:path w="15" h="21" extrusionOk="0">
                  <a:moveTo>
                    <a:pt x="13" y="0"/>
                  </a:moveTo>
                  <a:cubicBezTo>
                    <a:pt x="11" y="0"/>
                    <a:pt x="8" y="7"/>
                    <a:pt x="1" y="21"/>
                  </a:cubicBezTo>
                  <a:lnTo>
                    <a:pt x="14" y="21"/>
                  </a:lnTo>
                  <a:cubicBezTo>
                    <a:pt x="14" y="7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4"/>
            <p:cNvSpPr/>
            <p:nvPr/>
          </p:nvSpPr>
          <p:spPr>
            <a:xfrm>
              <a:off x="2130775" y="4113825"/>
              <a:ext cx="1050" cy="375"/>
            </a:xfrm>
            <a:custGeom>
              <a:avLst/>
              <a:gdLst/>
              <a:ahLst/>
              <a:cxnLst/>
              <a:rect l="l" t="t" r="r" b="b"/>
              <a:pathLst>
                <a:path w="42" h="15" extrusionOk="0">
                  <a:moveTo>
                    <a:pt x="14" y="1"/>
                  </a:moveTo>
                  <a:lnTo>
                    <a:pt x="1" y="15"/>
                  </a:lnTo>
                  <a:lnTo>
                    <a:pt x="14" y="15"/>
                  </a:lnTo>
                  <a:cubicBezTo>
                    <a:pt x="14" y="15"/>
                    <a:pt x="41" y="15"/>
                    <a:pt x="14" y="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2130450" y="4113500"/>
              <a:ext cx="950" cy="1050"/>
            </a:xfrm>
            <a:custGeom>
              <a:avLst/>
              <a:gdLst/>
              <a:ahLst/>
              <a:cxnLst/>
              <a:rect l="l" t="t" r="r" b="b"/>
              <a:pathLst>
                <a:path w="38" h="42" extrusionOk="0">
                  <a:moveTo>
                    <a:pt x="27" y="0"/>
                  </a:moveTo>
                  <a:cubicBezTo>
                    <a:pt x="27" y="0"/>
                    <a:pt x="17" y="11"/>
                    <a:pt x="12" y="21"/>
                  </a:cubicBezTo>
                  <a:lnTo>
                    <a:pt x="12" y="21"/>
                  </a:lnTo>
                  <a:lnTo>
                    <a:pt x="27" y="14"/>
                  </a:lnTo>
                  <a:lnTo>
                    <a:pt x="27" y="14"/>
                  </a:lnTo>
                  <a:cubicBezTo>
                    <a:pt x="32" y="17"/>
                    <a:pt x="35" y="19"/>
                    <a:pt x="36" y="22"/>
                  </a:cubicBezTo>
                  <a:lnTo>
                    <a:pt x="36" y="22"/>
                  </a:lnTo>
                  <a:cubicBezTo>
                    <a:pt x="37" y="16"/>
                    <a:pt x="36" y="9"/>
                    <a:pt x="27" y="0"/>
                  </a:cubicBezTo>
                  <a:close/>
                  <a:moveTo>
                    <a:pt x="36" y="22"/>
                  </a:moveTo>
                  <a:cubicBezTo>
                    <a:pt x="35" y="25"/>
                    <a:pt x="34" y="27"/>
                    <a:pt x="32" y="29"/>
                  </a:cubicBezTo>
                  <a:lnTo>
                    <a:pt x="32" y="29"/>
                  </a:lnTo>
                  <a:cubicBezTo>
                    <a:pt x="35" y="27"/>
                    <a:pt x="37" y="25"/>
                    <a:pt x="36" y="22"/>
                  </a:cubicBezTo>
                  <a:close/>
                  <a:moveTo>
                    <a:pt x="12" y="21"/>
                  </a:moveTo>
                  <a:lnTo>
                    <a:pt x="0" y="28"/>
                  </a:lnTo>
                  <a:cubicBezTo>
                    <a:pt x="3" y="30"/>
                    <a:pt x="6" y="32"/>
                    <a:pt x="10" y="32"/>
                  </a:cubicBezTo>
                  <a:lnTo>
                    <a:pt x="10" y="32"/>
                  </a:lnTo>
                  <a:cubicBezTo>
                    <a:pt x="10" y="29"/>
                    <a:pt x="11" y="25"/>
                    <a:pt x="12" y="21"/>
                  </a:cubicBezTo>
                  <a:close/>
                  <a:moveTo>
                    <a:pt x="32" y="29"/>
                  </a:moveTo>
                  <a:cubicBezTo>
                    <a:pt x="28" y="32"/>
                    <a:pt x="22" y="33"/>
                    <a:pt x="17" y="33"/>
                  </a:cubicBezTo>
                  <a:cubicBezTo>
                    <a:pt x="14" y="33"/>
                    <a:pt x="12" y="33"/>
                    <a:pt x="10" y="32"/>
                  </a:cubicBezTo>
                  <a:lnTo>
                    <a:pt x="10" y="32"/>
                  </a:lnTo>
                  <a:cubicBezTo>
                    <a:pt x="10" y="36"/>
                    <a:pt x="11" y="39"/>
                    <a:pt x="14" y="41"/>
                  </a:cubicBezTo>
                  <a:cubicBezTo>
                    <a:pt x="14" y="41"/>
                    <a:pt x="25" y="37"/>
                    <a:pt x="32" y="29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2132125" y="4112900"/>
              <a:ext cx="375" cy="275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7" y="1"/>
                  </a:moveTo>
                  <a:cubicBezTo>
                    <a:pt x="4" y="1"/>
                    <a:pt x="1" y="4"/>
                    <a:pt x="1" y="11"/>
                  </a:cubicBezTo>
                  <a:lnTo>
                    <a:pt x="14" y="11"/>
                  </a:lnTo>
                  <a:cubicBezTo>
                    <a:pt x="14" y="4"/>
                    <a:pt x="11" y="1"/>
                    <a:pt x="7" y="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2132800" y="4112150"/>
              <a:ext cx="1725" cy="700"/>
            </a:xfrm>
            <a:custGeom>
              <a:avLst/>
              <a:gdLst/>
              <a:ahLst/>
              <a:cxnLst/>
              <a:rect l="l" t="t" r="r" b="b"/>
              <a:pathLst>
                <a:path w="69" h="28" extrusionOk="0">
                  <a:moveTo>
                    <a:pt x="55" y="0"/>
                  </a:moveTo>
                  <a:cubicBezTo>
                    <a:pt x="55" y="0"/>
                    <a:pt x="1" y="14"/>
                    <a:pt x="28" y="27"/>
                  </a:cubicBezTo>
                  <a:lnTo>
                    <a:pt x="55" y="14"/>
                  </a:lnTo>
                  <a:cubicBezTo>
                    <a:pt x="5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4"/>
            <p:cNvSpPr/>
            <p:nvPr/>
          </p:nvSpPr>
          <p:spPr>
            <a:xfrm>
              <a:off x="2132800" y="4111650"/>
              <a:ext cx="2325" cy="1200"/>
            </a:xfrm>
            <a:custGeom>
              <a:avLst/>
              <a:gdLst/>
              <a:ahLst/>
              <a:cxnLst/>
              <a:rect l="l" t="t" r="r" b="b"/>
              <a:pathLst>
                <a:path w="93" h="48" extrusionOk="0">
                  <a:moveTo>
                    <a:pt x="86" y="8"/>
                  </a:moveTo>
                  <a:cubicBezTo>
                    <a:pt x="83" y="8"/>
                    <a:pt x="77" y="11"/>
                    <a:pt x="68" y="20"/>
                  </a:cubicBezTo>
                  <a:cubicBezTo>
                    <a:pt x="86" y="20"/>
                    <a:pt x="92" y="8"/>
                    <a:pt x="86" y="8"/>
                  </a:cubicBezTo>
                  <a:close/>
                  <a:moveTo>
                    <a:pt x="67" y="0"/>
                  </a:moveTo>
                  <a:cubicBezTo>
                    <a:pt x="65" y="0"/>
                    <a:pt x="63" y="4"/>
                    <a:pt x="59" y="12"/>
                  </a:cubicBezTo>
                  <a:lnTo>
                    <a:pt x="59" y="12"/>
                  </a:lnTo>
                  <a:cubicBezTo>
                    <a:pt x="57" y="11"/>
                    <a:pt x="55" y="11"/>
                    <a:pt x="52" y="11"/>
                  </a:cubicBezTo>
                  <a:cubicBezTo>
                    <a:pt x="31" y="11"/>
                    <a:pt x="1" y="34"/>
                    <a:pt x="1" y="34"/>
                  </a:cubicBezTo>
                  <a:cubicBezTo>
                    <a:pt x="6" y="34"/>
                    <a:pt x="13" y="33"/>
                    <a:pt x="19" y="32"/>
                  </a:cubicBezTo>
                  <a:lnTo>
                    <a:pt x="19" y="32"/>
                  </a:lnTo>
                  <a:cubicBezTo>
                    <a:pt x="9" y="37"/>
                    <a:pt x="1" y="42"/>
                    <a:pt x="1" y="47"/>
                  </a:cubicBezTo>
                  <a:lnTo>
                    <a:pt x="28" y="47"/>
                  </a:lnTo>
                  <a:lnTo>
                    <a:pt x="68" y="20"/>
                  </a:lnTo>
                  <a:lnTo>
                    <a:pt x="68" y="20"/>
                  </a:lnTo>
                  <a:cubicBezTo>
                    <a:pt x="68" y="20"/>
                    <a:pt x="43" y="29"/>
                    <a:pt x="19" y="32"/>
                  </a:cubicBezTo>
                  <a:lnTo>
                    <a:pt x="19" y="32"/>
                  </a:lnTo>
                  <a:cubicBezTo>
                    <a:pt x="35" y="25"/>
                    <a:pt x="55" y="20"/>
                    <a:pt x="55" y="20"/>
                  </a:cubicBezTo>
                  <a:cubicBezTo>
                    <a:pt x="56" y="17"/>
                    <a:pt x="58" y="14"/>
                    <a:pt x="59" y="12"/>
                  </a:cubicBezTo>
                  <a:lnTo>
                    <a:pt x="59" y="12"/>
                  </a:lnTo>
                  <a:cubicBezTo>
                    <a:pt x="63" y="13"/>
                    <a:pt x="66" y="16"/>
                    <a:pt x="68" y="20"/>
                  </a:cubicBezTo>
                  <a:cubicBezTo>
                    <a:pt x="68" y="7"/>
                    <a:pt x="68" y="0"/>
                    <a:pt x="67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4"/>
            <p:cNvSpPr/>
            <p:nvPr/>
          </p:nvSpPr>
          <p:spPr>
            <a:xfrm>
              <a:off x="2135525" y="4111225"/>
              <a:ext cx="350" cy="275"/>
            </a:xfrm>
            <a:custGeom>
              <a:avLst/>
              <a:gdLst/>
              <a:ahLst/>
              <a:cxnLst/>
              <a:rect l="l" t="t" r="r" b="b"/>
              <a:pathLst>
                <a:path w="14" h="11" extrusionOk="0">
                  <a:moveTo>
                    <a:pt x="7" y="0"/>
                  </a:moveTo>
                  <a:cubicBezTo>
                    <a:pt x="3" y="0"/>
                    <a:pt x="0" y="4"/>
                    <a:pt x="0" y="10"/>
                  </a:cubicBezTo>
                  <a:lnTo>
                    <a:pt x="14" y="10"/>
                  </a:lnTo>
                  <a:cubicBezTo>
                    <a:pt x="14" y="4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2137300" y="4110175"/>
              <a:ext cx="600" cy="650"/>
            </a:xfrm>
            <a:custGeom>
              <a:avLst/>
              <a:gdLst/>
              <a:ahLst/>
              <a:cxnLst/>
              <a:rect l="l" t="t" r="r" b="b"/>
              <a:pathLst>
                <a:path w="24" h="26" extrusionOk="0">
                  <a:moveTo>
                    <a:pt x="12" y="0"/>
                  </a:moveTo>
                  <a:cubicBezTo>
                    <a:pt x="4" y="0"/>
                    <a:pt x="1" y="16"/>
                    <a:pt x="10" y="25"/>
                  </a:cubicBezTo>
                  <a:lnTo>
                    <a:pt x="24" y="12"/>
                  </a:lnTo>
                  <a:cubicBezTo>
                    <a:pt x="20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2136200" y="4109775"/>
              <a:ext cx="1700" cy="1050"/>
            </a:xfrm>
            <a:custGeom>
              <a:avLst/>
              <a:gdLst/>
              <a:ahLst/>
              <a:cxnLst/>
              <a:rect l="l" t="t" r="r" b="b"/>
              <a:pathLst>
                <a:path w="68" h="42" extrusionOk="0">
                  <a:moveTo>
                    <a:pt x="54" y="1"/>
                  </a:moveTo>
                  <a:cubicBezTo>
                    <a:pt x="54" y="1"/>
                    <a:pt x="0" y="28"/>
                    <a:pt x="0" y="41"/>
                  </a:cubicBezTo>
                  <a:lnTo>
                    <a:pt x="27" y="41"/>
                  </a:lnTo>
                  <a:cubicBezTo>
                    <a:pt x="27" y="41"/>
                    <a:pt x="54" y="28"/>
                    <a:pt x="68" y="28"/>
                  </a:cubicBezTo>
                  <a:lnTo>
                    <a:pt x="54" y="1"/>
                  </a:lnTo>
                  <a:close/>
                  <a:moveTo>
                    <a:pt x="68" y="28"/>
                  </a:moveTo>
                  <a:lnTo>
                    <a:pt x="27" y="41"/>
                  </a:lnTo>
                  <a:cubicBezTo>
                    <a:pt x="41" y="41"/>
                    <a:pt x="68" y="28"/>
                    <a:pt x="68" y="28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2138900" y="4109525"/>
              <a:ext cx="650" cy="275"/>
            </a:xfrm>
            <a:custGeom>
              <a:avLst/>
              <a:gdLst/>
              <a:ahLst/>
              <a:cxnLst/>
              <a:rect l="l" t="t" r="r" b="b"/>
              <a:pathLst>
                <a:path w="26" h="11" extrusionOk="0">
                  <a:moveTo>
                    <a:pt x="12" y="0"/>
                  </a:moveTo>
                  <a:cubicBezTo>
                    <a:pt x="10" y="0"/>
                    <a:pt x="7" y="4"/>
                    <a:pt x="0" y="11"/>
                  </a:cubicBezTo>
                  <a:lnTo>
                    <a:pt x="14" y="11"/>
                  </a:lnTo>
                  <a:cubicBezTo>
                    <a:pt x="14" y="4"/>
                    <a:pt x="14" y="0"/>
                    <a:pt x="12" y="0"/>
                  </a:cubicBezTo>
                  <a:close/>
                  <a:moveTo>
                    <a:pt x="23" y="5"/>
                  </a:moveTo>
                  <a:cubicBezTo>
                    <a:pt x="21" y="5"/>
                    <a:pt x="18" y="6"/>
                    <a:pt x="14" y="11"/>
                  </a:cubicBezTo>
                  <a:cubicBezTo>
                    <a:pt x="23" y="11"/>
                    <a:pt x="26" y="5"/>
                    <a:pt x="23" y="5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4"/>
            <p:cNvSpPr/>
            <p:nvPr/>
          </p:nvSpPr>
          <p:spPr>
            <a:xfrm>
              <a:off x="2140575" y="4109100"/>
              <a:ext cx="725" cy="375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15" y="1"/>
                  </a:moveTo>
                  <a:lnTo>
                    <a:pt x="1" y="14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4"/>
            <p:cNvSpPr/>
            <p:nvPr/>
          </p:nvSpPr>
          <p:spPr>
            <a:xfrm>
              <a:off x="2140250" y="4109100"/>
              <a:ext cx="700" cy="375"/>
            </a:xfrm>
            <a:custGeom>
              <a:avLst/>
              <a:gdLst/>
              <a:ahLst/>
              <a:cxnLst/>
              <a:rect l="l" t="t" r="r" b="b"/>
              <a:pathLst>
                <a:path w="28" h="15" extrusionOk="0">
                  <a:moveTo>
                    <a:pt x="14" y="1"/>
                  </a:moveTo>
                  <a:lnTo>
                    <a:pt x="0" y="14"/>
                  </a:lnTo>
                  <a:lnTo>
                    <a:pt x="28" y="14"/>
                  </a:lnTo>
                  <a:cubicBezTo>
                    <a:pt x="28" y="1"/>
                    <a:pt x="14" y="1"/>
                    <a:pt x="14" y="1"/>
                  </a:cubicBez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2137550" y="4114175"/>
              <a:ext cx="28425" cy="16200"/>
            </a:xfrm>
            <a:custGeom>
              <a:avLst/>
              <a:gdLst/>
              <a:ahLst/>
              <a:cxnLst/>
              <a:rect l="l" t="t" r="r" b="b"/>
              <a:pathLst>
                <a:path w="1137" h="648" extrusionOk="0">
                  <a:moveTo>
                    <a:pt x="771" y="1"/>
                  </a:moveTo>
                  <a:lnTo>
                    <a:pt x="0" y="461"/>
                  </a:lnTo>
                  <a:lnTo>
                    <a:pt x="257" y="609"/>
                  </a:lnTo>
                  <a:cubicBezTo>
                    <a:pt x="305" y="629"/>
                    <a:pt x="366" y="648"/>
                    <a:pt x="437" y="648"/>
                  </a:cubicBezTo>
                  <a:cubicBezTo>
                    <a:pt x="466" y="648"/>
                    <a:pt x="496" y="644"/>
                    <a:pt x="528" y="636"/>
                  </a:cubicBezTo>
                  <a:cubicBezTo>
                    <a:pt x="650" y="609"/>
                    <a:pt x="771" y="555"/>
                    <a:pt x="880" y="501"/>
                  </a:cubicBezTo>
                  <a:cubicBezTo>
                    <a:pt x="988" y="461"/>
                    <a:pt x="1069" y="393"/>
                    <a:pt x="1096" y="298"/>
                  </a:cubicBezTo>
                  <a:cubicBezTo>
                    <a:pt x="1137" y="258"/>
                    <a:pt x="1096" y="190"/>
                    <a:pt x="1029" y="149"/>
                  </a:cubicBezTo>
                  <a:lnTo>
                    <a:pt x="771" y="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2137200" y="4114175"/>
              <a:ext cx="28625" cy="16550"/>
            </a:xfrm>
            <a:custGeom>
              <a:avLst/>
              <a:gdLst/>
              <a:ahLst/>
              <a:cxnLst/>
              <a:rect l="l" t="t" r="r" b="b"/>
              <a:pathLst>
                <a:path w="1145" h="662" extrusionOk="0">
                  <a:moveTo>
                    <a:pt x="799" y="1"/>
                  </a:moveTo>
                  <a:lnTo>
                    <a:pt x="14" y="461"/>
                  </a:lnTo>
                  <a:lnTo>
                    <a:pt x="19" y="463"/>
                  </a:lnTo>
                  <a:lnTo>
                    <a:pt x="19" y="463"/>
                  </a:lnTo>
                  <a:lnTo>
                    <a:pt x="785" y="14"/>
                  </a:lnTo>
                  <a:lnTo>
                    <a:pt x="1056" y="163"/>
                  </a:lnTo>
                  <a:cubicBezTo>
                    <a:pt x="1090" y="183"/>
                    <a:pt x="1118" y="211"/>
                    <a:pt x="1131" y="238"/>
                  </a:cubicBezTo>
                  <a:lnTo>
                    <a:pt x="1131" y="238"/>
                  </a:lnTo>
                  <a:cubicBezTo>
                    <a:pt x="1126" y="207"/>
                    <a:pt x="1098" y="173"/>
                    <a:pt x="1043" y="149"/>
                  </a:cubicBezTo>
                  <a:lnTo>
                    <a:pt x="799" y="1"/>
                  </a:lnTo>
                  <a:close/>
                  <a:moveTo>
                    <a:pt x="1131" y="238"/>
                  </a:moveTo>
                  <a:cubicBezTo>
                    <a:pt x="1134" y="260"/>
                    <a:pt x="1127" y="282"/>
                    <a:pt x="1110" y="298"/>
                  </a:cubicBezTo>
                  <a:cubicBezTo>
                    <a:pt x="1070" y="366"/>
                    <a:pt x="1002" y="461"/>
                    <a:pt x="894" y="501"/>
                  </a:cubicBezTo>
                  <a:cubicBezTo>
                    <a:pt x="799" y="569"/>
                    <a:pt x="677" y="609"/>
                    <a:pt x="542" y="636"/>
                  </a:cubicBezTo>
                  <a:cubicBezTo>
                    <a:pt x="513" y="640"/>
                    <a:pt x="485" y="642"/>
                    <a:pt x="458" y="642"/>
                  </a:cubicBezTo>
                  <a:cubicBezTo>
                    <a:pt x="385" y="642"/>
                    <a:pt x="321" y="629"/>
                    <a:pt x="271" y="609"/>
                  </a:cubicBezTo>
                  <a:lnTo>
                    <a:pt x="19" y="463"/>
                  </a:lnTo>
                  <a:lnTo>
                    <a:pt x="19" y="463"/>
                  </a:lnTo>
                  <a:lnTo>
                    <a:pt x="1" y="474"/>
                  </a:lnTo>
                  <a:lnTo>
                    <a:pt x="271" y="623"/>
                  </a:lnTo>
                  <a:cubicBezTo>
                    <a:pt x="319" y="642"/>
                    <a:pt x="380" y="661"/>
                    <a:pt x="451" y="661"/>
                  </a:cubicBezTo>
                  <a:cubicBezTo>
                    <a:pt x="480" y="661"/>
                    <a:pt x="510" y="658"/>
                    <a:pt x="542" y="650"/>
                  </a:cubicBezTo>
                  <a:cubicBezTo>
                    <a:pt x="677" y="623"/>
                    <a:pt x="785" y="569"/>
                    <a:pt x="894" y="528"/>
                  </a:cubicBezTo>
                  <a:cubicBezTo>
                    <a:pt x="1002" y="461"/>
                    <a:pt x="1083" y="393"/>
                    <a:pt x="1124" y="312"/>
                  </a:cubicBezTo>
                  <a:cubicBezTo>
                    <a:pt x="1144" y="292"/>
                    <a:pt x="1144" y="265"/>
                    <a:pt x="1131" y="238"/>
                  </a:cubicBezTo>
                  <a:close/>
                </a:path>
              </a:pathLst>
            </a:custGeom>
            <a:solidFill>
              <a:srgbClr val="AE7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4"/>
            <p:cNvSpPr/>
            <p:nvPr/>
          </p:nvSpPr>
          <p:spPr>
            <a:xfrm>
              <a:off x="2137200" y="4119925"/>
              <a:ext cx="18975" cy="10775"/>
            </a:xfrm>
            <a:custGeom>
              <a:avLst/>
              <a:gdLst/>
              <a:ahLst/>
              <a:cxnLst/>
              <a:rect l="l" t="t" r="r" b="b"/>
              <a:pathLst>
                <a:path w="759" h="431" extrusionOk="0">
                  <a:moveTo>
                    <a:pt x="393" y="1"/>
                  </a:moveTo>
                  <a:lnTo>
                    <a:pt x="1" y="231"/>
                  </a:lnTo>
                  <a:lnTo>
                    <a:pt x="258" y="379"/>
                  </a:lnTo>
                  <a:cubicBezTo>
                    <a:pt x="305" y="413"/>
                    <a:pt x="376" y="430"/>
                    <a:pt x="447" y="430"/>
                  </a:cubicBezTo>
                  <a:cubicBezTo>
                    <a:pt x="518" y="430"/>
                    <a:pt x="589" y="413"/>
                    <a:pt x="637" y="379"/>
                  </a:cubicBezTo>
                  <a:cubicBezTo>
                    <a:pt x="758" y="312"/>
                    <a:pt x="758" y="231"/>
                    <a:pt x="664" y="163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AE7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4"/>
            <p:cNvSpPr/>
            <p:nvPr/>
          </p:nvSpPr>
          <p:spPr>
            <a:xfrm>
              <a:off x="2137200" y="4119600"/>
              <a:ext cx="19300" cy="11100"/>
            </a:xfrm>
            <a:custGeom>
              <a:avLst/>
              <a:gdLst/>
              <a:ahLst/>
              <a:cxnLst/>
              <a:rect l="l" t="t" r="r" b="b"/>
              <a:pathLst>
                <a:path w="772" h="444" extrusionOk="0">
                  <a:moveTo>
                    <a:pt x="393" y="0"/>
                  </a:moveTo>
                  <a:lnTo>
                    <a:pt x="1" y="244"/>
                  </a:lnTo>
                  <a:lnTo>
                    <a:pt x="271" y="392"/>
                  </a:lnTo>
                  <a:lnTo>
                    <a:pt x="14" y="244"/>
                  </a:lnTo>
                  <a:lnTo>
                    <a:pt x="407" y="14"/>
                  </a:lnTo>
                  <a:lnTo>
                    <a:pt x="664" y="176"/>
                  </a:lnTo>
                  <a:cubicBezTo>
                    <a:pt x="758" y="244"/>
                    <a:pt x="745" y="325"/>
                    <a:pt x="637" y="392"/>
                  </a:cubicBezTo>
                  <a:cubicBezTo>
                    <a:pt x="589" y="413"/>
                    <a:pt x="522" y="423"/>
                    <a:pt x="454" y="423"/>
                  </a:cubicBezTo>
                  <a:cubicBezTo>
                    <a:pt x="386" y="423"/>
                    <a:pt x="319" y="413"/>
                    <a:pt x="271" y="392"/>
                  </a:cubicBezTo>
                  <a:lnTo>
                    <a:pt x="271" y="392"/>
                  </a:lnTo>
                  <a:cubicBezTo>
                    <a:pt x="319" y="426"/>
                    <a:pt x="390" y="443"/>
                    <a:pt x="462" y="443"/>
                  </a:cubicBezTo>
                  <a:cubicBezTo>
                    <a:pt x="535" y="443"/>
                    <a:pt x="610" y="426"/>
                    <a:pt x="664" y="392"/>
                  </a:cubicBezTo>
                  <a:cubicBezTo>
                    <a:pt x="758" y="325"/>
                    <a:pt x="772" y="217"/>
                    <a:pt x="664" y="149"/>
                  </a:cubicBezTo>
                  <a:lnTo>
                    <a:pt x="393" y="0"/>
                  </a:lnTo>
                  <a:close/>
                </a:path>
              </a:pathLst>
            </a:custGeom>
            <a:solidFill>
              <a:srgbClr val="AE7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2137200" y="4125000"/>
              <a:ext cx="10850" cy="5450"/>
            </a:xfrm>
            <a:custGeom>
              <a:avLst/>
              <a:gdLst/>
              <a:ahLst/>
              <a:cxnLst/>
              <a:rect l="l" t="t" r="r" b="b"/>
              <a:pathLst>
                <a:path w="434" h="218" extrusionOk="0">
                  <a:moveTo>
                    <a:pt x="55" y="1"/>
                  </a:moveTo>
                  <a:lnTo>
                    <a:pt x="1" y="41"/>
                  </a:lnTo>
                  <a:lnTo>
                    <a:pt x="271" y="176"/>
                  </a:lnTo>
                  <a:cubicBezTo>
                    <a:pt x="325" y="203"/>
                    <a:pt x="393" y="203"/>
                    <a:pt x="434" y="217"/>
                  </a:cubicBezTo>
                  <a:lnTo>
                    <a:pt x="55" y="1"/>
                  </a:ln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2137200" y="4124650"/>
              <a:ext cx="10850" cy="6125"/>
            </a:xfrm>
            <a:custGeom>
              <a:avLst/>
              <a:gdLst/>
              <a:ahLst/>
              <a:cxnLst/>
              <a:rect l="l" t="t" r="r" b="b"/>
              <a:pathLst>
                <a:path w="434" h="245" extrusionOk="0">
                  <a:moveTo>
                    <a:pt x="55" y="1"/>
                  </a:moveTo>
                  <a:lnTo>
                    <a:pt x="1" y="42"/>
                  </a:lnTo>
                  <a:lnTo>
                    <a:pt x="271" y="190"/>
                  </a:lnTo>
                  <a:lnTo>
                    <a:pt x="14" y="42"/>
                  </a:lnTo>
                  <a:lnTo>
                    <a:pt x="55" y="15"/>
                  </a:lnTo>
                  <a:lnTo>
                    <a:pt x="324" y="174"/>
                  </a:lnTo>
                  <a:lnTo>
                    <a:pt x="324" y="174"/>
                  </a:lnTo>
                  <a:lnTo>
                    <a:pt x="55" y="1"/>
                  </a:lnTo>
                  <a:close/>
                  <a:moveTo>
                    <a:pt x="324" y="174"/>
                  </a:moveTo>
                  <a:lnTo>
                    <a:pt x="404" y="225"/>
                  </a:lnTo>
                  <a:lnTo>
                    <a:pt x="404" y="225"/>
                  </a:lnTo>
                  <a:cubicBezTo>
                    <a:pt x="410" y="227"/>
                    <a:pt x="416" y="229"/>
                    <a:pt x="420" y="231"/>
                  </a:cubicBezTo>
                  <a:lnTo>
                    <a:pt x="324" y="174"/>
                  </a:lnTo>
                  <a:close/>
                  <a:moveTo>
                    <a:pt x="271" y="190"/>
                  </a:moveTo>
                  <a:cubicBezTo>
                    <a:pt x="325" y="218"/>
                    <a:pt x="393" y="245"/>
                    <a:pt x="434" y="245"/>
                  </a:cubicBezTo>
                  <a:lnTo>
                    <a:pt x="404" y="225"/>
                  </a:lnTo>
                  <a:lnTo>
                    <a:pt x="404" y="225"/>
                  </a:lnTo>
                  <a:cubicBezTo>
                    <a:pt x="371" y="217"/>
                    <a:pt x="316" y="213"/>
                    <a:pt x="271" y="190"/>
                  </a:cubicBezTo>
                  <a:close/>
                </a:path>
              </a:pathLst>
            </a:custGeom>
            <a:solidFill>
              <a:srgbClr val="AE7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4"/>
            <p:cNvSpPr/>
            <p:nvPr/>
          </p:nvSpPr>
          <p:spPr>
            <a:xfrm>
              <a:off x="2139225" y="4123300"/>
              <a:ext cx="12200" cy="6800"/>
            </a:xfrm>
            <a:custGeom>
              <a:avLst/>
              <a:gdLst/>
              <a:ahLst/>
              <a:cxnLst/>
              <a:rect l="l" t="t" r="r" b="b"/>
              <a:pathLst>
                <a:path w="488" h="272" extrusionOk="0">
                  <a:moveTo>
                    <a:pt x="55" y="1"/>
                  </a:moveTo>
                  <a:lnTo>
                    <a:pt x="1" y="41"/>
                  </a:lnTo>
                  <a:lnTo>
                    <a:pt x="420" y="271"/>
                  </a:lnTo>
                  <a:cubicBezTo>
                    <a:pt x="447" y="271"/>
                    <a:pt x="474" y="271"/>
                    <a:pt x="488" y="258"/>
                  </a:cubicBezTo>
                  <a:lnTo>
                    <a:pt x="55" y="1"/>
                  </a:ln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4"/>
            <p:cNvSpPr/>
            <p:nvPr/>
          </p:nvSpPr>
          <p:spPr>
            <a:xfrm>
              <a:off x="2139225" y="4123300"/>
              <a:ext cx="12900" cy="6800"/>
            </a:xfrm>
            <a:custGeom>
              <a:avLst/>
              <a:gdLst/>
              <a:ahLst/>
              <a:cxnLst/>
              <a:rect l="l" t="t" r="r" b="b"/>
              <a:pathLst>
                <a:path w="516" h="272" extrusionOk="0">
                  <a:moveTo>
                    <a:pt x="55" y="1"/>
                  </a:moveTo>
                  <a:lnTo>
                    <a:pt x="14" y="28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55" y="1"/>
                  </a:lnTo>
                  <a:close/>
                  <a:moveTo>
                    <a:pt x="17" y="29"/>
                  </a:moveTo>
                  <a:lnTo>
                    <a:pt x="1" y="41"/>
                  </a:lnTo>
                  <a:cubicBezTo>
                    <a:pt x="1" y="41"/>
                    <a:pt x="196" y="149"/>
                    <a:pt x="329" y="217"/>
                  </a:cubicBezTo>
                  <a:lnTo>
                    <a:pt x="329" y="217"/>
                  </a:lnTo>
                  <a:lnTo>
                    <a:pt x="17" y="29"/>
                  </a:lnTo>
                  <a:close/>
                  <a:moveTo>
                    <a:pt x="55" y="1"/>
                  </a:moveTo>
                  <a:lnTo>
                    <a:pt x="488" y="258"/>
                  </a:lnTo>
                  <a:cubicBezTo>
                    <a:pt x="486" y="260"/>
                    <a:pt x="484" y="262"/>
                    <a:pt x="482" y="263"/>
                  </a:cubicBezTo>
                  <a:lnTo>
                    <a:pt x="482" y="263"/>
                  </a:lnTo>
                  <a:cubicBezTo>
                    <a:pt x="492" y="260"/>
                    <a:pt x="504" y="258"/>
                    <a:pt x="515" y="258"/>
                  </a:cubicBezTo>
                  <a:lnTo>
                    <a:pt x="55" y="1"/>
                  </a:lnTo>
                  <a:close/>
                  <a:moveTo>
                    <a:pt x="482" y="263"/>
                  </a:moveTo>
                  <a:lnTo>
                    <a:pt x="482" y="263"/>
                  </a:lnTo>
                  <a:cubicBezTo>
                    <a:pt x="470" y="266"/>
                    <a:pt x="460" y="270"/>
                    <a:pt x="452" y="271"/>
                  </a:cubicBezTo>
                  <a:lnTo>
                    <a:pt x="452" y="271"/>
                  </a:lnTo>
                  <a:cubicBezTo>
                    <a:pt x="466" y="270"/>
                    <a:pt x="474" y="268"/>
                    <a:pt x="482" y="263"/>
                  </a:cubicBezTo>
                  <a:close/>
                  <a:moveTo>
                    <a:pt x="329" y="217"/>
                  </a:moveTo>
                  <a:lnTo>
                    <a:pt x="420" y="271"/>
                  </a:lnTo>
                  <a:cubicBezTo>
                    <a:pt x="430" y="271"/>
                    <a:pt x="439" y="271"/>
                    <a:pt x="446" y="271"/>
                  </a:cubicBezTo>
                  <a:lnTo>
                    <a:pt x="446" y="271"/>
                  </a:lnTo>
                  <a:cubicBezTo>
                    <a:pt x="434" y="269"/>
                    <a:pt x="387" y="247"/>
                    <a:pt x="329" y="217"/>
                  </a:cubicBezTo>
                  <a:close/>
                  <a:moveTo>
                    <a:pt x="452" y="271"/>
                  </a:moveTo>
                  <a:cubicBezTo>
                    <a:pt x="450" y="271"/>
                    <a:pt x="448" y="271"/>
                    <a:pt x="446" y="271"/>
                  </a:cubicBezTo>
                  <a:lnTo>
                    <a:pt x="446" y="271"/>
                  </a:lnTo>
                  <a:cubicBezTo>
                    <a:pt x="446" y="271"/>
                    <a:pt x="447" y="271"/>
                    <a:pt x="447" y="271"/>
                  </a:cubicBezTo>
                  <a:cubicBezTo>
                    <a:pt x="449" y="271"/>
                    <a:pt x="451" y="271"/>
                    <a:pt x="452" y="271"/>
                  </a:cubicBezTo>
                  <a:close/>
                </a:path>
              </a:pathLst>
            </a:custGeom>
            <a:solidFill>
              <a:srgbClr val="AE7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2141275" y="4121625"/>
              <a:ext cx="12875" cy="7800"/>
            </a:xfrm>
            <a:custGeom>
              <a:avLst/>
              <a:gdLst/>
              <a:ahLst/>
              <a:cxnLst/>
              <a:rect l="l" t="t" r="r" b="b"/>
              <a:pathLst>
                <a:path w="515" h="312" extrusionOk="0">
                  <a:moveTo>
                    <a:pt x="54" y="0"/>
                  </a:moveTo>
                  <a:lnTo>
                    <a:pt x="0" y="41"/>
                  </a:lnTo>
                  <a:lnTo>
                    <a:pt x="460" y="311"/>
                  </a:lnTo>
                  <a:cubicBezTo>
                    <a:pt x="474" y="298"/>
                    <a:pt x="501" y="298"/>
                    <a:pt x="514" y="271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4"/>
            <p:cNvSpPr/>
            <p:nvPr/>
          </p:nvSpPr>
          <p:spPr>
            <a:xfrm>
              <a:off x="2141275" y="4121950"/>
              <a:ext cx="13200" cy="7800"/>
            </a:xfrm>
            <a:custGeom>
              <a:avLst/>
              <a:gdLst/>
              <a:ahLst/>
              <a:cxnLst/>
              <a:rect l="l" t="t" r="r" b="b"/>
              <a:pathLst>
                <a:path w="528" h="312" extrusionOk="0">
                  <a:moveTo>
                    <a:pt x="68" y="1"/>
                  </a:moveTo>
                  <a:lnTo>
                    <a:pt x="41" y="28"/>
                  </a:lnTo>
                  <a:lnTo>
                    <a:pt x="41" y="28"/>
                  </a:lnTo>
                  <a:lnTo>
                    <a:pt x="0" y="41"/>
                  </a:lnTo>
                  <a:lnTo>
                    <a:pt x="347" y="235"/>
                  </a:lnTo>
                  <a:lnTo>
                    <a:pt x="347" y="235"/>
                  </a:lnTo>
                  <a:lnTo>
                    <a:pt x="27" y="41"/>
                  </a:lnTo>
                  <a:lnTo>
                    <a:pt x="41" y="28"/>
                  </a:lnTo>
                  <a:lnTo>
                    <a:pt x="41" y="28"/>
                  </a:lnTo>
                  <a:lnTo>
                    <a:pt x="501" y="285"/>
                  </a:lnTo>
                  <a:cubicBezTo>
                    <a:pt x="501" y="285"/>
                    <a:pt x="474" y="298"/>
                    <a:pt x="460" y="298"/>
                  </a:cubicBezTo>
                  <a:lnTo>
                    <a:pt x="347" y="235"/>
                  </a:lnTo>
                  <a:lnTo>
                    <a:pt x="347" y="235"/>
                  </a:lnTo>
                  <a:lnTo>
                    <a:pt x="474" y="312"/>
                  </a:lnTo>
                  <a:cubicBezTo>
                    <a:pt x="474" y="298"/>
                    <a:pt x="501" y="298"/>
                    <a:pt x="501" y="298"/>
                  </a:cubicBezTo>
                  <a:cubicBezTo>
                    <a:pt x="501" y="285"/>
                    <a:pt x="514" y="285"/>
                    <a:pt x="528" y="285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AE7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4"/>
            <p:cNvSpPr/>
            <p:nvPr/>
          </p:nvSpPr>
          <p:spPr>
            <a:xfrm>
              <a:off x="2143975" y="4120950"/>
              <a:ext cx="11850" cy="7125"/>
            </a:xfrm>
            <a:custGeom>
              <a:avLst/>
              <a:gdLst/>
              <a:ahLst/>
              <a:cxnLst/>
              <a:rect l="l" t="t" r="r" b="b"/>
              <a:pathLst>
                <a:path w="474" h="285" extrusionOk="0">
                  <a:moveTo>
                    <a:pt x="54" y="0"/>
                  </a:moveTo>
                  <a:lnTo>
                    <a:pt x="0" y="27"/>
                  </a:lnTo>
                  <a:lnTo>
                    <a:pt x="433" y="284"/>
                  </a:lnTo>
                  <a:cubicBezTo>
                    <a:pt x="460" y="271"/>
                    <a:pt x="460" y="257"/>
                    <a:pt x="474" y="257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2143625" y="4120950"/>
              <a:ext cx="11875" cy="7125"/>
            </a:xfrm>
            <a:custGeom>
              <a:avLst/>
              <a:gdLst/>
              <a:ahLst/>
              <a:cxnLst/>
              <a:rect l="l" t="t" r="r" b="b"/>
              <a:pathLst>
                <a:path w="475" h="285" extrusionOk="0">
                  <a:moveTo>
                    <a:pt x="41" y="0"/>
                  </a:moveTo>
                  <a:lnTo>
                    <a:pt x="1" y="27"/>
                  </a:lnTo>
                  <a:lnTo>
                    <a:pt x="447" y="284"/>
                  </a:lnTo>
                  <a:lnTo>
                    <a:pt x="14" y="27"/>
                  </a:lnTo>
                  <a:lnTo>
                    <a:pt x="41" y="14"/>
                  </a:lnTo>
                  <a:lnTo>
                    <a:pt x="474" y="257"/>
                  </a:lnTo>
                  <a:lnTo>
                    <a:pt x="474" y="25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AE7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2146000" y="4119600"/>
              <a:ext cx="9825" cy="6450"/>
            </a:xfrm>
            <a:custGeom>
              <a:avLst/>
              <a:gdLst/>
              <a:ahLst/>
              <a:cxnLst/>
              <a:rect l="l" t="t" r="r" b="b"/>
              <a:pathLst>
                <a:path w="393" h="258" extrusionOk="0">
                  <a:moveTo>
                    <a:pt x="55" y="0"/>
                  </a:moveTo>
                  <a:lnTo>
                    <a:pt x="0" y="41"/>
                  </a:lnTo>
                  <a:lnTo>
                    <a:pt x="393" y="257"/>
                  </a:lnTo>
                  <a:cubicBezTo>
                    <a:pt x="393" y="244"/>
                    <a:pt x="379" y="203"/>
                    <a:pt x="339" y="176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CAC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2146000" y="4119600"/>
              <a:ext cx="9825" cy="6450"/>
            </a:xfrm>
            <a:custGeom>
              <a:avLst/>
              <a:gdLst/>
              <a:ahLst/>
              <a:cxnLst/>
              <a:rect l="l" t="t" r="r" b="b"/>
              <a:pathLst>
                <a:path w="393" h="258" extrusionOk="0">
                  <a:moveTo>
                    <a:pt x="41" y="0"/>
                  </a:moveTo>
                  <a:lnTo>
                    <a:pt x="0" y="41"/>
                  </a:lnTo>
                  <a:lnTo>
                    <a:pt x="0" y="41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1" y="0"/>
                  </a:lnTo>
                  <a:close/>
                  <a:moveTo>
                    <a:pt x="55" y="0"/>
                  </a:moveTo>
                  <a:lnTo>
                    <a:pt x="48" y="5"/>
                  </a:lnTo>
                  <a:lnTo>
                    <a:pt x="48" y="5"/>
                  </a:lnTo>
                  <a:lnTo>
                    <a:pt x="325" y="176"/>
                  </a:lnTo>
                  <a:cubicBezTo>
                    <a:pt x="348" y="199"/>
                    <a:pt x="371" y="231"/>
                    <a:pt x="377" y="249"/>
                  </a:cubicBezTo>
                  <a:lnTo>
                    <a:pt x="377" y="249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379" y="257"/>
                  </a:lnTo>
                  <a:cubicBezTo>
                    <a:pt x="379" y="255"/>
                    <a:pt x="379" y="252"/>
                    <a:pt x="377" y="249"/>
                  </a:cubicBezTo>
                  <a:lnTo>
                    <a:pt x="377" y="249"/>
                  </a:lnTo>
                  <a:lnTo>
                    <a:pt x="393" y="257"/>
                  </a:lnTo>
                  <a:cubicBezTo>
                    <a:pt x="393" y="244"/>
                    <a:pt x="379" y="203"/>
                    <a:pt x="339" y="176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AE7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2147025" y="4114175"/>
              <a:ext cx="18950" cy="10425"/>
            </a:xfrm>
            <a:custGeom>
              <a:avLst/>
              <a:gdLst/>
              <a:ahLst/>
              <a:cxnLst/>
              <a:rect l="l" t="t" r="r" b="b"/>
              <a:pathLst>
                <a:path w="758" h="417" extrusionOk="0">
                  <a:moveTo>
                    <a:pt x="406" y="1"/>
                  </a:moveTo>
                  <a:lnTo>
                    <a:pt x="0" y="217"/>
                  </a:lnTo>
                  <a:lnTo>
                    <a:pt x="244" y="366"/>
                  </a:lnTo>
                  <a:cubicBezTo>
                    <a:pt x="298" y="400"/>
                    <a:pt x="372" y="417"/>
                    <a:pt x="445" y="417"/>
                  </a:cubicBezTo>
                  <a:cubicBezTo>
                    <a:pt x="518" y="417"/>
                    <a:pt x="589" y="400"/>
                    <a:pt x="636" y="366"/>
                  </a:cubicBezTo>
                  <a:cubicBezTo>
                    <a:pt x="758" y="298"/>
                    <a:pt x="758" y="217"/>
                    <a:pt x="650" y="149"/>
                  </a:cubicBezTo>
                  <a:lnTo>
                    <a:pt x="406" y="1"/>
                  </a:lnTo>
                  <a:close/>
                </a:path>
              </a:pathLst>
            </a:custGeom>
            <a:solidFill>
              <a:srgbClr val="AE7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2147025" y="4113825"/>
              <a:ext cx="19250" cy="10950"/>
            </a:xfrm>
            <a:custGeom>
              <a:avLst/>
              <a:gdLst/>
              <a:ahLst/>
              <a:cxnLst/>
              <a:rect l="l" t="t" r="r" b="b"/>
              <a:pathLst>
                <a:path w="770" h="438" extrusionOk="0">
                  <a:moveTo>
                    <a:pt x="392" y="1"/>
                  </a:moveTo>
                  <a:lnTo>
                    <a:pt x="0" y="231"/>
                  </a:lnTo>
                  <a:lnTo>
                    <a:pt x="19" y="242"/>
                  </a:lnTo>
                  <a:lnTo>
                    <a:pt x="19" y="242"/>
                  </a:lnTo>
                  <a:lnTo>
                    <a:pt x="406" y="28"/>
                  </a:lnTo>
                  <a:lnTo>
                    <a:pt x="650" y="177"/>
                  </a:lnTo>
                  <a:cubicBezTo>
                    <a:pt x="734" y="230"/>
                    <a:pt x="744" y="299"/>
                    <a:pt x="693" y="360"/>
                  </a:cubicBezTo>
                  <a:lnTo>
                    <a:pt x="693" y="360"/>
                  </a:lnTo>
                  <a:cubicBezTo>
                    <a:pt x="770" y="310"/>
                    <a:pt x="758" y="220"/>
                    <a:pt x="677" y="150"/>
                  </a:cubicBezTo>
                  <a:lnTo>
                    <a:pt x="392" y="1"/>
                  </a:lnTo>
                  <a:close/>
                  <a:moveTo>
                    <a:pt x="19" y="242"/>
                  </a:moveTo>
                  <a:lnTo>
                    <a:pt x="14" y="245"/>
                  </a:lnTo>
                  <a:lnTo>
                    <a:pt x="271" y="407"/>
                  </a:lnTo>
                  <a:cubicBezTo>
                    <a:pt x="318" y="427"/>
                    <a:pt x="386" y="437"/>
                    <a:pt x="453" y="437"/>
                  </a:cubicBezTo>
                  <a:cubicBezTo>
                    <a:pt x="521" y="437"/>
                    <a:pt x="589" y="427"/>
                    <a:pt x="636" y="407"/>
                  </a:cubicBezTo>
                  <a:cubicBezTo>
                    <a:pt x="660" y="392"/>
                    <a:pt x="679" y="376"/>
                    <a:pt x="693" y="360"/>
                  </a:cubicBezTo>
                  <a:lnTo>
                    <a:pt x="693" y="360"/>
                  </a:lnTo>
                  <a:cubicBezTo>
                    <a:pt x="681" y="367"/>
                    <a:pt x="666" y="374"/>
                    <a:pt x="650" y="380"/>
                  </a:cubicBezTo>
                  <a:cubicBezTo>
                    <a:pt x="602" y="414"/>
                    <a:pt x="531" y="431"/>
                    <a:pt x="460" y="431"/>
                  </a:cubicBezTo>
                  <a:cubicBezTo>
                    <a:pt x="389" y="431"/>
                    <a:pt x="318" y="414"/>
                    <a:pt x="271" y="380"/>
                  </a:cubicBezTo>
                  <a:lnTo>
                    <a:pt x="19" y="242"/>
                  </a:lnTo>
                  <a:close/>
                </a:path>
              </a:pathLst>
            </a:custGeom>
            <a:solidFill>
              <a:srgbClr val="AE7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2126725" y="4113825"/>
              <a:ext cx="20650" cy="11875"/>
            </a:xfrm>
            <a:custGeom>
              <a:avLst/>
              <a:gdLst/>
              <a:ahLst/>
              <a:cxnLst/>
              <a:rect l="l" t="t" r="r" b="b"/>
              <a:pathLst>
                <a:path w="826" h="475" extrusionOk="0">
                  <a:moveTo>
                    <a:pt x="379" y="1"/>
                  </a:moveTo>
                  <a:lnTo>
                    <a:pt x="0" y="217"/>
                  </a:lnTo>
                  <a:lnTo>
                    <a:pt x="433" y="475"/>
                  </a:lnTo>
                  <a:lnTo>
                    <a:pt x="826" y="245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rgbClr val="AE7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2126725" y="4113825"/>
              <a:ext cx="20650" cy="12225"/>
            </a:xfrm>
            <a:custGeom>
              <a:avLst/>
              <a:gdLst/>
              <a:ahLst/>
              <a:cxnLst/>
              <a:rect l="l" t="t" r="r" b="b"/>
              <a:pathLst>
                <a:path w="826" h="489" extrusionOk="0">
                  <a:moveTo>
                    <a:pt x="379" y="1"/>
                  </a:moveTo>
                  <a:lnTo>
                    <a:pt x="0" y="217"/>
                  </a:lnTo>
                  <a:lnTo>
                    <a:pt x="11" y="224"/>
                  </a:lnTo>
                  <a:lnTo>
                    <a:pt x="11" y="224"/>
                  </a:lnTo>
                  <a:lnTo>
                    <a:pt x="379" y="1"/>
                  </a:lnTo>
                  <a:close/>
                  <a:moveTo>
                    <a:pt x="11" y="224"/>
                  </a:moveTo>
                  <a:lnTo>
                    <a:pt x="0" y="231"/>
                  </a:lnTo>
                  <a:lnTo>
                    <a:pt x="433" y="488"/>
                  </a:lnTo>
                  <a:lnTo>
                    <a:pt x="826" y="245"/>
                  </a:lnTo>
                  <a:lnTo>
                    <a:pt x="433" y="475"/>
                  </a:lnTo>
                  <a:lnTo>
                    <a:pt x="11" y="224"/>
                  </a:lnTo>
                  <a:close/>
                </a:path>
              </a:pathLst>
            </a:custGeom>
            <a:solidFill>
              <a:srgbClr val="AE7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2136200" y="4108075"/>
              <a:ext cx="20975" cy="11875"/>
            </a:xfrm>
            <a:custGeom>
              <a:avLst/>
              <a:gdLst/>
              <a:ahLst/>
              <a:cxnLst/>
              <a:rect l="l" t="t" r="r" b="b"/>
              <a:pathLst>
                <a:path w="839" h="475" extrusionOk="0">
                  <a:moveTo>
                    <a:pt x="392" y="1"/>
                  </a:moveTo>
                  <a:lnTo>
                    <a:pt x="0" y="231"/>
                  </a:lnTo>
                  <a:lnTo>
                    <a:pt x="447" y="475"/>
                  </a:lnTo>
                  <a:lnTo>
                    <a:pt x="839" y="258"/>
                  </a:lnTo>
                  <a:lnTo>
                    <a:pt x="392" y="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2135850" y="4107750"/>
              <a:ext cx="21325" cy="12200"/>
            </a:xfrm>
            <a:custGeom>
              <a:avLst/>
              <a:gdLst/>
              <a:ahLst/>
              <a:cxnLst/>
              <a:rect l="l" t="t" r="r" b="b"/>
              <a:pathLst>
                <a:path w="853" h="488" extrusionOk="0">
                  <a:moveTo>
                    <a:pt x="406" y="0"/>
                  </a:moveTo>
                  <a:lnTo>
                    <a:pt x="1" y="244"/>
                  </a:lnTo>
                  <a:lnTo>
                    <a:pt x="447" y="488"/>
                  </a:lnTo>
                  <a:lnTo>
                    <a:pt x="454" y="484"/>
                  </a:lnTo>
                  <a:lnTo>
                    <a:pt x="454" y="484"/>
                  </a:lnTo>
                  <a:lnTo>
                    <a:pt x="14" y="244"/>
                  </a:lnTo>
                  <a:lnTo>
                    <a:pt x="406" y="14"/>
                  </a:lnTo>
                  <a:lnTo>
                    <a:pt x="841" y="264"/>
                  </a:lnTo>
                  <a:lnTo>
                    <a:pt x="841" y="264"/>
                  </a:lnTo>
                  <a:lnTo>
                    <a:pt x="853" y="258"/>
                  </a:lnTo>
                  <a:lnTo>
                    <a:pt x="406" y="0"/>
                  </a:lnTo>
                  <a:close/>
                  <a:moveTo>
                    <a:pt x="841" y="264"/>
                  </a:moveTo>
                  <a:lnTo>
                    <a:pt x="454" y="484"/>
                  </a:lnTo>
                  <a:lnTo>
                    <a:pt x="454" y="484"/>
                  </a:lnTo>
                  <a:lnTo>
                    <a:pt x="461" y="488"/>
                  </a:lnTo>
                  <a:lnTo>
                    <a:pt x="853" y="271"/>
                  </a:lnTo>
                  <a:lnTo>
                    <a:pt x="841" y="264"/>
                  </a:lnTo>
                  <a:close/>
                </a:path>
              </a:pathLst>
            </a:custGeom>
            <a:solidFill>
              <a:srgbClr val="AE7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2141950" y="4117425"/>
              <a:ext cx="10500" cy="5350"/>
            </a:xfrm>
            <a:custGeom>
              <a:avLst/>
              <a:gdLst/>
              <a:ahLst/>
              <a:cxnLst/>
              <a:rect l="l" t="t" r="r" b="b"/>
              <a:pathLst>
                <a:path w="420" h="214" extrusionOk="0">
                  <a:moveTo>
                    <a:pt x="179" y="1"/>
                  </a:moveTo>
                  <a:cubicBezTo>
                    <a:pt x="137" y="1"/>
                    <a:pt x="98" y="7"/>
                    <a:pt x="68" y="19"/>
                  </a:cubicBezTo>
                  <a:cubicBezTo>
                    <a:pt x="0" y="60"/>
                    <a:pt x="14" y="128"/>
                    <a:pt x="81" y="168"/>
                  </a:cubicBezTo>
                  <a:cubicBezTo>
                    <a:pt x="129" y="200"/>
                    <a:pt x="190" y="213"/>
                    <a:pt x="247" y="213"/>
                  </a:cubicBezTo>
                  <a:cubicBezTo>
                    <a:pt x="287" y="213"/>
                    <a:pt x="324" y="206"/>
                    <a:pt x="352" y="195"/>
                  </a:cubicBezTo>
                  <a:cubicBezTo>
                    <a:pt x="420" y="155"/>
                    <a:pt x="420" y="87"/>
                    <a:pt x="338" y="33"/>
                  </a:cubicBezTo>
                  <a:cubicBezTo>
                    <a:pt x="286" y="11"/>
                    <a:pt x="230" y="1"/>
                    <a:pt x="179" y="1"/>
                  </a:cubicBezTo>
                  <a:close/>
                </a:path>
              </a:pathLst>
            </a:custGeom>
            <a:solidFill>
              <a:srgbClr val="AE7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2141950" y="4117150"/>
              <a:ext cx="10850" cy="5625"/>
            </a:xfrm>
            <a:custGeom>
              <a:avLst/>
              <a:gdLst/>
              <a:ahLst/>
              <a:cxnLst/>
              <a:rect l="l" t="t" r="r" b="b"/>
              <a:pathLst>
                <a:path w="434" h="225" extrusionOk="0">
                  <a:moveTo>
                    <a:pt x="182" y="0"/>
                  </a:moveTo>
                  <a:cubicBezTo>
                    <a:pt x="151" y="0"/>
                    <a:pt x="121" y="6"/>
                    <a:pt x="96" y="20"/>
                  </a:cubicBezTo>
                  <a:lnTo>
                    <a:pt x="96" y="20"/>
                  </a:lnTo>
                  <a:cubicBezTo>
                    <a:pt x="119" y="15"/>
                    <a:pt x="147" y="12"/>
                    <a:pt x="178" y="12"/>
                  </a:cubicBezTo>
                  <a:cubicBezTo>
                    <a:pt x="233" y="12"/>
                    <a:pt x="294" y="22"/>
                    <a:pt x="338" y="44"/>
                  </a:cubicBezTo>
                  <a:cubicBezTo>
                    <a:pt x="420" y="84"/>
                    <a:pt x="433" y="152"/>
                    <a:pt x="352" y="206"/>
                  </a:cubicBezTo>
                  <a:cubicBezTo>
                    <a:pt x="326" y="217"/>
                    <a:pt x="290" y="223"/>
                    <a:pt x="252" y="224"/>
                  </a:cubicBezTo>
                  <a:lnTo>
                    <a:pt x="252" y="224"/>
                  </a:lnTo>
                  <a:cubicBezTo>
                    <a:pt x="198" y="223"/>
                    <a:pt x="140" y="209"/>
                    <a:pt x="95" y="179"/>
                  </a:cubicBezTo>
                  <a:cubicBezTo>
                    <a:pt x="14" y="139"/>
                    <a:pt x="14" y="71"/>
                    <a:pt x="81" y="30"/>
                  </a:cubicBezTo>
                  <a:cubicBezTo>
                    <a:pt x="86" y="27"/>
                    <a:pt x="91" y="23"/>
                    <a:pt x="96" y="20"/>
                  </a:cubicBezTo>
                  <a:lnTo>
                    <a:pt x="96" y="20"/>
                  </a:lnTo>
                  <a:cubicBezTo>
                    <a:pt x="85" y="23"/>
                    <a:pt x="76" y="26"/>
                    <a:pt x="68" y="30"/>
                  </a:cubicBezTo>
                  <a:cubicBezTo>
                    <a:pt x="0" y="71"/>
                    <a:pt x="0" y="139"/>
                    <a:pt x="81" y="179"/>
                  </a:cubicBezTo>
                  <a:cubicBezTo>
                    <a:pt x="121" y="211"/>
                    <a:pt x="184" y="224"/>
                    <a:pt x="243" y="224"/>
                  </a:cubicBezTo>
                  <a:cubicBezTo>
                    <a:pt x="246" y="224"/>
                    <a:pt x="249" y="224"/>
                    <a:pt x="252" y="224"/>
                  </a:cubicBezTo>
                  <a:lnTo>
                    <a:pt x="252" y="224"/>
                  </a:lnTo>
                  <a:cubicBezTo>
                    <a:pt x="255" y="224"/>
                    <a:pt x="257" y="224"/>
                    <a:pt x="260" y="224"/>
                  </a:cubicBezTo>
                  <a:cubicBezTo>
                    <a:pt x="300" y="224"/>
                    <a:pt x="337" y="217"/>
                    <a:pt x="365" y="206"/>
                  </a:cubicBezTo>
                  <a:cubicBezTo>
                    <a:pt x="433" y="166"/>
                    <a:pt x="433" y="98"/>
                    <a:pt x="352" y="44"/>
                  </a:cubicBezTo>
                  <a:cubicBezTo>
                    <a:pt x="303" y="20"/>
                    <a:pt x="240" y="0"/>
                    <a:pt x="182" y="0"/>
                  </a:cubicBezTo>
                  <a:close/>
                </a:path>
              </a:pathLst>
            </a:custGeom>
            <a:solidFill>
              <a:srgbClr val="AE7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2143625" y="4117875"/>
              <a:ext cx="7800" cy="4375"/>
            </a:xfrm>
            <a:custGeom>
              <a:avLst/>
              <a:gdLst/>
              <a:ahLst/>
              <a:cxnLst/>
              <a:rect l="l" t="t" r="r" b="b"/>
              <a:pathLst>
                <a:path w="312" h="175" extrusionOk="0">
                  <a:moveTo>
                    <a:pt x="107" y="1"/>
                  </a:moveTo>
                  <a:cubicBezTo>
                    <a:pt x="83" y="1"/>
                    <a:pt x="61" y="5"/>
                    <a:pt x="41" y="15"/>
                  </a:cubicBezTo>
                  <a:cubicBezTo>
                    <a:pt x="1" y="55"/>
                    <a:pt x="1" y="110"/>
                    <a:pt x="68" y="137"/>
                  </a:cubicBezTo>
                  <a:cubicBezTo>
                    <a:pt x="108" y="160"/>
                    <a:pt x="152" y="175"/>
                    <a:pt x="192" y="175"/>
                  </a:cubicBezTo>
                  <a:cubicBezTo>
                    <a:pt x="221" y="175"/>
                    <a:pt x="249" y="167"/>
                    <a:pt x="271" y="150"/>
                  </a:cubicBezTo>
                  <a:cubicBezTo>
                    <a:pt x="312" y="123"/>
                    <a:pt x="298" y="69"/>
                    <a:pt x="244" y="42"/>
                  </a:cubicBezTo>
                  <a:cubicBezTo>
                    <a:pt x="201" y="16"/>
                    <a:pt x="151" y="1"/>
                    <a:pt x="107" y="1"/>
                  </a:cubicBezTo>
                  <a:close/>
                </a:path>
              </a:pathLst>
            </a:custGeom>
            <a:solidFill>
              <a:srgbClr val="636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2142950" y="4117375"/>
              <a:ext cx="8150" cy="4450"/>
            </a:xfrm>
            <a:custGeom>
              <a:avLst/>
              <a:gdLst/>
              <a:ahLst/>
              <a:cxnLst/>
              <a:rect l="l" t="t" r="r" b="b"/>
              <a:pathLst>
                <a:path w="326" h="178" extrusionOk="0">
                  <a:moveTo>
                    <a:pt x="123" y="1"/>
                  </a:moveTo>
                  <a:cubicBezTo>
                    <a:pt x="98" y="1"/>
                    <a:pt x="75" y="6"/>
                    <a:pt x="55" y="21"/>
                  </a:cubicBezTo>
                  <a:cubicBezTo>
                    <a:pt x="1" y="62"/>
                    <a:pt x="28" y="103"/>
                    <a:pt x="68" y="143"/>
                  </a:cubicBezTo>
                  <a:cubicBezTo>
                    <a:pt x="111" y="160"/>
                    <a:pt x="165" y="177"/>
                    <a:pt x="209" y="177"/>
                  </a:cubicBezTo>
                  <a:cubicBezTo>
                    <a:pt x="234" y="177"/>
                    <a:pt x="256" y="172"/>
                    <a:pt x="271" y="157"/>
                  </a:cubicBezTo>
                  <a:lnTo>
                    <a:pt x="271" y="157"/>
                  </a:lnTo>
                  <a:cubicBezTo>
                    <a:pt x="254" y="162"/>
                    <a:pt x="228" y="166"/>
                    <a:pt x="201" y="166"/>
                  </a:cubicBezTo>
                  <a:cubicBezTo>
                    <a:pt x="162" y="166"/>
                    <a:pt x="119" y="159"/>
                    <a:pt x="95" y="143"/>
                  </a:cubicBezTo>
                  <a:cubicBezTo>
                    <a:pt x="41" y="130"/>
                    <a:pt x="28" y="75"/>
                    <a:pt x="68" y="35"/>
                  </a:cubicBezTo>
                  <a:cubicBezTo>
                    <a:pt x="88" y="25"/>
                    <a:pt x="110" y="21"/>
                    <a:pt x="134" y="21"/>
                  </a:cubicBezTo>
                  <a:cubicBezTo>
                    <a:pt x="177" y="21"/>
                    <a:pt x="223" y="36"/>
                    <a:pt x="258" y="62"/>
                  </a:cubicBezTo>
                  <a:cubicBezTo>
                    <a:pt x="312" y="75"/>
                    <a:pt x="325" y="130"/>
                    <a:pt x="271" y="157"/>
                  </a:cubicBezTo>
                  <a:cubicBezTo>
                    <a:pt x="325" y="143"/>
                    <a:pt x="325" y="75"/>
                    <a:pt x="258" y="35"/>
                  </a:cubicBezTo>
                  <a:cubicBezTo>
                    <a:pt x="215" y="18"/>
                    <a:pt x="167" y="1"/>
                    <a:pt x="123" y="1"/>
                  </a:cubicBezTo>
                  <a:close/>
                </a:path>
              </a:pathLst>
            </a:custGeom>
            <a:solidFill>
              <a:srgbClr val="AE7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1874700" y="4233925"/>
              <a:ext cx="36225" cy="31150"/>
            </a:xfrm>
            <a:custGeom>
              <a:avLst/>
              <a:gdLst/>
              <a:ahLst/>
              <a:cxnLst/>
              <a:rect l="l" t="t" r="r" b="b"/>
              <a:pathLst>
                <a:path w="1449" h="1246" extrusionOk="0">
                  <a:moveTo>
                    <a:pt x="1" y="1"/>
                  </a:moveTo>
                  <a:lnTo>
                    <a:pt x="1" y="406"/>
                  </a:lnTo>
                  <a:lnTo>
                    <a:pt x="1448" y="1245"/>
                  </a:lnTo>
                  <a:lnTo>
                    <a:pt x="1448" y="8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1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1874700" y="4244075"/>
              <a:ext cx="36225" cy="30800"/>
            </a:xfrm>
            <a:custGeom>
              <a:avLst/>
              <a:gdLst/>
              <a:ahLst/>
              <a:cxnLst/>
              <a:rect l="l" t="t" r="r" b="b"/>
              <a:pathLst>
                <a:path w="1449" h="1232" extrusionOk="0">
                  <a:moveTo>
                    <a:pt x="1" y="0"/>
                  </a:moveTo>
                  <a:lnTo>
                    <a:pt x="1" y="406"/>
                  </a:lnTo>
                  <a:lnTo>
                    <a:pt x="1448" y="1232"/>
                  </a:lnTo>
                  <a:lnTo>
                    <a:pt x="1448" y="8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8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1874700" y="4254225"/>
              <a:ext cx="36225" cy="30800"/>
            </a:xfrm>
            <a:custGeom>
              <a:avLst/>
              <a:gdLst/>
              <a:ahLst/>
              <a:cxnLst/>
              <a:rect l="l" t="t" r="r" b="b"/>
              <a:pathLst>
                <a:path w="1449" h="1232" extrusionOk="0">
                  <a:moveTo>
                    <a:pt x="1" y="0"/>
                  </a:moveTo>
                  <a:lnTo>
                    <a:pt x="1" y="379"/>
                  </a:lnTo>
                  <a:lnTo>
                    <a:pt x="1448" y="1232"/>
                  </a:lnTo>
                  <a:lnTo>
                    <a:pt x="1448" y="8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D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1806025" y="4404075"/>
              <a:ext cx="54150" cy="58550"/>
            </a:xfrm>
            <a:custGeom>
              <a:avLst/>
              <a:gdLst/>
              <a:ahLst/>
              <a:cxnLst/>
              <a:rect l="l" t="t" r="r" b="b"/>
              <a:pathLst>
                <a:path w="2166" h="2342" extrusionOk="0">
                  <a:moveTo>
                    <a:pt x="1" y="1"/>
                  </a:moveTo>
                  <a:lnTo>
                    <a:pt x="2166" y="2342"/>
                  </a:lnTo>
                  <a:close/>
                  <a:moveTo>
                    <a:pt x="2166" y="1259"/>
                  </a:moveTo>
                  <a:lnTo>
                    <a:pt x="1" y="10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1804675" y="4402400"/>
              <a:ext cx="56525" cy="61925"/>
            </a:xfrm>
            <a:custGeom>
              <a:avLst/>
              <a:gdLst/>
              <a:ahLst/>
              <a:cxnLst/>
              <a:rect l="l" t="t" r="r" b="b"/>
              <a:pathLst>
                <a:path w="2261" h="2477" extrusionOk="0">
                  <a:moveTo>
                    <a:pt x="95" y="0"/>
                  </a:moveTo>
                  <a:lnTo>
                    <a:pt x="1" y="162"/>
                  </a:lnTo>
                  <a:lnTo>
                    <a:pt x="880" y="1110"/>
                  </a:lnTo>
                  <a:lnTo>
                    <a:pt x="880" y="1110"/>
                  </a:lnTo>
                  <a:lnTo>
                    <a:pt x="1" y="1042"/>
                  </a:lnTo>
                  <a:lnTo>
                    <a:pt x="95" y="1285"/>
                  </a:lnTo>
                  <a:lnTo>
                    <a:pt x="1137" y="1380"/>
                  </a:lnTo>
                  <a:lnTo>
                    <a:pt x="2166" y="2476"/>
                  </a:lnTo>
                  <a:lnTo>
                    <a:pt x="2260" y="2341"/>
                  </a:lnTo>
                  <a:lnTo>
                    <a:pt x="1381" y="1394"/>
                  </a:lnTo>
                  <a:lnTo>
                    <a:pt x="1381" y="1394"/>
                  </a:lnTo>
                  <a:lnTo>
                    <a:pt x="2260" y="1461"/>
                  </a:lnTo>
                  <a:lnTo>
                    <a:pt x="2166" y="1204"/>
                  </a:lnTo>
                  <a:lnTo>
                    <a:pt x="1137" y="112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1806025" y="4404075"/>
              <a:ext cx="54150" cy="58550"/>
            </a:xfrm>
            <a:custGeom>
              <a:avLst/>
              <a:gdLst/>
              <a:ahLst/>
              <a:cxnLst/>
              <a:rect l="l" t="t" r="r" b="b"/>
              <a:pathLst>
                <a:path w="2166" h="2342" extrusionOk="0">
                  <a:moveTo>
                    <a:pt x="1" y="1083"/>
                  </a:moveTo>
                  <a:lnTo>
                    <a:pt x="1083" y="1178"/>
                  </a:lnTo>
                  <a:close/>
                  <a:moveTo>
                    <a:pt x="1083" y="1178"/>
                  </a:moveTo>
                  <a:lnTo>
                    <a:pt x="2166" y="2342"/>
                  </a:lnTo>
                  <a:close/>
                  <a:moveTo>
                    <a:pt x="1" y="1"/>
                  </a:moveTo>
                  <a:lnTo>
                    <a:pt x="1083" y="11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1805350" y="4403400"/>
              <a:ext cx="55175" cy="60575"/>
            </a:xfrm>
            <a:custGeom>
              <a:avLst/>
              <a:gdLst/>
              <a:ahLst/>
              <a:cxnLst/>
              <a:rect l="l" t="t" r="r" b="b"/>
              <a:pathLst>
                <a:path w="2207" h="2423" extrusionOk="0">
                  <a:moveTo>
                    <a:pt x="41" y="1"/>
                  </a:moveTo>
                  <a:lnTo>
                    <a:pt x="1" y="82"/>
                  </a:lnTo>
                  <a:lnTo>
                    <a:pt x="948" y="1110"/>
                  </a:lnTo>
                  <a:lnTo>
                    <a:pt x="1" y="1043"/>
                  </a:lnTo>
                  <a:lnTo>
                    <a:pt x="41" y="1205"/>
                  </a:lnTo>
                  <a:lnTo>
                    <a:pt x="1110" y="1286"/>
                  </a:lnTo>
                  <a:lnTo>
                    <a:pt x="2166" y="2423"/>
                  </a:lnTo>
                  <a:lnTo>
                    <a:pt x="2206" y="2328"/>
                  </a:lnTo>
                  <a:lnTo>
                    <a:pt x="1259" y="1300"/>
                  </a:lnTo>
                  <a:lnTo>
                    <a:pt x="2206" y="1367"/>
                  </a:lnTo>
                  <a:lnTo>
                    <a:pt x="2166" y="1205"/>
                  </a:lnTo>
                  <a:lnTo>
                    <a:pt x="1110" y="1137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B683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1806025" y="4417600"/>
              <a:ext cx="54150" cy="31500"/>
            </a:xfrm>
            <a:custGeom>
              <a:avLst/>
              <a:gdLst/>
              <a:ahLst/>
              <a:cxnLst/>
              <a:rect l="l" t="t" r="r" b="b"/>
              <a:pathLst>
                <a:path w="2166" h="1260" extrusionOk="0">
                  <a:moveTo>
                    <a:pt x="1083" y="96"/>
                  </a:moveTo>
                  <a:lnTo>
                    <a:pt x="1083" y="1178"/>
                  </a:lnTo>
                  <a:close/>
                  <a:moveTo>
                    <a:pt x="1" y="1"/>
                  </a:moveTo>
                  <a:lnTo>
                    <a:pt x="2166" y="1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1806025" y="4413550"/>
              <a:ext cx="54150" cy="40275"/>
            </a:xfrm>
            <a:custGeom>
              <a:avLst/>
              <a:gdLst/>
              <a:ahLst/>
              <a:cxnLst/>
              <a:rect l="l" t="t" r="r" b="b"/>
              <a:pathLst>
                <a:path w="2166" h="1611" extrusionOk="0">
                  <a:moveTo>
                    <a:pt x="1" y="1"/>
                  </a:moveTo>
                  <a:lnTo>
                    <a:pt x="1" y="352"/>
                  </a:lnTo>
                  <a:lnTo>
                    <a:pt x="894" y="880"/>
                  </a:lnTo>
                  <a:lnTo>
                    <a:pt x="894" y="1232"/>
                  </a:lnTo>
                  <a:lnTo>
                    <a:pt x="1259" y="1448"/>
                  </a:lnTo>
                  <a:lnTo>
                    <a:pt x="1259" y="1083"/>
                  </a:lnTo>
                  <a:lnTo>
                    <a:pt x="2166" y="1611"/>
                  </a:lnTo>
                  <a:lnTo>
                    <a:pt x="2166" y="1245"/>
                  </a:lnTo>
                  <a:lnTo>
                    <a:pt x="1259" y="731"/>
                  </a:lnTo>
                  <a:lnTo>
                    <a:pt x="1259" y="366"/>
                  </a:lnTo>
                  <a:lnTo>
                    <a:pt x="894" y="149"/>
                  </a:lnTo>
                  <a:lnTo>
                    <a:pt x="894" y="52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1806025" y="4417600"/>
              <a:ext cx="54150" cy="31500"/>
            </a:xfrm>
            <a:custGeom>
              <a:avLst/>
              <a:gdLst/>
              <a:ahLst/>
              <a:cxnLst/>
              <a:rect l="l" t="t" r="r" b="b"/>
              <a:pathLst>
                <a:path w="2166" h="1260" extrusionOk="0">
                  <a:moveTo>
                    <a:pt x="1083" y="96"/>
                  </a:moveTo>
                  <a:lnTo>
                    <a:pt x="1083" y="1178"/>
                  </a:lnTo>
                  <a:close/>
                  <a:moveTo>
                    <a:pt x="1" y="1"/>
                  </a:moveTo>
                  <a:lnTo>
                    <a:pt x="2166" y="1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1806025" y="4415250"/>
              <a:ext cx="54150" cy="36900"/>
            </a:xfrm>
            <a:custGeom>
              <a:avLst/>
              <a:gdLst/>
              <a:ahLst/>
              <a:cxnLst/>
              <a:rect l="l" t="t" r="r" b="b"/>
              <a:pathLst>
                <a:path w="2166" h="1476" extrusionOk="0">
                  <a:moveTo>
                    <a:pt x="1" y="0"/>
                  </a:moveTo>
                  <a:lnTo>
                    <a:pt x="1" y="217"/>
                  </a:lnTo>
                  <a:lnTo>
                    <a:pt x="961" y="771"/>
                  </a:lnTo>
                  <a:lnTo>
                    <a:pt x="961" y="1218"/>
                  </a:lnTo>
                  <a:lnTo>
                    <a:pt x="1191" y="1340"/>
                  </a:lnTo>
                  <a:lnTo>
                    <a:pt x="1191" y="907"/>
                  </a:lnTo>
                  <a:lnTo>
                    <a:pt x="2166" y="1475"/>
                  </a:lnTo>
                  <a:lnTo>
                    <a:pt x="2166" y="1245"/>
                  </a:lnTo>
                  <a:lnTo>
                    <a:pt x="1191" y="690"/>
                  </a:lnTo>
                  <a:lnTo>
                    <a:pt x="1191" y="257"/>
                  </a:lnTo>
                  <a:lnTo>
                    <a:pt x="961" y="136"/>
                  </a:lnTo>
                  <a:lnTo>
                    <a:pt x="961" y="5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683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1837500" y="4319175"/>
              <a:ext cx="14550" cy="26750"/>
            </a:xfrm>
            <a:custGeom>
              <a:avLst/>
              <a:gdLst/>
              <a:ahLst/>
              <a:cxnLst/>
              <a:rect l="l" t="t" r="r" b="b"/>
              <a:pathLst>
                <a:path w="582" h="1070" extrusionOk="0">
                  <a:moveTo>
                    <a:pt x="0" y="0"/>
                  </a:moveTo>
                  <a:lnTo>
                    <a:pt x="0" y="948"/>
                  </a:lnTo>
                  <a:lnTo>
                    <a:pt x="176" y="1069"/>
                  </a:lnTo>
                  <a:lnTo>
                    <a:pt x="176" y="663"/>
                  </a:lnTo>
                  <a:lnTo>
                    <a:pt x="487" y="826"/>
                  </a:lnTo>
                  <a:lnTo>
                    <a:pt x="487" y="677"/>
                  </a:lnTo>
                  <a:lnTo>
                    <a:pt x="176" y="515"/>
                  </a:lnTo>
                  <a:lnTo>
                    <a:pt x="176" y="257"/>
                  </a:lnTo>
                  <a:lnTo>
                    <a:pt x="582" y="487"/>
                  </a:lnTo>
                  <a:lnTo>
                    <a:pt x="582" y="3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1856100" y="4334725"/>
              <a:ext cx="10500" cy="22025"/>
            </a:xfrm>
            <a:custGeom>
              <a:avLst/>
              <a:gdLst/>
              <a:ahLst/>
              <a:cxnLst/>
              <a:rect l="l" t="t" r="r" b="b"/>
              <a:pathLst>
                <a:path w="420" h="881" extrusionOk="0">
                  <a:moveTo>
                    <a:pt x="0" y="1"/>
                  </a:moveTo>
                  <a:lnTo>
                    <a:pt x="0" y="772"/>
                  </a:lnTo>
                  <a:lnTo>
                    <a:pt x="176" y="880"/>
                  </a:lnTo>
                  <a:lnTo>
                    <a:pt x="176" y="501"/>
                  </a:lnTo>
                  <a:cubicBezTo>
                    <a:pt x="176" y="403"/>
                    <a:pt x="201" y="364"/>
                    <a:pt x="248" y="364"/>
                  </a:cubicBezTo>
                  <a:cubicBezTo>
                    <a:pt x="278" y="364"/>
                    <a:pt x="318" y="380"/>
                    <a:pt x="366" y="407"/>
                  </a:cubicBezTo>
                  <a:lnTo>
                    <a:pt x="420" y="447"/>
                  </a:lnTo>
                  <a:lnTo>
                    <a:pt x="420" y="244"/>
                  </a:lnTo>
                  <a:cubicBezTo>
                    <a:pt x="366" y="217"/>
                    <a:pt x="318" y="204"/>
                    <a:pt x="278" y="204"/>
                  </a:cubicBezTo>
                  <a:cubicBezTo>
                    <a:pt x="237" y="204"/>
                    <a:pt x="203" y="217"/>
                    <a:pt x="176" y="244"/>
                  </a:cubicBezTo>
                  <a:lnTo>
                    <a:pt x="176" y="1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1868275" y="4345475"/>
              <a:ext cx="19975" cy="27500"/>
            </a:xfrm>
            <a:custGeom>
              <a:avLst/>
              <a:gdLst/>
              <a:ahLst/>
              <a:cxnLst/>
              <a:rect l="l" t="t" r="r" b="b"/>
              <a:pathLst>
                <a:path w="799" h="1100" extrusionOk="0">
                  <a:moveTo>
                    <a:pt x="310" y="215"/>
                  </a:moveTo>
                  <a:cubicBezTo>
                    <a:pt x="339" y="215"/>
                    <a:pt x="372" y="226"/>
                    <a:pt x="406" y="247"/>
                  </a:cubicBezTo>
                  <a:cubicBezTo>
                    <a:pt x="501" y="315"/>
                    <a:pt x="609" y="450"/>
                    <a:pt x="609" y="586"/>
                  </a:cubicBezTo>
                  <a:cubicBezTo>
                    <a:pt x="609" y="678"/>
                    <a:pt x="559" y="726"/>
                    <a:pt x="497" y="726"/>
                  </a:cubicBezTo>
                  <a:cubicBezTo>
                    <a:pt x="468" y="726"/>
                    <a:pt x="437" y="715"/>
                    <a:pt x="406" y="694"/>
                  </a:cubicBezTo>
                  <a:cubicBezTo>
                    <a:pt x="298" y="640"/>
                    <a:pt x="203" y="504"/>
                    <a:pt x="203" y="356"/>
                  </a:cubicBezTo>
                  <a:cubicBezTo>
                    <a:pt x="203" y="263"/>
                    <a:pt x="247" y="215"/>
                    <a:pt x="310" y="215"/>
                  </a:cubicBezTo>
                  <a:close/>
                  <a:moveTo>
                    <a:pt x="184" y="0"/>
                  </a:moveTo>
                  <a:cubicBezTo>
                    <a:pt x="72" y="0"/>
                    <a:pt x="0" y="78"/>
                    <a:pt x="0" y="247"/>
                  </a:cubicBezTo>
                  <a:cubicBezTo>
                    <a:pt x="0" y="491"/>
                    <a:pt x="163" y="721"/>
                    <a:pt x="352" y="843"/>
                  </a:cubicBezTo>
                  <a:cubicBezTo>
                    <a:pt x="413" y="877"/>
                    <a:pt x="464" y="890"/>
                    <a:pt x="506" y="890"/>
                  </a:cubicBezTo>
                  <a:cubicBezTo>
                    <a:pt x="548" y="890"/>
                    <a:pt x="582" y="877"/>
                    <a:pt x="609" y="856"/>
                  </a:cubicBezTo>
                  <a:lnTo>
                    <a:pt x="609" y="978"/>
                  </a:lnTo>
                  <a:lnTo>
                    <a:pt x="799" y="1100"/>
                  </a:lnTo>
                  <a:lnTo>
                    <a:pt x="799" y="342"/>
                  </a:lnTo>
                  <a:lnTo>
                    <a:pt x="609" y="220"/>
                  </a:lnTo>
                  <a:lnTo>
                    <a:pt x="609" y="315"/>
                  </a:lnTo>
                  <a:cubicBezTo>
                    <a:pt x="555" y="220"/>
                    <a:pt x="474" y="112"/>
                    <a:pt x="352" y="44"/>
                  </a:cubicBezTo>
                  <a:cubicBezTo>
                    <a:pt x="290" y="15"/>
                    <a:pt x="233" y="0"/>
                    <a:pt x="184" y="0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1893300" y="4356375"/>
              <a:ext cx="17950" cy="30150"/>
            </a:xfrm>
            <a:custGeom>
              <a:avLst/>
              <a:gdLst/>
              <a:ahLst/>
              <a:cxnLst/>
              <a:rect l="l" t="t" r="r" b="b"/>
              <a:pathLst>
                <a:path w="718" h="1206" extrusionOk="0">
                  <a:moveTo>
                    <a:pt x="1" y="1"/>
                  </a:moveTo>
                  <a:lnTo>
                    <a:pt x="1" y="745"/>
                  </a:lnTo>
                  <a:lnTo>
                    <a:pt x="177" y="867"/>
                  </a:lnTo>
                  <a:lnTo>
                    <a:pt x="177" y="434"/>
                  </a:lnTo>
                  <a:cubicBezTo>
                    <a:pt x="177" y="362"/>
                    <a:pt x="207" y="320"/>
                    <a:pt x="259" y="320"/>
                  </a:cubicBezTo>
                  <a:cubicBezTo>
                    <a:pt x="285" y="320"/>
                    <a:pt x="316" y="330"/>
                    <a:pt x="353" y="353"/>
                  </a:cubicBezTo>
                  <a:cubicBezTo>
                    <a:pt x="447" y="420"/>
                    <a:pt x="515" y="529"/>
                    <a:pt x="515" y="650"/>
                  </a:cubicBezTo>
                  <a:lnTo>
                    <a:pt x="542" y="650"/>
                  </a:lnTo>
                  <a:lnTo>
                    <a:pt x="542" y="1083"/>
                  </a:lnTo>
                  <a:lnTo>
                    <a:pt x="718" y="1205"/>
                  </a:lnTo>
                  <a:lnTo>
                    <a:pt x="718" y="759"/>
                  </a:lnTo>
                  <a:cubicBezTo>
                    <a:pt x="718" y="542"/>
                    <a:pt x="610" y="353"/>
                    <a:pt x="420" y="258"/>
                  </a:cubicBezTo>
                  <a:cubicBezTo>
                    <a:pt x="354" y="216"/>
                    <a:pt x="298" y="200"/>
                    <a:pt x="252" y="200"/>
                  </a:cubicBezTo>
                  <a:cubicBezTo>
                    <a:pt x="223" y="200"/>
                    <a:pt x="198" y="207"/>
                    <a:pt x="177" y="217"/>
                  </a:cubicBezTo>
                  <a:lnTo>
                    <a:pt x="177" y="1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1913950" y="4372225"/>
              <a:ext cx="18625" cy="31450"/>
            </a:xfrm>
            <a:custGeom>
              <a:avLst/>
              <a:gdLst/>
              <a:ahLst/>
              <a:cxnLst/>
              <a:rect l="l" t="t" r="r" b="b"/>
              <a:pathLst>
                <a:path w="745" h="1258" extrusionOk="0">
                  <a:moveTo>
                    <a:pt x="187" y="0"/>
                  </a:moveTo>
                  <a:cubicBezTo>
                    <a:pt x="76" y="0"/>
                    <a:pt x="9" y="73"/>
                    <a:pt x="0" y="233"/>
                  </a:cubicBezTo>
                  <a:cubicBezTo>
                    <a:pt x="0" y="449"/>
                    <a:pt x="135" y="666"/>
                    <a:pt x="325" y="801"/>
                  </a:cubicBezTo>
                  <a:lnTo>
                    <a:pt x="325" y="950"/>
                  </a:lnTo>
                  <a:lnTo>
                    <a:pt x="406" y="1004"/>
                  </a:lnTo>
                  <a:cubicBezTo>
                    <a:pt x="433" y="1045"/>
                    <a:pt x="474" y="1058"/>
                    <a:pt x="474" y="1085"/>
                  </a:cubicBezTo>
                  <a:cubicBezTo>
                    <a:pt x="474" y="1104"/>
                    <a:pt x="465" y="1111"/>
                    <a:pt x="454" y="1111"/>
                  </a:cubicBezTo>
                  <a:cubicBezTo>
                    <a:pt x="440" y="1111"/>
                    <a:pt x="421" y="1100"/>
                    <a:pt x="406" y="1085"/>
                  </a:cubicBezTo>
                  <a:lnTo>
                    <a:pt x="230" y="991"/>
                  </a:lnTo>
                  <a:lnTo>
                    <a:pt x="230" y="1112"/>
                  </a:lnTo>
                  <a:lnTo>
                    <a:pt x="433" y="1221"/>
                  </a:lnTo>
                  <a:cubicBezTo>
                    <a:pt x="480" y="1244"/>
                    <a:pt x="521" y="1257"/>
                    <a:pt x="554" y="1257"/>
                  </a:cubicBezTo>
                  <a:cubicBezTo>
                    <a:pt x="596" y="1257"/>
                    <a:pt x="623" y="1234"/>
                    <a:pt x="623" y="1180"/>
                  </a:cubicBezTo>
                  <a:cubicBezTo>
                    <a:pt x="623" y="1072"/>
                    <a:pt x="528" y="977"/>
                    <a:pt x="433" y="923"/>
                  </a:cubicBezTo>
                  <a:lnTo>
                    <a:pt x="433" y="869"/>
                  </a:lnTo>
                  <a:cubicBezTo>
                    <a:pt x="495" y="902"/>
                    <a:pt x="547" y="917"/>
                    <a:pt x="590" y="917"/>
                  </a:cubicBezTo>
                  <a:cubicBezTo>
                    <a:pt x="669" y="917"/>
                    <a:pt x="718" y="866"/>
                    <a:pt x="744" y="788"/>
                  </a:cubicBezTo>
                  <a:lnTo>
                    <a:pt x="541" y="666"/>
                  </a:lnTo>
                  <a:cubicBezTo>
                    <a:pt x="533" y="699"/>
                    <a:pt x="510" y="716"/>
                    <a:pt x="475" y="716"/>
                  </a:cubicBezTo>
                  <a:cubicBezTo>
                    <a:pt x="452" y="716"/>
                    <a:pt x="425" y="709"/>
                    <a:pt x="393" y="693"/>
                  </a:cubicBezTo>
                  <a:cubicBezTo>
                    <a:pt x="271" y="625"/>
                    <a:pt x="203" y="503"/>
                    <a:pt x="203" y="355"/>
                  </a:cubicBezTo>
                  <a:cubicBezTo>
                    <a:pt x="203" y="252"/>
                    <a:pt x="241" y="201"/>
                    <a:pt x="301" y="201"/>
                  </a:cubicBezTo>
                  <a:cubicBezTo>
                    <a:pt x="328" y="201"/>
                    <a:pt x="359" y="212"/>
                    <a:pt x="393" y="233"/>
                  </a:cubicBezTo>
                  <a:cubicBezTo>
                    <a:pt x="474" y="260"/>
                    <a:pt x="528" y="328"/>
                    <a:pt x="541" y="422"/>
                  </a:cubicBezTo>
                  <a:lnTo>
                    <a:pt x="744" y="530"/>
                  </a:lnTo>
                  <a:cubicBezTo>
                    <a:pt x="704" y="355"/>
                    <a:pt x="568" y="165"/>
                    <a:pt x="393" y="57"/>
                  </a:cubicBezTo>
                  <a:cubicBezTo>
                    <a:pt x="314" y="20"/>
                    <a:pt x="245" y="0"/>
                    <a:pt x="187" y="0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1934925" y="4384225"/>
              <a:ext cx="19975" cy="27650"/>
            </a:xfrm>
            <a:custGeom>
              <a:avLst/>
              <a:gdLst/>
              <a:ahLst/>
              <a:cxnLst/>
              <a:rect l="l" t="t" r="r" b="b"/>
              <a:pathLst>
                <a:path w="799" h="1106" extrusionOk="0">
                  <a:moveTo>
                    <a:pt x="315" y="208"/>
                  </a:moveTo>
                  <a:cubicBezTo>
                    <a:pt x="344" y="208"/>
                    <a:pt x="376" y="218"/>
                    <a:pt x="406" y="240"/>
                  </a:cubicBezTo>
                  <a:cubicBezTo>
                    <a:pt x="514" y="308"/>
                    <a:pt x="595" y="443"/>
                    <a:pt x="609" y="578"/>
                  </a:cubicBezTo>
                  <a:cubicBezTo>
                    <a:pt x="609" y="670"/>
                    <a:pt x="565" y="719"/>
                    <a:pt x="503" y="719"/>
                  </a:cubicBezTo>
                  <a:cubicBezTo>
                    <a:pt x="474" y="719"/>
                    <a:pt x="441" y="708"/>
                    <a:pt x="406" y="686"/>
                  </a:cubicBezTo>
                  <a:cubicBezTo>
                    <a:pt x="311" y="632"/>
                    <a:pt x="203" y="497"/>
                    <a:pt x="203" y="348"/>
                  </a:cubicBezTo>
                  <a:cubicBezTo>
                    <a:pt x="203" y="256"/>
                    <a:pt x="253" y="208"/>
                    <a:pt x="315" y="208"/>
                  </a:cubicBezTo>
                  <a:close/>
                  <a:moveTo>
                    <a:pt x="193" y="1"/>
                  </a:moveTo>
                  <a:cubicBezTo>
                    <a:pt x="78" y="1"/>
                    <a:pt x="0" y="85"/>
                    <a:pt x="0" y="253"/>
                  </a:cubicBezTo>
                  <a:cubicBezTo>
                    <a:pt x="0" y="497"/>
                    <a:pt x="176" y="727"/>
                    <a:pt x="365" y="849"/>
                  </a:cubicBezTo>
                  <a:cubicBezTo>
                    <a:pt x="420" y="883"/>
                    <a:pt x="470" y="896"/>
                    <a:pt x="513" y="896"/>
                  </a:cubicBezTo>
                  <a:cubicBezTo>
                    <a:pt x="555" y="896"/>
                    <a:pt x="589" y="883"/>
                    <a:pt x="609" y="862"/>
                  </a:cubicBezTo>
                  <a:lnTo>
                    <a:pt x="609" y="984"/>
                  </a:lnTo>
                  <a:lnTo>
                    <a:pt x="798" y="1106"/>
                  </a:lnTo>
                  <a:lnTo>
                    <a:pt x="798" y="348"/>
                  </a:lnTo>
                  <a:lnTo>
                    <a:pt x="609" y="226"/>
                  </a:lnTo>
                  <a:lnTo>
                    <a:pt x="609" y="321"/>
                  </a:lnTo>
                  <a:cubicBezTo>
                    <a:pt x="568" y="226"/>
                    <a:pt x="474" y="118"/>
                    <a:pt x="365" y="50"/>
                  </a:cubicBezTo>
                  <a:cubicBezTo>
                    <a:pt x="303" y="17"/>
                    <a:pt x="244" y="1"/>
                    <a:pt x="193" y="1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1959275" y="4387700"/>
              <a:ext cx="5775" cy="29250"/>
            </a:xfrm>
            <a:custGeom>
              <a:avLst/>
              <a:gdLst/>
              <a:ahLst/>
              <a:cxnLst/>
              <a:rect l="l" t="t" r="r" b="b"/>
              <a:pathLst>
                <a:path w="231" h="1170" extrusionOk="0">
                  <a:moveTo>
                    <a:pt x="52" y="1"/>
                  </a:moveTo>
                  <a:cubicBezTo>
                    <a:pt x="19" y="1"/>
                    <a:pt x="0" y="28"/>
                    <a:pt x="0" y="74"/>
                  </a:cubicBezTo>
                  <a:cubicBezTo>
                    <a:pt x="0" y="141"/>
                    <a:pt x="41" y="223"/>
                    <a:pt x="109" y="250"/>
                  </a:cubicBezTo>
                  <a:cubicBezTo>
                    <a:pt x="134" y="265"/>
                    <a:pt x="157" y="273"/>
                    <a:pt x="177" y="273"/>
                  </a:cubicBezTo>
                  <a:cubicBezTo>
                    <a:pt x="209" y="273"/>
                    <a:pt x="230" y="251"/>
                    <a:pt x="230" y="209"/>
                  </a:cubicBezTo>
                  <a:cubicBezTo>
                    <a:pt x="230" y="141"/>
                    <a:pt x="176" y="47"/>
                    <a:pt x="109" y="20"/>
                  </a:cubicBezTo>
                  <a:cubicBezTo>
                    <a:pt x="87" y="7"/>
                    <a:pt x="68" y="1"/>
                    <a:pt x="52" y="1"/>
                  </a:cubicBezTo>
                  <a:close/>
                  <a:moveTo>
                    <a:pt x="14" y="290"/>
                  </a:moveTo>
                  <a:lnTo>
                    <a:pt x="14" y="1048"/>
                  </a:lnTo>
                  <a:lnTo>
                    <a:pt x="203" y="1170"/>
                  </a:lnTo>
                  <a:lnTo>
                    <a:pt x="203" y="412"/>
                  </a:lnTo>
                  <a:lnTo>
                    <a:pt x="14" y="290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1968075" y="4403025"/>
              <a:ext cx="15775" cy="22650"/>
            </a:xfrm>
            <a:custGeom>
              <a:avLst/>
              <a:gdLst/>
              <a:ahLst/>
              <a:cxnLst/>
              <a:rect l="l" t="t" r="r" b="b"/>
              <a:pathLst>
                <a:path w="631" h="906" extrusionOk="0">
                  <a:moveTo>
                    <a:pt x="133" y="0"/>
                  </a:moveTo>
                  <a:cubicBezTo>
                    <a:pt x="57" y="0"/>
                    <a:pt x="14" y="46"/>
                    <a:pt x="14" y="110"/>
                  </a:cubicBezTo>
                  <a:cubicBezTo>
                    <a:pt x="14" y="381"/>
                    <a:pt x="433" y="557"/>
                    <a:pt x="433" y="692"/>
                  </a:cubicBezTo>
                  <a:cubicBezTo>
                    <a:pt x="433" y="723"/>
                    <a:pt x="420" y="740"/>
                    <a:pt x="397" y="740"/>
                  </a:cubicBezTo>
                  <a:cubicBezTo>
                    <a:pt x="379" y="740"/>
                    <a:pt x="355" y="729"/>
                    <a:pt x="325" y="706"/>
                  </a:cubicBezTo>
                  <a:cubicBezTo>
                    <a:pt x="257" y="652"/>
                    <a:pt x="190" y="584"/>
                    <a:pt x="190" y="516"/>
                  </a:cubicBezTo>
                  <a:lnTo>
                    <a:pt x="0" y="408"/>
                  </a:lnTo>
                  <a:lnTo>
                    <a:pt x="0" y="408"/>
                  </a:lnTo>
                  <a:cubicBezTo>
                    <a:pt x="14" y="543"/>
                    <a:pt x="149" y="719"/>
                    <a:pt x="338" y="841"/>
                  </a:cubicBezTo>
                  <a:cubicBezTo>
                    <a:pt x="418" y="886"/>
                    <a:pt x="483" y="906"/>
                    <a:pt x="531" y="906"/>
                  </a:cubicBezTo>
                  <a:cubicBezTo>
                    <a:pt x="597" y="906"/>
                    <a:pt x="630" y="869"/>
                    <a:pt x="623" y="814"/>
                  </a:cubicBezTo>
                  <a:cubicBezTo>
                    <a:pt x="623" y="543"/>
                    <a:pt x="203" y="367"/>
                    <a:pt x="203" y="232"/>
                  </a:cubicBezTo>
                  <a:cubicBezTo>
                    <a:pt x="203" y="203"/>
                    <a:pt x="211" y="190"/>
                    <a:pt x="228" y="190"/>
                  </a:cubicBezTo>
                  <a:cubicBezTo>
                    <a:pt x="244" y="190"/>
                    <a:pt x="266" y="200"/>
                    <a:pt x="298" y="219"/>
                  </a:cubicBezTo>
                  <a:cubicBezTo>
                    <a:pt x="393" y="246"/>
                    <a:pt x="433" y="313"/>
                    <a:pt x="433" y="381"/>
                  </a:cubicBezTo>
                  <a:lnTo>
                    <a:pt x="623" y="489"/>
                  </a:lnTo>
                  <a:cubicBezTo>
                    <a:pt x="609" y="340"/>
                    <a:pt x="501" y="164"/>
                    <a:pt x="325" y="70"/>
                  </a:cubicBezTo>
                  <a:cubicBezTo>
                    <a:pt x="249" y="21"/>
                    <a:pt x="183" y="0"/>
                    <a:pt x="133" y="0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2140925" y="4606025"/>
              <a:ext cx="10500" cy="21350"/>
            </a:xfrm>
            <a:custGeom>
              <a:avLst/>
              <a:gdLst/>
              <a:ahLst/>
              <a:cxnLst/>
              <a:rect l="l" t="t" r="r" b="b"/>
              <a:pathLst>
                <a:path w="420" h="854" extrusionOk="0">
                  <a:moveTo>
                    <a:pt x="1" y="1"/>
                  </a:moveTo>
                  <a:lnTo>
                    <a:pt x="1" y="623"/>
                  </a:lnTo>
                  <a:lnTo>
                    <a:pt x="420" y="853"/>
                  </a:lnTo>
                  <a:lnTo>
                    <a:pt x="420" y="758"/>
                  </a:lnTo>
                  <a:lnTo>
                    <a:pt x="149" y="610"/>
                  </a:lnTo>
                  <a:lnTo>
                    <a:pt x="149" y="434"/>
                  </a:lnTo>
                  <a:lnTo>
                    <a:pt x="393" y="569"/>
                  </a:lnTo>
                  <a:lnTo>
                    <a:pt x="393" y="474"/>
                  </a:lnTo>
                  <a:lnTo>
                    <a:pt x="149" y="339"/>
                  </a:lnTo>
                  <a:lnTo>
                    <a:pt x="149" y="177"/>
                  </a:lnTo>
                  <a:lnTo>
                    <a:pt x="420" y="339"/>
                  </a:lnTo>
                  <a:lnTo>
                    <a:pt x="420" y="2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2154800" y="4616850"/>
              <a:ext cx="13200" cy="20325"/>
            </a:xfrm>
            <a:custGeom>
              <a:avLst/>
              <a:gdLst/>
              <a:ahLst/>
              <a:cxnLst/>
              <a:rect l="l" t="t" r="r" b="b"/>
              <a:pathLst>
                <a:path w="528" h="813" extrusionOk="0">
                  <a:moveTo>
                    <a:pt x="0" y="1"/>
                  </a:moveTo>
                  <a:lnTo>
                    <a:pt x="0" y="488"/>
                  </a:lnTo>
                  <a:lnTo>
                    <a:pt x="136" y="569"/>
                  </a:lnTo>
                  <a:lnTo>
                    <a:pt x="136" y="298"/>
                  </a:lnTo>
                  <a:cubicBezTo>
                    <a:pt x="136" y="250"/>
                    <a:pt x="155" y="225"/>
                    <a:pt x="188" y="225"/>
                  </a:cubicBezTo>
                  <a:cubicBezTo>
                    <a:pt x="210" y="225"/>
                    <a:pt x="238" y="236"/>
                    <a:pt x="271" y="258"/>
                  </a:cubicBezTo>
                  <a:cubicBezTo>
                    <a:pt x="339" y="312"/>
                    <a:pt x="393" y="380"/>
                    <a:pt x="393" y="461"/>
                  </a:cubicBezTo>
                  <a:lnTo>
                    <a:pt x="393" y="731"/>
                  </a:lnTo>
                  <a:lnTo>
                    <a:pt x="528" y="813"/>
                  </a:lnTo>
                  <a:lnTo>
                    <a:pt x="528" y="528"/>
                  </a:lnTo>
                  <a:cubicBezTo>
                    <a:pt x="528" y="393"/>
                    <a:pt x="447" y="271"/>
                    <a:pt x="311" y="190"/>
                  </a:cubicBezTo>
                  <a:cubicBezTo>
                    <a:pt x="266" y="154"/>
                    <a:pt x="221" y="142"/>
                    <a:pt x="184" y="142"/>
                  </a:cubicBezTo>
                  <a:cubicBezTo>
                    <a:pt x="166" y="142"/>
                    <a:pt x="149" y="145"/>
                    <a:pt x="136" y="150"/>
                  </a:cubicBezTo>
                  <a:lnTo>
                    <a:pt x="136" y="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2170700" y="4628825"/>
              <a:ext cx="15250" cy="21975"/>
            </a:xfrm>
            <a:custGeom>
              <a:avLst/>
              <a:gdLst/>
              <a:ahLst/>
              <a:cxnLst/>
              <a:rect l="l" t="t" r="r" b="b"/>
              <a:pathLst>
                <a:path w="610" h="879" extrusionOk="0">
                  <a:moveTo>
                    <a:pt x="210" y="139"/>
                  </a:moveTo>
                  <a:cubicBezTo>
                    <a:pt x="235" y="139"/>
                    <a:pt x="265" y="150"/>
                    <a:pt x="298" y="171"/>
                  </a:cubicBezTo>
                  <a:cubicBezTo>
                    <a:pt x="379" y="212"/>
                    <a:pt x="447" y="307"/>
                    <a:pt x="447" y="401"/>
                  </a:cubicBezTo>
                  <a:cubicBezTo>
                    <a:pt x="447" y="453"/>
                    <a:pt x="419" y="478"/>
                    <a:pt x="378" y="478"/>
                  </a:cubicBezTo>
                  <a:cubicBezTo>
                    <a:pt x="354" y="478"/>
                    <a:pt x="327" y="470"/>
                    <a:pt x="298" y="455"/>
                  </a:cubicBezTo>
                  <a:cubicBezTo>
                    <a:pt x="217" y="401"/>
                    <a:pt x="149" y="320"/>
                    <a:pt x="149" y="212"/>
                  </a:cubicBezTo>
                  <a:cubicBezTo>
                    <a:pt x="149" y="163"/>
                    <a:pt x="173" y="139"/>
                    <a:pt x="210" y="139"/>
                  </a:cubicBezTo>
                  <a:close/>
                  <a:moveTo>
                    <a:pt x="123" y="0"/>
                  </a:moveTo>
                  <a:cubicBezTo>
                    <a:pt x="56" y="0"/>
                    <a:pt x="8" y="41"/>
                    <a:pt x="0" y="131"/>
                  </a:cubicBezTo>
                  <a:cubicBezTo>
                    <a:pt x="0" y="279"/>
                    <a:pt x="95" y="455"/>
                    <a:pt x="244" y="537"/>
                  </a:cubicBezTo>
                  <a:cubicBezTo>
                    <a:pt x="307" y="573"/>
                    <a:pt x="358" y="585"/>
                    <a:pt x="393" y="585"/>
                  </a:cubicBezTo>
                  <a:cubicBezTo>
                    <a:pt x="411" y="585"/>
                    <a:pt x="424" y="582"/>
                    <a:pt x="433" y="577"/>
                  </a:cubicBezTo>
                  <a:lnTo>
                    <a:pt x="433" y="658"/>
                  </a:lnTo>
                  <a:cubicBezTo>
                    <a:pt x="433" y="710"/>
                    <a:pt x="411" y="735"/>
                    <a:pt x="374" y="735"/>
                  </a:cubicBezTo>
                  <a:cubicBezTo>
                    <a:pt x="353" y="735"/>
                    <a:pt x="327" y="727"/>
                    <a:pt x="298" y="712"/>
                  </a:cubicBezTo>
                  <a:cubicBezTo>
                    <a:pt x="230" y="672"/>
                    <a:pt x="176" y="604"/>
                    <a:pt x="163" y="550"/>
                  </a:cubicBezTo>
                  <a:lnTo>
                    <a:pt x="27" y="469"/>
                  </a:lnTo>
                  <a:lnTo>
                    <a:pt x="27" y="469"/>
                  </a:lnTo>
                  <a:cubicBezTo>
                    <a:pt x="41" y="604"/>
                    <a:pt x="163" y="740"/>
                    <a:pt x="311" y="821"/>
                  </a:cubicBezTo>
                  <a:cubicBezTo>
                    <a:pt x="381" y="860"/>
                    <a:pt x="440" y="878"/>
                    <a:pt x="486" y="878"/>
                  </a:cubicBezTo>
                  <a:cubicBezTo>
                    <a:pt x="566" y="878"/>
                    <a:pt x="609" y="825"/>
                    <a:pt x="609" y="740"/>
                  </a:cubicBezTo>
                  <a:lnTo>
                    <a:pt x="609" y="252"/>
                  </a:lnTo>
                  <a:lnTo>
                    <a:pt x="447" y="171"/>
                  </a:lnTo>
                  <a:lnTo>
                    <a:pt x="447" y="239"/>
                  </a:lnTo>
                  <a:cubicBezTo>
                    <a:pt x="420" y="171"/>
                    <a:pt x="352" y="104"/>
                    <a:pt x="271" y="49"/>
                  </a:cubicBezTo>
                  <a:cubicBezTo>
                    <a:pt x="217" y="17"/>
                    <a:pt x="166" y="0"/>
                    <a:pt x="123" y="0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2189300" y="4632425"/>
              <a:ext cx="3400" cy="18625"/>
            </a:xfrm>
            <a:custGeom>
              <a:avLst/>
              <a:gdLst/>
              <a:ahLst/>
              <a:cxnLst/>
              <a:rect l="l" t="t" r="r" b="b"/>
              <a:pathLst>
                <a:path w="136" h="745" extrusionOk="0">
                  <a:moveTo>
                    <a:pt x="0" y="0"/>
                  </a:moveTo>
                  <a:lnTo>
                    <a:pt x="0" y="663"/>
                  </a:lnTo>
                  <a:lnTo>
                    <a:pt x="136" y="744"/>
                  </a:lnTo>
                  <a:lnTo>
                    <a:pt x="136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2196075" y="4636775"/>
              <a:ext cx="4075" cy="18675"/>
            </a:xfrm>
            <a:custGeom>
              <a:avLst/>
              <a:gdLst/>
              <a:ahLst/>
              <a:cxnLst/>
              <a:rect l="l" t="t" r="r" b="b"/>
              <a:pathLst>
                <a:path w="163" h="747" extrusionOk="0">
                  <a:moveTo>
                    <a:pt x="31" y="1"/>
                  </a:moveTo>
                  <a:cubicBezTo>
                    <a:pt x="10" y="1"/>
                    <a:pt x="0" y="12"/>
                    <a:pt x="0" y="29"/>
                  </a:cubicBezTo>
                  <a:cubicBezTo>
                    <a:pt x="0" y="70"/>
                    <a:pt x="27" y="124"/>
                    <a:pt x="81" y="151"/>
                  </a:cubicBezTo>
                  <a:cubicBezTo>
                    <a:pt x="101" y="166"/>
                    <a:pt x="117" y="172"/>
                    <a:pt x="130" y="172"/>
                  </a:cubicBezTo>
                  <a:cubicBezTo>
                    <a:pt x="152" y="172"/>
                    <a:pt x="162" y="155"/>
                    <a:pt x="162" y="137"/>
                  </a:cubicBezTo>
                  <a:cubicBezTo>
                    <a:pt x="162" y="97"/>
                    <a:pt x="135" y="56"/>
                    <a:pt x="81" y="16"/>
                  </a:cubicBezTo>
                  <a:cubicBezTo>
                    <a:pt x="61" y="5"/>
                    <a:pt x="44" y="1"/>
                    <a:pt x="31" y="1"/>
                  </a:cubicBezTo>
                  <a:close/>
                  <a:moveTo>
                    <a:pt x="14" y="164"/>
                  </a:moveTo>
                  <a:lnTo>
                    <a:pt x="14" y="665"/>
                  </a:lnTo>
                  <a:lnTo>
                    <a:pt x="149" y="746"/>
                  </a:lnTo>
                  <a:lnTo>
                    <a:pt x="149" y="259"/>
                  </a:lnTo>
                  <a:lnTo>
                    <a:pt x="14" y="164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2202825" y="4646300"/>
              <a:ext cx="11875" cy="15750"/>
            </a:xfrm>
            <a:custGeom>
              <a:avLst/>
              <a:gdLst/>
              <a:ahLst/>
              <a:cxnLst/>
              <a:rect l="l" t="t" r="r" b="b"/>
              <a:pathLst>
                <a:path w="475" h="630" extrusionOk="0">
                  <a:moveTo>
                    <a:pt x="85" y="1"/>
                  </a:moveTo>
                  <a:cubicBezTo>
                    <a:pt x="39" y="1"/>
                    <a:pt x="14" y="28"/>
                    <a:pt x="14" y="81"/>
                  </a:cubicBezTo>
                  <a:cubicBezTo>
                    <a:pt x="14" y="257"/>
                    <a:pt x="339" y="392"/>
                    <a:pt x="339" y="487"/>
                  </a:cubicBezTo>
                  <a:cubicBezTo>
                    <a:pt x="339" y="501"/>
                    <a:pt x="329" y="507"/>
                    <a:pt x="312" y="507"/>
                  </a:cubicBezTo>
                  <a:cubicBezTo>
                    <a:pt x="295" y="507"/>
                    <a:pt x="271" y="501"/>
                    <a:pt x="244" y="487"/>
                  </a:cubicBezTo>
                  <a:cubicBezTo>
                    <a:pt x="204" y="446"/>
                    <a:pt x="150" y="392"/>
                    <a:pt x="150" y="365"/>
                  </a:cubicBezTo>
                  <a:lnTo>
                    <a:pt x="1" y="284"/>
                  </a:lnTo>
                  <a:lnTo>
                    <a:pt x="1" y="284"/>
                  </a:lnTo>
                  <a:cubicBezTo>
                    <a:pt x="14" y="365"/>
                    <a:pt x="109" y="501"/>
                    <a:pt x="244" y="582"/>
                  </a:cubicBezTo>
                  <a:cubicBezTo>
                    <a:pt x="306" y="613"/>
                    <a:pt x="360" y="630"/>
                    <a:pt x="399" y="630"/>
                  </a:cubicBezTo>
                  <a:cubicBezTo>
                    <a:pt x="446" y="630"/>
                    <a:pt x="474" y="606"/>
                    <a:pt x="474" y="555"/>
                  </a:cubicBezTo>
                  <a:cubicBezTo>
                    <a:pt x="474" y="365"/>
                    <a:pt x="150" y="230"/>
                    <a:pt x="150" y="149"/>
                  </a:cubicBezTo>
                  <a:cubicBezTo>
                    <a:pt x="150" y="128"/>
                    <a:pt x="156" y="118"/>
                    <a:pt x="170" y="118"/>
                  </a:cubicBezTo>
                  <a:cubicBezTo>
                    <a:pt x="183" y="118"/>
                    <a:pt x="204" y="128"/>
                    <a:pt x="231" y="149"/>
                  </a:cubicBezTo>
                  <a:cubicBezTo>
                    <a:pt x="298" y="176"/>
                    <a:pt x="339" y="230"/>
                    <a:pt x="339" y="257"/>
                  </a:cubicBezTo>
                  <a:lnTo>
                    <a:pt x="474" y="352"/>
                  </a:lnTo>
                  <a:cubicBezTo>
                    <a:pt x="447" y="244"/>
                    <a:pt x="366" y="149"/>
                    <a:pt x="231" y="54"/>
                  </a:cubicBezTo>
                  <a:cubicBezTo>
                    <a:pt x="171" y="18"/>
                    <a:pt x="122" y="1"/>
                    <a:pt x="85" y="1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2217375" y="4649000"/>
              <a:ext cx="13225" cy="24025"/>
            </a:xfrm>
            <a:custGeom>
              <a:avLst/>
              <a:gdLst/>
              <a:ahLst/>
              <a:cxnLst/>
              <a:rect l="l" t="t" r="r" b="b"/>
              <a:pathLst>
                <a:path w="529" h="961" extrusionOk="0">
                  <a:moveTo>
                    <a:pt x="1" y="0"/>
                  </a:moveTo>
                  <a:lnTo>
                    <a:pt x="1" y="650"/>
                  </a:lnTo>
                  <a:lnTo>
                    <a:pt x="136" y="731"/>
                  </a:lnTo>
                  <a:lnTo>
                    <a:pt x="136" y="460"/>
                  </a:lnTo>
                  <a:cubicBezTo>
                    <a:pt x="136" y="408"/>
                    <a:pt x="158" y="378"/>
                    <a:pt x="196" y="378"/>
                  </a:cubicBezTo>
                  <a:cubicBezTo>
                    <a:pt x="217" y="378"/>
                    <a:pt x="242" y="387"/>
                    <a:pt x="271" y="406"/>
                  </a:cubicBezTo>
                  <a:cubicBezTo>
                    <a:pt x="339" y="460"/>
                    <a:pt x="393" y="528"/>
                    <a:pt x="393" y="609"/>
                  </a:cubicBezTo>
                  <a:lnTo>
                    <a:pt x="393" y="880"/>
                  </a:lnTo>
                  <a:lnTo>
                    <a:pt x="528" y="961"/>
                  </a:lnTo>
                  <a:lnTo>
                    <a:pt x="528" y="677"/>
                  </a:lnTo>
                  <a:cubicBezTo>
                    <a:pt x="528" y="541"/>
                    <a:pt x="447" y="406"/>
                    <a:pt x="312" y="338"/>
                  </a:cubicBezTo>
                  <a:cubicBezTo>
                    <a:pt x="272" y="307"/>
                    <a:pt x="232" y="294"/>
                    <a:pt x="198" y="294"/>
                  </a:cubicBezTo>
                  <a:cubicBezTo>
                    <a:pt x="174" y="294"/>
                    <a:pt x="153" y="300"/>
                    <a:pt x="136" y="311"/>
                  </a:cubicBezTo>
                  <a:lnTo>
                    <a:pt x="136" y="8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1927125" y="4271475"/>
              <a:ext cx="15600" cy="21425"/>
            </a:xfrm>
            <a:custGeom>
              <a:avLst/>
              <a:gdLst/>
              <a:ahLst/>
              <a:cxnLst/>
              <a:rect l="l" t="t" r="r" b="b"/>
              <a:pathLst>
                <a:path w="624" h="857" extrusionOk="0">
                  <a:moveTo>
                    <a:pt x="150" y="217"/>
                  </a:moveTo>
                  <a:lnTo>
                    <a:pt x="244" y="271"/>
                  </a:lnTo>
                  <a:cubicBezTo>
                    <a:pt x="393" y="352"/>
                    <a:pt x="488" y="474"/>
                    <a:pt x="488" y="609"/>
                  </a:cubicBezTo>
                  <a:cubicBezTo>
                    <a:pt x="488" y="690"/>
                    <a:pt x="454" y="727"/>
                    <a:pt x="396" y="727"/>
                  </a:cubicBezTo>
                  <a:cubicBezTo>
                    <a:pt x="356" y="727"/>
                    <a:pt x="305" y="710"/>
                    <a:pt x="244" y="677"/>
                  </a:cubicBezTo>
                  <a:lnTo>
                    <a:pt x="150" y="623"/>
                  </a:lnTo>
                  <a:lnTo>
                    <a:pt x="150" y="217"/>
                  </a:lnTo>
                  <a:close/>
                  <a:moveTo>
                    <a:pt x="1" y="0"/>
                  </a:moveTo>
                  <a:lnTo>
                    <a:pt x="1" y="623"/>
                  </a:lnTo>
                  <a:lnTo>
                    <a:pt x="244" y="772"/>
                  </a:lnTo>
                  <a:cubicBezTo>
                    <a:pt x="340" y="828"/>
                    <a:pt x="422" y="856"/>
                    <a:pt x="485" y="856"/>
                  </a:cubicBezTo>
                  <a:cubicBezTo>
                    <a:pt x="573" y="856"/>
                    <a:pt x="623" y="801"/>
                    <a:pt x="623" y="691"/>
                  </a:cubicBezTo>
                  <a:cubicBezTo>
                    <a:pt x="623" y="501"/>
                    <a:pt x="488" y="298"/>
                    <a:pt x="244" y="14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1944725" y="4287700"/>
              <a:ext cx="14575" cy="15600"/>
            </a:xfrm>
            <a:custGeom>
              <a:avLst/>
              <a:gdLst/>
              <a:ahLst/>
              <a:cxnLst/>
              <a:rect l="l" t="t" r="r" b="b"/>
              <a:pathLst>
                <a:path w="583" h="624" extrusionOk="0">
                  <a:moveTo>
                    <a:pt x="192" y="136"/>
                  </a:moveTo>
                  <a:cubicBezTo>
                    <a:pt x="215" y="136"/>
                    <a:pt x="242" y="146"/>
                    <a:pt x="271" y="163"/>
                  </a:cubicBezTo>
                  <a:cubicBezTo>
                    <a:pt x="339" y="217"/>
                    <a:pt x="406" y="285"/>
                    <a:pt x="406" y="353"/>
                  </a:cubicBezTo>
                  <a:lnTo>
                    <a:pt x="136" y="190"/>
                  </a:lnTo>
                  <a:cubicBezTo>
                    <a:pt x="143" y="152"/>
                    <a:pt x="164" y="136"/>
                    <a:pt x="192" y="136"/>
                  </a:cubicBezTo>
                  <a:close/>
                  <a:moveTo>
                    <a:pt x="121" y="1"/>
                  </a:moveTo>
                  <a:cubicBezTo>
                    <a:pt x="47" y="1"/>
                    <a:pt x="0" y="49"/>
                    <a:pt x="0" y="150"/>
                  </a:cubicBezTo>
                  <a:cubicBezTo>
                    <a:pt x="0" y="299"/>
                    <a:pt x="122" y="461"/>
                    <a:pt x="285" y="569"/>
                  </a:cubicBezTo>
                  <a:cubicBezTo>
                    <a:pt x="347" y="607"/>
                    <a:pt x="400" y="624"/>
                    <a:pt x="444" y="624"/>
                  </a:cubicBezTo>
                  <a:cubicBezTo>
                    <a:pt x="495" y="624"/>
                    <a:pt x="533" y="600"/>
                    <a:pt x="555" y="556"/>
                  </a:cubicBezTo>
                  <a:lnTo>
                    <a:pt x="406" y="461"/>
                  </a:lnTo>
                  <a:cubicBezTo>
                    <a:pt x="400" y="481"/>
                    <a:pt x="386" y="491"/>
                    <a:pt x="366" y="491"/>
                  </a:cubicBezTo>
                  <a:cubicBezTo>
                    <a:pt x="346" y="491"/>
                    <a:pt x="318" y="481"/>
                    <a:pt x="285" y="461"/>
                  </a:cubicBezTo>
                  <a:cubicBezTo>
                    <a:pt x="217" y="434"/>
                    <a:pt x="149" y="366"/>
                    <a:pt x="149" y="285"/>
                  </a:cubicBezTo>
                  <a:lnTo>
                    <a:pt x="149" y="285"/>
                  </a:lnTo>
                  <a:lnTo>
                    <a:pt x="582" y="515"/>
                  </a:lnTo>
                  <a:lnTo>
                    <a:pt x="582" y="461"/>
                  </a:lnTo>
                  <a:cubicBezTo>
                    <a:pt x="582" y="312"/>
                    <a:pt x="461" y="163"/>
                    <a:pt x="285" y="55"/>
                  </a:cubicBezTo>
                  <a:cubicBezTo>
                    <a:pt x="223" y="19"/>
                    <a:pt x="167" y="1"/>
                    <a:pt x="121" y="1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1961300" y="4294825"/>
              <a:ext cx="13550" cy="20300"/>
            </a:xfrm>
            <a:custGeom>
              <a:avLst/>
              <a:gdLst/>
              <a:ahLst/>
              <a:cxnLst/>
              <a:rect l="l" t="t" r="r" b="b"/>
              <a:pathLst>
                <a:path w="542" h="812" extrusionOk="0">
                  <a:moveTo>
                    <a:pt x="0" y="0"/>
                  </a:moveTo>
                  <a:lnTo>
                    <a:pt x="0" y="284"/>
                  </a:lnTo>
                  <a:cubicBezTo>
                    <a:pt x="0" y="420"/>
                    <a:pt x="82" y="541"/>
                    <a:pt x="217" y="623"/>
                  </a:cubicBezTo>
                  <a:cubicBezTo>
                    <a:pt x="257" y="654"/>
                    <a:pt x="296" y="667"/>
                    <a:pt x="330" y="667"/>
                  </a:cubicBezTo>
                  <a:cubicBezTo>
                    <a:pt x="355" y="667"/>
                    <a:pt x="376" y="661"/>
                    <a:pt x="393" y="650"/>
                  </a:cubicBezTo>
                  <a:lnTo>
                    <a:pt x="393" y="717"/>
                  </a:lnTo>
                  <a:lnTo>
                    <a:pt x="542" y="812"/>
                  </a:lnTo>
                  <a:lnTo>
                    <a:pt x="542" y="311"/>
                  </a:lnTo>
                  <a:lnTo>
                    <a:pt x="393" y="230"/>
                  </a:lnTo>
                  <a:lnTo>
                    <a:pt x="393" y="501"/>
                  </a:lnTo>
                  <a:cubicBezTo>
                    <a:pt x="393" y="553"/>
                    <a:pt x="370" y="583"/>
                    <a:pt x="332" y="583"/>
                  </a:cubicBezTo>
                  <a:cubicBezTo>
                    <a:pt x="312" y="583"/>
                    <a:pt x="286" y="574"/>
                    <a:pt x="258" y="555"/>
                  </a:cubicBezTo>
                  <a:cubicBezTo>
                    <a:pt x="190" y="501"/>
                    <a:pt x="136" y="433"/>
                    <a:pt x="136" y="352"/>
                  </a:cubicBezTo>
                  <a:lnTo>
                    <a:pt x="136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1977200" y="4302250"/>
              <a:ext cx="9150" cy="18975"/>
            </a:xfrm>
            <a:custGeom>
              <a:avLst/>
              <a:gdLst/>
              <a:ahLst/>
              <a:cxnLst/>
              <a:rect l="l" t="t" r="r" b="b"/>
              <a:pathLst>
                <a:path w="366" h="759" extrusionOk="0">
                  <a:moveTo>
                    <a:pt x="68" y="1"/>
                  </a:moveTo>
                  <a:lnTo>
                    <a:pt x="68" y="123"/>
                  </a:lnTo>
                  <a:lnTo>
                    <a:pt x="0" y="82"/>
                  </a:lnTo>
                  <a:lnTo>
                    <a:pt x="0" y="190"/>
                  </a:lnTo>
                  <a:lnTo>
                    <a:pt x="68" y="217"/>
                  </a:lnTo>
                  <a:lnTo>
                    <a:pt x="82" y="217"/>
                  </a:lnTo>
                  <a:lnTo>
                    <a:pt x="82" y="461"/>
                  </a:lnTo>
                  <a:cubicBezTo>
                    <a:pt x="82" y="556"/>
                    <a:pt x="176" y="650"/>
                    <a:pt x="271" y="718"/>
                  </a:cubicBezTo>
                  <a:lnTo>
                    <a:pt x="352" y="759"/>
                  </a:lnTo>
                  <a:lnTo>
                    <a:pt x="352" y="664"/>
                  </a:lnTo>
                  <a:lnTo>
                    <a:pt x="285" y="623"/>
                  </a:lnTo>
                  <a:cubicBezTo>
                    <a:pt x="244" y="596"/>
                    <a:pt x="230" y="583"/>
                    <a:pt x="230" y="542"/>
                  </a:cubicBezTo>
                  <a:lnTo>
                    <a:pt x="230" y="312"/>
                  </a:lnTo>
                  <a:lnTo>
                    <a:pt x="366" y="380"/>
                  </a:lnTo>
                  <a:lnTo>
                    <a:pt x="366" y="271"/>
                  </a:lnTo>
                  <a:lnTo>
                    <a:pt x="230" y="204"/>
                  </a:lnTo>
                  <a:lnTo>
                    <a:pt x="230" y="8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1987350" y="4311925"/>
              <a:ext cx="11850" cy="15850"/>
            </a:xfrm>
            <a:custGeom>
              <a:avLst/>
              <a:gdLst/>
              <a:ahLst/>
              <a:cxnLst/>
              <a:rect l="l" t="t" r="r" b="b"/>
              <a:pathLst>
                <a:path w="474" h="634" extrusionOk="0">
                  <a:moveTo>
                    <a:pt x="98" y="0"/>
                  </a:moveTo>
                  <a:cubicBezTo>
                    <a:pt x="53" y="0"/>
                    <a:pt x="27" y="29"/>
                    <a:pt x="27" y="74"/>
                  </a:cubicBezTo>
                  <a:cubicBezTo>
                    <a:pt x="27" y="263"/>
                    <a:pt x="339" y="399"/>
                    <a:pt x="339" y="480"/>
                  </a:cubicBezTo>
                  <a:cubicBezTo>
                    <a:pt x="339" y="493"/>
                    <a:pt x="332" y="500"/>
                    <a:pt x="318" y="500"/>
                  </a:cubicBezTo>
                  <a:cubicBezTo>
                    <a:pt x="305" y="500"/>
                    <a:pt x="285" y="493"/>
                    <a:pt x="257" y="480"/>
                  </a:cubicBezTo>
                  <a:cubicBezTo>
                    <a:pt x="203" y="439"/>
                    <a:pt x="163" y="399"/>
                    <a:pt x="163" y="358"/>
                  </a:cubicBezTo>
                  <a:lnTo>
                    <a:pt x="0" y="277"/>
                  </a:lnTo>
                  <a:lnTo>
                    <a:pt x="0" y="277"/>
                  </a:lnTo>
                  <a:cubicBezTo>
                    <a:pt x="27" y="358"/>
                    <a:pt x="122" y="493"/>
                    <a:pt x="257" y="575"/>
                  </a:cubicBezTo>
                  <a:cubicBezTo>
                    <a:pt x="316" y="615"/>
                    <a:pt x="364" y="633"/>
                    <a:pt x="400" y="633"/>
                  </a:cubicBezTo>
                  <a:cubicBezTo>
                    <a:pt x="448" y="633"/>
                    <a:pt x="474" y="601"/>
                    <a:pt x="474" y="547"/>
                  </a:cubicBezTo>
                  <a:cubicBezTo>
                    <a:pt x="474" y="358"/>
                    <a:pt x="163" y="223"/>
                    <a:pt x="163" y="142"/>
                  </a:cubicBezTo>
                  <a:cubicBezTo>
                    <a:pt x="163" y="121"/>
                    <a:pt x="170" y="111"/>
                    <a:pt x="183" y="111"/>
                  </a:cubicBezTo>
                  <a:cubicBezTo>
                    <a:pt x="197" y="111"/>
                    <a:pt x="217" y="121"/>
                    <a:pt x="244" y="142"/>
                  </a:cubicBezTo>
                  <a:cubicBezTo>
                    <a:pt x="312" y="169"/>
                    <a:pt x="339" y="223"/>
                    <a:pt x="339" y="263"/>
                  </a:cubicBezTo>
                  <a:lnTo>
                    <a:pt x="474" y="344"/>
                  </a:lnTo>
                  <a:cubicBezTo>
                    <a:pt x="460" y="236"/>
                    <a:pt x="379" y="142"/>
                    <a:pt x="244" y="60"/>
                  </a:cubicBezTo>
                  <a:cubicBezTo>
                    <a:pt x="184" y="18"/>
                    <a:pt x="135" y="0"/>
                    <a:pt x="98" y="0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2001550" y="4320675"/>
              <a:ext cx="13900" cy="15100"/>
            </a:xfrm>
            <a:custGeom>
              <a:avLst/>
              <a:gdLst/>
              <a:ahLst/>
              <a:cxnLst/>
              <a:rect l="l" t="t" r="r" b="b"/>
              <a:pathLst>
                <a:path w="556" h="604" extrusionOk="0">
                  <a:moveTo>
                    <a:pt x="112" y="0"/>
                  </a:moveTo>
                  <a:cubicBezTo>
                    <a:pt x="41" y="0"/>
                    <a:pt x="1" y="47"/>
                    <a:pt x="1" y="130"/>
                  </a:cubicBezTo>
                  <a:cubicBezTo>
                    <a:pt x="1" y="292"/>
                    <a:pt x="109" y="455"/>
                    <a:pt x="285" y="549"/>
                  </a:cubicBezTo>
                  <a:cubicBezTo>
                    <a:pt x="353" y="587"/>
                    <a:pt x="407" y="604"/>
                    <a:pt x="450" y="604"/>
                  </a:cubicBezTo>
                  <a:cubicBezTo>
                    <a:pt x="500" y="604"/>
                    <a:pt x="533" y="580"/>
                    <a:pt x="555" y="536"/>
                  </a:cubicBezTo>
                  <a:lnTo>
                    <a:pt x="407" y="455"/>
                  </a:lnTo>
                  <a:cubicBezTo>
                    <a:pt x="393" y="468"/>
                    <a:pt x="380" y="475"/>
                    <a:pt x="361" y="475"/>
                  </a:cubicBezTo>
                  <a:cubicBezTo>
                    <a:pt x="342" y="475"/>
                    <a:pt x="319" y="468"/>
                    <a:pt x="285" y="455"/>
                  </a:cubicBezTo>
                  <a:cubicBezTo>
                    <a:pt x="204" y="414"/>
                    <a:pt x="150" y="333"/>
                    <a:pt x="150" y="225"/>
                  </a:cubicBezTo>
                  <a:cubicBezTo>
                    <a:pt x="150" y="168"/>
                    <a:pt x="175" y="138"/>
                    <a:pt x="218" y="138"/>
                  </a:cubicBezTo>
                  <a:cubicBezTo>
                    <a:pt x="237" y="138"/>
                    <a:pt x="260" y="144"/>
                    <a:pt x="285" y="157"/>
                  </a:cubicBezTo>
                  <a:cubicBezTo>
                    <a:pt x="352" y="197"/>
                    <a:pt x="380" y="252"/>
                    <a:pt x="407" y="292"/>
                  </a:cubicBezTo>
                  <a:lnTo>
                    <a:pt x="555" y="387"/>
                  </a:lnTo>
                  <a:cubicBezTo>
                    <a:pt x="515" y="265"/>
                    <a:pt x="420" y="143"/>
                    <a:pt x="285" y="62"/>
                  </a:cubicBezTo>
                  <a:cubicBezTo>
                    <a:pt x="216" y="20"/>
                    <a:pt x="157" y="0"/>
                    <a:pt x="112" y="0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2017800" y="4323575"/>
              <a:ext cx="13200" cy="24025"/>
            </a:xfrm>
            <a:custGeom>
              <a:avLst/>
              <a:gdLst/>
              <a:ahLst/>
              <a:cxnLst/>
              <a:rect l="l" t="t" r="r" b="b"/>
              <a:pathLst>
                <a:path w="528" h="961" extrusionOk="0">
                  <a:moveTo>
                    <a:pt x="0" y="0"/>
                  </a:moveTo>
                  <a:lnTo>
                    <a:pt x="0" y="636"/>
                  </a:lnTo>
                  <a:lnTo>
                    <a:pt x="135" y="717"/>
                  </a:lnTo>
                  <a:lnTo>
                    <a:pt x="135" y="447"/>
                  </a:lnTo>
                  <a:cubicBezTo>
                    <a:pt x="135" y="398"/>
                    <a:pt x="155" y="374"/>
                    <a:pt x="188" y="374"/>
                  </a:cubicBezTo>
                  <a:cubicBezTo>
                    <a:pt x="210" y="374"/>
                    <a:pt x="238" y="385"/>
                    <a:pt x="271" y="406"/>
                  </a:cubicBezTo>
                  <a:cubicBezTo>
                    <a:pt x="338" y="447"/>
                    <a:pt x="393" y="514"/>
                    <a:pt x="393" y="609"/>
                  </a:cubicBezTo>
                  <a:lnTo>
                    <a:pt x="393" y="880"/>
                  </a:lnTo>
                  <a:lnTo>
                    <a:pt x="528" y="961"/>
                  </a:lnTo>
                  <a:lnTo>
                    <a:pt x="528" y="677"/>
                  </a:lnTo>
                  <a:cubicBezTo>
                    <a:pt x="528" y="542"/>
                    <a:pt x="447" y="406"/>
                    <a:pt x="311" y="339"/>
                  </a:cubicBezTo>
                  <a:cubicBezTo>
                    <a:pt x="266" y="302"/>
                    <a:pt x="221" y="290"/>
                    <a:pt x="184" y="290"/>
                  </a:cubicBezTo>
                  <a:cubicBezTo>
                    <a:pt x="166" y="290"/>
                    <a:pt x="149" y="293"/>
                    <a:pt x="135" y="298"/>
                  </a:cubicBezTo>
                  <a:lnTo>
                    <a:pt x="135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2034025" y="4339300"/>
              <a:ext cx="14225" cy="15575"/>
            </a:xfrm>
            <a:custGeom>
              <a:avLst/>
              <a:gdLst/>
              <a:ahLst/>
              <a:cxnLst/>
              <a:rect l="l" t="t" r="r" b="b"/>
              <a:pathLst>
                <a:path w="569" h="623" extrusionOk="0">
                  <a:moveTo>
                    <a:pt x="200" y="139"/>
                  </a:moveTo>
                  <a:cubicBezTo>
                    <a:pt x="221" y="139"/>
                    <a:pt x="245" y="146"/>
                    <a:pt x="271" y="156"/>
                  </a:cubicBezTo>
                  <a:cubicBezTo>
                    <a:pt x="339" y="210"/>
                    <a:pt x="407" y="278"/>
                    <a:pt x="407" y="346"/>
                  </a:cubicBezTo>
                  <a:lnTo>
                    <a:pt x="136" y="197"/>
                  </a:lnTo>
                  <a:cubicBezTo>
                    <a:pt x="144" y="155"/>
                    <a:pt x="168" y="139"/>
                    <a:pt x="200" y="139"/>
                  </a:cubicBezTo>
                  <a:close/>
                  <a:moveTo>
                    <a:pt x="120" y="0"/>
                  </a:moveTo>
                  <a:cubicBezTo>
                    <a:pt x="47" y="0"/>
                    <a:pt x="1" y="51"/>
                    <a:pt x="1" y="143"/>
                  </a:cubicBezTo>
                  <a:cubicBezTo>
                    <a:pt x="1" y="291"/>
                    <a:pt x="122" y="467"/>
                    <a:pt x="285" y="562"/>
                  </a:cubicBezTo>
                  <a:cubicBezTo>
                    <a:pt x="345" y="604"/>
                    <a:pt x="394" y="622"/>
                    <a:pt x="435" y="622"/>
                  </a:cubicBezTo>
                  <a:cubicBezTo>
                    <a:pt x="487" y="622"/>
                    <a:pt x="525" y="594"/>
                    <a:pt x="555" y="548"/>
                  </a:cubicBezTo>
                  <a:lnTo>
                    <a:pt x="407" y="467"/>
                  </a:lnTo>
                  <a:cubicBezTo>
                    <a:pt x="400" y="481"/>
                    <a:pt x="386" y="488"/>
                    <a:pt x="366" y="488"/>
                  </a:cubicBezTo>
                  <a:cubicBezTo>
                    <a:pt x="346" y="488"/>
                    <a:pt x="319" y="481"/>
                    <a:pt x="285" y="467"/>
                  </a:cubicBezTo>
                  <a:cubicBezTo>
                    <a:pt x="217" y="427"/>
                    <a:pt x="150" y="359"/>
                    <a:pt x="150" y="278"/>
                  </a:cubicBezTo>
                  <a:lnTo>
                    <a:pt x="150" y="278"/>
                  </a:lnTo>
                  <a:lnTo>
                    <a:pt x="569" y="508"/>
                  </a:lnTo>
                  <a:lnTo>
                    <a:pt x="569" y="467"/>
                  </a:lnTo>
                  <a:cubicBezTo>
                    <a:pt x="569" y="318"/>
                    <a:pt x="461" y="156"/>
                    <a:pt x="285" y="61"/>
                  </a:cubicBezTo>
                  <a:cubicBezTo>
                    <a:pt x="223" y="20"/>
                    <a:pt x="166" y="0"/>
                    <a:pt x="120" y="0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2055675" y="4348550"/>
              <a:ext cx="13275" cy="19125"/>
            </a:xfrm>
            <a:custGeom>
              <a:avLst/>
              <a:gdLst/>
              <a:ahLst/>
              <a:cxnLst/>
              <a:rect l="l" t="t" r="r" b="b"/>
              <a:pathLst>
                <a:path w="531" h="765" extrusionOk="0">
                  <a:moveTo>
                    <a:pt x="80" y="0"/>
                  </a:moveTo>
                  <a:cubicBezTo>
                    <a:pt x="29" y="0"/>
                    <a:pt x="1" y="30"/>
                    <a:pt x="1" y="97"/>
                  </a:cubicBezTo>
                  <a:cubicBezTo>
                    <a:pt x="1" y="314"/>
                    <a:pt x="366" y="449"/>
                    <a:pt x="366" y="584"/>
                  </a:cubicBezTo>
                  <a:cubicBezTo>
                    <a:pt x="366" y="613"/>
                    <a:pt x="354" y="627"/>
                    <a:pt x="335" y="627"/>
                  </a:cubicBezTo>
                  <a:cubicBezTo>
                    <a:pt x="319" y="627"/>
                    <a:pt x="296" y="617"/>
                    <a:pt x="271" y="598"/>
                  </a:cubicBezTo>
                  <a:cubicBezTo>
                    <a:pt x="190" y="557"/>
                    <a:pt x="163" y="503"/>
                    <a:pt x="163" y="449"/>
                  </a:cubicBezTo>
                  <a:lnTo>
                    <a:pt x="14" y="368"/>
                  </a:lnTo>
                  <a:lnTo>
                    <a:pt x="14" y="368"/>
                  </a:lnTo>
                  <a:cubicBezTo>
                    <a:pt x="14" y="490"/>
                    <a:pt x="136" y="625"/>
                    <a:pt x="285" y="706"/>
                  </a:cubicBezTo>
                  <a:cubicBezTo>
                    <a:pt x="353" y="746"/>
                    <a:pt x="409" y="764"/>
                    <a:pt x="449" y="764"/>
                  </a:cubicBezTo>
                  <a:cubicBezTo>
                    <a:pt x="505" y="764"/>
                    <a:pt x="531" y="729"/>
                    <a:pt x="515" y="666"/>
                  </a:cubicBezTo>
                  <a:cubicBezTo>
                    <a:pt x="515" y="449"/>
                    <a:pt x="150" y="300"/>
                    <a:pt x="150" y="178"/>
                  </a:cubicBezTo>
                  <a:cubicBezTo>
                    <a:pt x="150" y="149"/>
                    <a:pt x="165" y="136"/>
                    <a:pt x="186" y="136"/>
                  </a:cubicBezTo>
                  <a:cubicBezTo>
                    <a:pt x="204" y="136"/>
                    <a:pt x="225" y="146"/>
                    <a:pt x="244" y="165"/>
                  </a:cubicBezTo>
                  <a:cubicBezTo>
                    <a:pt x="312" y="192"/>
                    <a:pt x="352" y="246"/>
                    <a:pt x="352" y="300"/>
                  </a:cubicBezTo>
                  <a:lnTo>
                    <a:pt x="501" y="381"/>
                  </a:lnTo>
                  <a:cubicBezTo>
                    <a:pt x="501" y="260"/>
                    <a:pt x="407" y="138"/>
                    <a:pt x="244" y="57"/>
                  </a:cubicBezTo>
                  <a:cubicBezTo>
                    <a:pt x="177" y="20"/>
                    <a:pt x="121" y="0"/>
                    <a:pt x="80" y="0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2072250" y="4359100"/>
              <a:ext cx="14575" cy="20300"/>
            </a:xfrm>
            <a:custGeom>
              <a:avLst/>
              <a:gdLst/>
              <a:ahLst/>
              <a:cxnLst/>
              <a:rect l="l" t="t" r="r" b="b"/>
              <a:pathLst>
                <a:path w="583" h="812" extrusionOk="0">
                  <a:moveTo>
                    <a:pt x="211" y="238"/>
                  </a:moveTo>
                  <a:cubicBezTo>
                    <a:pt x="236" y="238"/>
                    <a:pt x="266" y="249"/>
                    <a:pt x="298" y="271"/>
                  </a:cubicBezTo>
                  <a:cubicBezTo>
                    <a:pt x="380" y="311"/>
                    <a:pt x="447" y="379"/>
                    <a:pt x="447" y="487"/>
                  </a:cubicBezTo>
                  <a:cubicBezTo>
                    <a:pt x="447" y="549"/>
                    <a:pt x="418" y="582"/>
                    <a:pt x="375" y="582"/>
                  </a:cubicBezTo>
                  <a:cubicBezTo>
                    <a:pt x="352" y="582"/>
                    <a:pt x="326" y="573"/>
                    <a:pt x="298" y="555"/>
                  </a:cubicBezTo>
                  <a:cubicBezTo>
                    <a:pt x="217" y="501"/>
                    <a:pt x="150" y="420"/>
                    <a:pt x="150" y="311"/>
                  </a:cubicBezTo>
                  <a:cubicBezTo>
                    <a:pt x="150" y="263"/>
                    <a:pt x="174" y="238"/>
                    <a:pt x="211" y="238"/>
                  </a:cubicBezTo>
                  <a:close/>
                  <a:moveTo>
                    <a:pt x="1" y="0"/>
                  </a:moveTo>
                  <a:lnTo>
                    <a:pt x="1" y="717"/>
                  </a:lnTo>
                  <a:lnTo>
                    <a:pt x="150" y="812"/>
                  </a:lnTo>
                  <a:lnTo>
                    <a:pt x="150" y="501"/>
                  </a:lnTo>
                  <a:cubicBezTo>
                    <a:pt x="177" y="568"/>
                    <a:pt x="244" y="636"/>
                    <a:pt x="325" y="690"/>
                  </a:cubicBezTo>
                  <a:cubicBezTo>
                    <a:pt x="374" y="719"/>
                    <a:pt x="421" y="734"/>
                    <a:pt x="461" y="734"/>
                  </a:cubicBezTo>
                  <a:cubicBezTo>
                    <a:pt x="532" y="734"/>
                    <a:pt x="583" y="686"/>
                    <a:pt x="583" y="582"/>
                  </a:cubicBezTo>
                  <a:cubicBezTo>
                    <a:pt x="583" y="433"/>
                    <a:pt x="488" y="271"/>
                    <a:pt x="325" y="176"/>
                  </a:cubicBezTo>
                  <a:cubicBezTo>
                    <a:pt x="274" y="150"/>
                    <a:pt x="228" y="141"/>
                    <a:pt x="194" y="141"/>
                  </a:cubicBezTo>
                  <a:cubicBezTo>
                    <a:pt x="175" y="141"/>
                    <a:pt x="159" y="144"/>
                    <a:pt x="150" y="149"/>
                  </a:cubicBezTo>
                  <a:lnTo>
                    <a:pt x="150" y="8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2089850" y="4369225"/>
              <a:ext cx="7450" cy="14250"/>
            </a:xfrm>
            <a:custGeom>
              <a:avLst/>
              <a:gdLst/>
              <a:ahLst/>
              <a:cxnLst/>
              <a:rect l="l" t="t" r="r" b="b"/>
              <a:pathLst>
                <a:path w="298" h="570" extrusionOk="0">
                  <a:moveTo>
                    <a:pt x="0" y="1"/>
                  </a:moveTo>
                  <a:lnTo>
                    <a:pt x="0" y="488"/>
                  </a:lnTo>
                  <a:lnTo>
                    <a:pt x="136" y="569"/>
                  </a:lnTo>
                  <a:lnTo>
                    <a:pt x="136" y="353"/>
                  </a:lnTo>
                  <a:cubicBezTo>
                    <a:pt x="136" y="289"/>
                    <a:pt x="154" y="263"/>
                    <a:pt x="186" y="263"/>
                  </a:cubicBezTo>
                  <a:cubicBezTo>
                    <a:pt x="208" y="263"/>
                    <a:pt x="237" y="276"/>
                    <a:pt x="271" y="299"/>
                  </a:cubicBezTo>
                  <a:lnTo>
                    <a:pt x="298" y="312"/>
                  </a:lnTo>
                  <a:lnTo>
                    <a:pt x="298" y="177"/>
                  </a:lnTo>
                  <a:cubicBezTo>
                    <a:pt x="261" y="155"/>
                    <a:pt x="223" y="144"/>
                    <a:pt x="193" y="144"/>
                  </a:cubicBezTo>
                  <a:cubicBezTo>
                    <a:pt x="168" y="144"/>
                    <a:pt x="148" y="151"/>
                    <a:pt x="136" y="163"/>
                  </a:cubicBezTo>
                  <a:lnTo>
                    <a:pt x="136" y="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2099225" y="4377250"/>
              <a:ext cx="15000" cy="18400"/>
            </a:xfrm>
            <a:custGeom>
              <a:avLst/>
              <a:gdLst/>
              <a:ahLst/>
              <a:cxnLst/>
              <a:rect l="l" t="t" r="r" b="b"/>
              <a:pathLst>
                <a:path w="600" h="736" extrusionOk="0">
                  <a:moveTo>
                    <a:pt x="217" y="135"/>
                  </a:moveTo>
                  <a:cubicBezTo>
                    <a:pt x="241" y="135"/>
                    <a:pt x="271" y="146"/>
                    <a:pt x="302" y="167"/>
                  </a:cubicBezTo>
                  <a:cubicBezTo>
                    <a:pt x="383" y="221"/>
                    <a:pt x="451" y="302"/>
                    <a:pt x="451" y="397"/>
                  </a:cubicBezTo>
                  <a:cubicBezTo>
                    <a:pt x="451" y="455"/>
                    <a:pt x="425" y="483"/>
                    <a:pt x="387" y="483"/>
                  </a:cubicBezTo>
                  <a:cubicBezTo>
                    <a:pt x="362" y="483"/>
                    <a:pt x="333" y="472"/>
                    <a:pt x="302" y="451"/>
                  </a:cubicBezTo>
                  <a:cubicBezTo>
                    <a:pt x="221" y="397"/>
                    <a:pt x="153" y="316"/>
                    <a:pt x="153" y="221"/>
                  </a:cubicBezTo>
                  <a:cubicBezTo>
                    <a:pt x="153" y="163"/>
                    <a:pt x="179" y="135"/>
                    <a:pt x="217" y="135"/>
                  </a:cubicBezTo>
                  <a:close/>
                  <a:moveTo>
                    <a:pt x="117" y="1"/>
                  </a:moveTo>
                  <a:cubicBezTo>
                    <a:pt x="44" y="1"/>
                    <a:pt x="0" y="49"/>
                    <a:pt x="18" y="154"/>
                  </a:cubicBezTo>
                  <a:cubicBezTo>
                    <a:pt x="18" y="302"/>
                    <a:pt x="112" y="465"/>
                    <a:pt x="261" y="559"/>
                  </a:cubicBezTo>
                  <a:cubicBezTo>
                    <a:pt x="321" y="585"/>
                    <a:pt x="370" y="595"/>
                    <a:pt x="405" y="595"/>
                  </a:cubicBezTo>
                  <a:cubicBezTo>
                    <a:pt x="425" y="595"/>
                    <a:pt x="441" y="592"/>
                    <a:pt x="451" y="587"/>
                  </a:cubicBezTo>
                  <a:lnTo>
                    <a:pt x="451" y="654"/>
                  </a:lnTo>
                  <a:lnTo>
                    <a:pt x="600" y="735"/>
                  </a:lnTo>
                  <a:lnTo>
                    <a:pt x="600" y="248"/>
                  </a:lnTo>
                  <a:lnTo>
                    <a:pt x="451" y="167"/>
                  </a:lnTo>
                  <a:lnTo>
                    <a:pt x="451" y="235"/>
                  </a:lnTo>
                  <a:cubicBezTo>
                    <a:pt x="424" y="167"/>
                    <a:pt x="356" y="99"/>
                    <a:pt x="261" y="45"/>
                  </a:cubicBezTo>
                  <a:cubicBezTo>
                    <a:pt x="208" y="16"/>
                    <a:pt x="158" y="1"/>
                    <a:pt x="117" y="1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2116575" y="4387125"/>
              <a:ext cx="13900" cy="15100"/>
            </a:xfrm>
            <a:custGeom>
              <a:avLst/>
              <a:gdLst/>
              <a:ahLst/>
              <a:cxnLst/>
              <a:rect l="l" t="t" r="r" b="b"/>
              <a:pathLst>
                <a:path w="556" h="604" extrusionOk="0">
                  <a:moveTo>
                    <a:pt x="113" y="0"/>
                  </a:moveTo>
                  <a:cubicBezTo>
                    <a:pt x="46" y="0"/>
                    <a:pt x="8" y="42"/>
                    <a:pt x="0" y="124"/>
                  </a:cubicBezTo>
                  <a:cubicBezTo>
                    <a:pt x="0" y="300"/>
                    <a:pt x="109" y="449"/>
                    <a:pt x="284" y="543"/>
                  </a:cubicBezTo>
                  <a:cubicBezTo>
                    <a:pt x="350" y="585"/>
                    <a:pt x="403" y="603"/>
                    <a:pt x="445" y="603"/>
                  </a:cubicBezTo>
                  <a:cubicBezTo>
                    <a:pt x="497" y="603"/>
                    <a:pt x="532" y="575"/>
                    <a:pt x="555" y="530"/>
                  </a:cubicBezTo>
                  <a:lnTo>
                    <a:pt x="406" y="449"/>
                  </a:lnTo>
                  <a:cubicBezTo>
                    <a:pt x="393" y="462"/>
                    <a:pt x="379" y="469"/>
                    <a:pt x="361" y="469"/>
                  </a:cubicBezTo>
                  <a:cubicBezTo>
                    <a:pt x="342" y="469"/>
                    <a:pt x="318" y="462"/>
                    <a:pt x="284" y="449"/>
                  </a:cubicBezTo>
                  <a:cubicBezTo>
                    <a:pt x="203" y="408"/>
                    <a:pt x="149" y="313"/>
                    <a:pt x="149" y="232"/>
                  </a:cubicBezTo>
                  <a:cubicBezTo>
                    <a:pt x="149" y="170"/>
                    <a:pt x="172" y="137"/>
                    <a:pt x="211" y="137"/>
                  </a:cubicBezTo>
                  <a:cubicBezTo>
                    <a:pt x="232" y="137"/>
                    <a:pt x="257" y="146"/>
                    <a:pt x="284" y="164"/>
                  </a:cubicBezTo>
                  <a:cubicBezTo>
                    <a:pt x="352" y="192"/>
                    <a:pt x="379" y="246"/>
                    <a:pt x="406" y="300"/>
                  </a:cubicBezTo>
                  <a:lnTo>
                    <a:pt x="555" y="381"/>
                  </a:lnTo>
                  <a:cubicBezTo>
                    <a:pt x="514" y="259"/>
                    <a:pt x="420" y="137"/>
                    <a:pt x="284" y="56"/>
                  </a:cubicBezTo>
                  <a:cubicBezTo>
                    <a:pt x="214" y="19"/>
                    <a:pt x="157" y="0"/>
                    <a:pt x="113" y="0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2132800" y="4389875"/>
              <a:ext cx="13225" cy="24050"/>
            </a:xfrm>
            <a:custGeom>
              <a:avLst/>
              <a:gdLst/>
              <a:ahLst/>
              <a:cxnLst/>
              <a:rect l="l" t="t" r="r" b="b"/>
              <a:pathLst>
                <a:path w="529" h="962" extrusionOk="0">
                  <a:moveTo>
                    <a:pt x="1" y="0"/>
                  </a:moveTo>
                  <a:lnTo>
                    <a:pt x="1" y="636"/>
                  </a:lnTo>
                  <a:lnTo>
                    <a:pt x="136" y="731"/>
                  </a:lnTo>
                  <a:lnTo>
                    <a:pt x="136" y="447"/>
                  </a:lnTo>
                  <a:cubicBezTo>
                    <a:pt x="136" y="398"/>
                    <a:pt x="156" y="374"/>
                    <a:pt x="189" y="374"/>
                  </a:cubicBezTo>
                  <a:cubicBezTo>
                    <a:pt x="211" y="374"/>
                    <a:pt x="239" y="385"/>
                    <a:pt x="271" y="406"/>
                  </a:cubicBezTo>
                  <a:cubicBezTo>
                    <a:pt x="339" y="460"/>
                    <a:pt x="393" y="528"/>
                    <a:pt x="393" y="609"/>
                  </a:cubicBezTo>
                  <a:lnTo>
                    <a:pt x="393" y="880"/>
                  </a:lnTo>
                  <a:lnTo>
                    <a:pt x="528" y="961"/>
                  </a:lnTo>
                  <a:lnTo>
                    <a:pt x="528" y="677"/>
                  </a:lnTo>
                  <a:cubicBezTo>
                    <a:pt x="528" y="542"/>
                    <a:pt x="447" y="406"/>
                    <a:pt x="312" y="339"/>
                  </a:cubicBezTo>
                  <a:cubicBezTo>
                    <a:pt x="267" y="303"/>
                    <a:pt x="222" y="291"/>
                    <a:pt x="185" y="291"/>
                  </a:cubicBezTo>
                  <a:cubicBezTo>
                    <a:pt x="166" y="291"/>
                    <a:pt x="150" y="294"/>
                    <a:pt x="136" y="298"/>
                  </a:cubicBezTo>
                  <a:lnTo>
                    <a:pt x="136" y="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2149050" y="4406100"/>
              <a:ext cx="14225" cy="15350"/>
            </a:xfrm>
            <a:custGeom>
              <a:avLst/>
              <a:gdLst/>
              <a:ahLst/>
              <a:cxnLst/>
              <a:rect l="l" t="t" r="r" b="b"/>
              <a:pathLst>
                <a:path w="569" h="614" extrusionOk="0">
                  <a:moveTo>
                    <a:pt x="213" y="119"/>
                  </a:moveTo>
                  <a:cubicBezTo>
                    <a:pt x="234" y="119"/>
                    <a:pt x="258" y="126"/>
                    <a:pt x="284" y="136"/>
                  </a:cubicBezTo>
                  <a:cubicBezTo>
                    <a:pt x="352" y="190"/>
                    <a:pt x="420" y="258"/>
                    <a:pt x="420" y="326"/>
                  </a:cubicBezTo>
                  <a:lnTo>
                    <a:pt x="149" y="177"/>
                  </a:lnTo>
                  <a:cubicBezTo>
                    <a:pt x="157" y="135"/>
                    <a:pt x="181" y="119"/>
                    <a:pt x="213" y="119"/>
                  </a:cubicBezTo>
                  <a:close/>
                  <a:moveTo>
                    <a:pt x="121" y="1"/>
                  </a:moveTo>
                  <a:cubicBezTo>
                    <a:pt x="47" y="1"/>
                    <a:pt x="0" y="49"/>
                    <a:pt x="0" y="150"/>
                  </a:cubicBezTo>
                  <a:cubicBezTo>
                    <a:pt x="0" y="299"/>
                    <a:pt x="122" y="461"/>
                    <a:pt x="284" y="569"/>
                  </a:cubicBezTo>
                  <a:cubicBezTo>
                    <a:pt x="345" y="600"/>
                    <a:pt x="401" y="614"/>
                    <a:pt x="446" y="614"/>
                  </a:cubicBezTo>
                  <a:cubicBezTo>
                    <a:pt x="501" y="614"/>
                    <a:pt x="540" y="593"/>
                    <a:pt x="555" y="556"/>
                  </a:cubicBezTo>
                  <a:lnTo>
                    <a:pt x="406" y="461"/>
                  </a:lnTo>
                  <a:cubicBezTo>
                    <a:pt x="399" y="481"/>
                    <a:pt x="386" y="491"/>
                    <a:pt x="366" y="491"/>
                  </a:cubicBezTo>
                  <a:cubicBezTo>
                    <a:pt x="345" y="491"/>
                    <a:pt x="318" y="481"/>
                    <a:pt x="284" y="461"/>
                  </a:cubicBezTo>
                  <a:cubicBezTo>
                    <a:pt x="217" y="434"/>
                    <a:pt x="149" y="366"/>
                    <a:pt x="149" y="285"/>
                  </a:cubicBezTo>
                  <a:lnTo>
                    <a:pt x="149" y="285"/>
                  </a:lnTo>
                  <a:lnTo>
                    <a:pt x="569" y="515"/>
                  </a:lnTo>
                  <a:lnTo>
                    <a:pt x="569" y="461"/>
                  </a:lnTo>
                  <a:cubicBezTo>
                    <a:pt x="569" y="312"/>
                    <a:pt x="460" y="163"/>
                    <a:pt x="284" y="55"/>
                  </a:cubicBezTo>
                  <a:cubicBezTo>
                    <a:pt x="223" y="19"/>
                    <a:pt x="167" y="1"/>
                    <a:pt x="121" y="1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2137875" y="4202800"/>
              <a:ext cx="22700" cy="10175"/>
            </a:xfrm>
            <a:custGeom>
              <a:avLst/>
              <a:gdLst/>
              <a:ahLst/>
              <a:cxnLst/>
              <a:rect l="l" t="t" r="r" b="b"/>
              <a:pathLst>
                <a:path w="908" h="407" extrusionOk="0">
                  <a:moveTo>
                    <a:pt x="123" y="1"/>
                  </a:moveTo>
                  <a:lnTo>
                    <a:pt x="1" y="95"/>
                  </a:lnTo>
                  <a:lnTo>
                    <a:pt x="569" y="407"/>
                  </a:lnTo>
                  <a:lnTo>
                    <a:pt x="907" y="204"/>
                  </a:lnTo>
                  <a:lnTo>
                    <a:pt x="813" y="163"/>
                  </a:lnTo>
                  <a:lnTo>
                    <a:pt x="596" y="271"/>
                  </a:lnTo>
                  <a:lnTo>
                    <a:pt x="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2152425" y="4195225"/>
              <a:ext cx="19300" cy="10325"/>
            </a:xfrm>
            <a:custGeom>
              <a:avLst/>
              <a:gdLst/>
              <a:ahLst/>
              <a:cxnLst/>
              <a:rect l="l" t="t" r="r" b="b"/>
              <a:pathLst>
                <a:path w="772" h="413" extrusionOk="0">
                  <a:moveTo>
                    <a:pt x="384" y="103"/>
                  </a:moveTo>
                  <a:cubicBezTo>
                    <a:pt x="415" y="103"/>
                    <a:pt x="446" y="111"/>
                    <a:pt x="474" y="128"/>
                  </a:cubicBezTo>
                  <a:lnTo>
                    <a:pt x="231" y="263"/>
                  </a:lnTo>
                  <a:cubicBezTo>
                    <a:pt x="190" y="209"/>
                    <a:pt x="204" y="155"/>
                    <a:pt x="258" y="141"/>
                  </a:cubicBezTo>
                  <a:cubicBezTo>
                    <a:pt x="297" y="118"/>
                    <a:pt x="341" y="103"/>
                    <a:pt x="384" y="103"/>
                  </a:cubicBezTo>
                  <a:close/>
                  <a:moveTo>
                    <a:pt x="437" y="0"/>
                  </a:moveTo>
                  <a:cubicBezTo>
                    <a:pt x="348" y="0"/>
                    <a:pt x="253" y="28"/>
                    <a:pt x="163" y="74"/>
                  </a:cubicBezTo>
                  <a:cubicBezTo>
                    <a:pt x="14" y="168"/>
                    <a:pt x="1" y="277"/>
                    <a:pt x="136" y="358"/>
                  </a:cubicBezTo>
                  <a:cubicBezTo>
                    <a:pt x="198" y="395"/>
                    <a:pt x="274" y="412"/>
                    <a:pt x="353" y="412"/>
                  </a:cubicBezTo>
                  <a:cubicBezTo>
                    <a:pt x="446" y="412"/>
                    <a:pt x="542" y="388"/>
                    <a:pt x="623" y="344"/>
                  </a:cubicBezTo>
                  <a:cubicBezTo>
                    <a:pt x="758" y="263"/>
                    <a:pt x="772" y="168"/>
                    <a:pt x="704" y="114"/>
                  </a:cubicBezTo>
                  <a:lnTo>
                    <a:pt x="704" y="114"/>
                  </a:lnTo>
                  <a:lnTo>
                    <a:pt x="569" y="209"/>
                  </a:lnTo>
                  <a:cubicBezTo>
                    <a:pt x="596" y="222"/>
                    <a:pt x="569" y="250"/>
                    <a:pt x="528" y="290"/>
                  </a:cubicBezTo>
                  <a:cubicBezTo>
                    <a:pt x="499" y="319"/>
                    <a:pt x="455" y="333"/>
                    <a:pt x="409" y="333"/>
                  </a:cubicBezTo>
                  <a:cubicBezTo>
                    <a:pt x="370" y="333"/>
                    <a:pt x="330" y="323"/>
                    <a:pt x="298" y="304"/>
                  </a:cubicBezTo>
                  <a:lnTo>
                    <a:pt x="677" y="87"/>
                  </a:lnTo>
                  <a:cubicBezTo>
                    <a:pt x="677" y="74"/>
                    <a:pt x="664" y="74"/>
                    <a:pt x="637" y="60"/>
                  </a:cubicBezTo>
                  <a:cubicBezTo>
                    <a:pt x="577" y="18"/>
                    <a:pt x="509" y="0"/>
                    <a:pt x="4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2165275" y="4186600"/>
              <a:ext cx="23025" cy="11500"/>
            </a:xfrm>
            <a:custGeom>
              <a:avLst/>
              <a:gdLst/>
              <a:ahLst/>
              <a:cxnLst/>
              <a:rect l="l" t="t" r="r" b="b"/>
              <a:pathLst>
                <a:path w="921" h="460" extrusionOk="0">
                  <a:moveTo>
                    <a:pt x="513" y="1"/>
                  </a:moveTo>
                  <a:cubicBezTo>
                    <a:pt x="433" y="1"/>
                    <a:pt x="349" y="26"/>
                    <a:pt x="285" y="67"/>
                  </a:cubicBezTo>
                  <a:cubicBezTo>
                    <a:pt x="231" y="94"/>
                    <a:pt x="190" y="148"/>
                    <a:pt x="190" y="175"/>
                  </a:cubicBezTo>
                  <a:lnTo>
                    <a:pt x="150" y="148"/>
                  </a:lnTo>
                  <a:lnTo>
                    <a:pt x="1" y="216"/>
                  </a:lnTo>
                  <a:lnTo>
                    <a:pt x="447" y="459"/>
                  </a:lnTo>
                  <a:lnTo>
                    <a:pt x="583" y="405"/>
                  </a:lnTo>
                  <a:lnTo>
                    <a:pt x="353" y="270"/>
                  </a:lnTo>
                  <a:cubicBezTo>
                    <a:pt x="258" y="216"/>
                    <a:pt x="285" y="162"/>
                    <a:pt x="353" y="134"/>
                  </a:cubicBezTo>
                  <a:cubicBezTo>
                    <a:pt x="386" y="114"/>
                    <a:pt x="424" y="104"/>
                    <a:pt x="461" y="104"/>
                  </a:cubicBezTo>
                  <a:cubicBezTo>
                    <a:pt x="498" y="104"/>
                    <a:pt x="535" y="114"/>
                    <a:pt x="569" y="134"/>
                  </a:cubicBezTo>
                  <a:lnTo>
                    <a:pt x="786" y="256"/>
                  </a:lnTo>
                  <a:lnTo>
                    <a:pt x="921" y="189"/>
                  </a:lnTo>
                  <a:lnTo>
                    <a:pt x="664" y="40"/>
                  </a:lnTo>
                  <a:cubicBezTo>
                    <a:pt x="620" y="12"/>
                    <a:pt x="568" y="1"/>
                    <a:pt x="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2181850" y="4176425"/>
              <a:ext cx="26075" cy="15025"/>
            </a:xfrm>
            <a:custGeom>
              <a:avLst/>
              <a:gdLst/>
              <a:ahLst/>
              <a:cxnLst/>
              <a:rect l="l" t="t" r="r" b="b"/>
              <a:pathLst>
                <a:path w="1043" h="601" extrusionOk="0">
                  <a:moveTo>
                    <a:pt x="438" y="151"/>
                  </a:moveTo>
                  <a:cubicBezTo>
                    <a:pt x="481" y="151"/>
                    <a:pt x="526" y="158"/>
                    <a:pt x="569" y="176"/>
                  </a:cubicBezTo>
                  <a:cubicBezTo>
                    <a:pt x="650" y="230"/>
                    <a:pt x="637" y="298"/>
                    <a:pt x="569" y="339"/>
                  </a:cubicBezTo>
                  <a:cubicBezTo>
                    <a:pt x="532" y="353"/>
                    <a:pt x="479" y="364"/>
                    <a:pt x="425" y="364"/>
                  </a:cubicBezTo>
                  <a:cubicBezTo>
                    <a:pt x="380" y="364"/>
                    <a:pt x="335" y="357"/>
                    <a:pt x="298" y="339"/>
                  </a:cubicBezTo>
                  <a:cubicBezTo>
                    <a:pt x="204" y="284"/>
                    <a:pt x="231" y="217"/>
                    <a:pt x="298" y="176"/>
                  </a:cubicBezTo>
                  <a:cubicBezTo>
                    <a:pt x="336" y="161"/>
                    <a:pt x="385" y="151"/>
                    <a:pt x="438" y="151"/>
                  </a:cubicBezTo>
                  <a:close/>
                  <a:moveTo>
                    <a:pt x="461" y="0"/>
                  </a:moveTo>
                  <a:lnTo>
                    <a:pt x="326" y="68"/>
                  </a:lnTo>
                  <a:lnTo>
                    <a:pt x="393" y="95"/>
                  </a:lnTo>
                  <a:cubicBezTo>
                    <a:pt x="377" y="92"/>
                    <a:pt x="360" y="90"/>
                    <a:pt x="343" y="90"/>
                  </a:cubicBezTo>
                  <a:cubicBezTo>
                    <a:pt x="287" y="90"/>
                    <a:pt x="225" y="108"/>
                    <a:pt x="163" y="149"/>
                  </a:cubicBezTo>
                  <a:cubicBezTo>
                    <a:pt x="28" y="230"/>
                    <a:pt x="1" y="339"/>
                    <a:pt x="163" y="433"/>
                  </a:cubicBezTo>
                  <a:cubicBezTo>
                    <a:pt x="228" y="472"/>
                    <a:pt x="302" y="489"/>
                    <a:pt x="376" y="489"/>
                  </a:cubicBezTo>
                  <a:cubicBezTo>
                    <a:pt x="457" y="489"/>
                    <a:pt x="539" y="469"/>
                    <a:pt x="610" y="433"/>
                  </a:cubicBezTo>
                  <a:cubicBezTo>
                    <a:pt x="704" y="406"/>
                    <a:pt x="718" y="339"/>
                    <a:pt x="718" y="298"/>
                  </a:cubicBezTo>
                  <a:lnTo>
                    <a:pt x="786" y="339"/>
                  </a:lnTo>
                  <a:cubicBezTo>
                    <a:pt x="853" y="366"/>
                    <a:pt x="840" y="433"/>
                    <a:pt x="772" y="474"/>
                  </a:cubicBezTo>
                  <a:cubicBezTo>
                    <a:pt x="732" y="494"/>
                    <a:pt x="678" y="506"/>
                    <a:pt x="631" y="506"/>
                  </a:cubicBezTo>
                  <a:cubicBezTo>
                    <a:pt x="614" y="506"/>
                    <a:pt x="597" y="505"/>
                    <a:pt x="583" y="501"/>
                  </a:cubicBezTo>
                  <a:lnTo>
                    <a:pt x="447" y="569"/>
                  </a:lnTo>
                  <a:cubicBezTo>
                    <a:pt x="494" y="589"/>
                    <a:pt x="545" y="600"/>
                    <a:pt x="599" y="600"/>
                  </a:cubicBezTo>
                  <a:cubicBezTo>
                    <a:pt x="684" y="600"/>
                    <a:pt x="775" y="573"/>
                    <a:pt x="867" y="514"/>
                  </a:cubicBezTo>
                  <a:cubicBezTo>
                    <a:pt x="1043" y="420"/>
                    <a:pt x="1016" y="311"/>
                    <a:pt x="907" y="244"/>
                  </a:cubicBezTo>
                  <a:lnTo>
                    <a:pt x="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2197075" y="4167275"/>
              <a:ext cx="23025" cy="11850"/>
            </a:xfrm>
            <a:custGeom>
              <a:avLst/>
              <a:gdLst/>
              <a:ahLst/>
              <a:cxnLst/>
              <a:rect l="l" t="t" r="r" b="b"/>
              <a:pathLst>
                <a:path w="921" h="474" extrusionOk="0">
                  <a:moveTo>
                    <a:pt x="501" y="1"/>
                  </a:moveTo>
                  <a:lnTo>
                    <a:pt x="366" y="69"/>
                  </a:lnTo>
                  <a:lnTo>
                    <a:pt x="596" y="204"/>
                  </a:lnTo>
                  <a:cubicBezTo>
                    <a:pt x="677" y="258"/>
                    <a:pt x="664" y="312"/>
                    <a:pt x="596" y="339"/>
                  </a:cubicBezTo>
                  <a:cubicBezTo>
                    <a:pt x="562" y="359"/>
                    <a:pt x="525" y="370"/>
                    <a:pt x="488" y="370"/>
                  </a:cubicBezTo>
                  <a:cubicBezTo>
                    <a:pt x="451" y="370"/>
                    <a:pt x="413" y="359"/>
                    <a:pt x="380" y="339"/>
                  </a:cubicBezTo>
                  <a:lnTo>
                    <a:pt x="136" y="204"/>
                  </a:lnTo>
                  <a:lnTo>
                    <a:pt x="1" y="272"/>
                  </a:lnTo>
                  <a:lnTo>
                    <a:pt x="258" y="434"/>
                  </a:lnTo>
                  <a:cubicBezTo>
                    <a:pt x="307" y="461"/>
                    <a:pt x="360" y="473"/>
                    <a:pt x="415" y="473"/>
                  </a:cubicBezTo>
                  <a:cubicBezTo>
                    <a:pt x="495" y="473"/>
                    <a:pt x="578" y="447"/>
                    <a:pt x="650" y="407"/>
                  </a:cubicBezTo>
                  <a:cubicBezTo>
                    <a:pt x="704" y="380"/>
                    <a:pt x="731" y="326"/>
                    <a:pt x="731" y="285"/>
                  </a:cubicBezTo>
                  <a:lnTo>
                    <a:pt x="785" y="326"/>
                  </a:lnTo>
                  <a:lnTo>
                    <a:pt x="921" y="258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2213325" y="4158500"/>
              <a:ext cx="22000" cy="12025"/>
            </a:xfrm>
            <a:custGeom>
              <a:avLst/>
              <a:gdLst/>
              <a:ahLst/>
              <a:cxnLst/>
              <a:rect l="l" t="t" r="r" b="b"/>
              <a:pathLst>
                <a:path w="880" h="481" extrusionOk="0">
                  <a:moveTo>
                    <a:pt x="411" y="154"/>
                  </a:moveTo>
                  <a:cubicBezTo>
                    <a:pt x="457" y="154"/>
                    <a:pt x="504" y="164"/>
                    <a:pt x="541" y="190"/>
                  </a:cubicBezTo>
                  <a:cubicBezTo>
                    <a:pt x="623" y="230"/>
                    <a:pt x="609" y="298"/>
                    <a:pt x="541" y="338"/>
                  </a:cubicBezTo>
                  <a:cubicBezTo>
                    <a:pt x="505" y="360"/>
                    <a:pt x="453" y="374"/>
                    <a:pt x="401" y="374"/>
                  </a:cubicBezTo>
                  <a:cubicBezTo>
                    <a:pt x="355" y="374"/>
                    <a:pt x="309" y="364"/>
                    <a:pt x="271" y="338"/>
                  </a:cubicBezTo>
                  <a:cubicBezTo>
                    <a:pt x="190" y="284"/>
                    <a:pt x="203" y="217"/>
                    <a:pt x="271" y="190"/>
                  </a:cubicBezTo>
                  <a:cubicBezTo>
                    <a:pt x="307" y="168"/>
                    <a:pt x="359" y="154"/>
                    <a:pt x="411" y="154"/>
                  </a:cubicBezTo>
                  <a:close/>
                  <a:moveTo>
                    <a:pt x="433" y="0"/>
                  </a:moveTo>
                  <a:lnTo>
                    <a:pt x="298" y="68"/>
                  </a:lnTo>
                  <a:lnTo>
                    <a:pt x="366" y="108"/>
                  </a:lnTo>
                  <a:cubicBezTo>
                    <a:pt x="347" y="101"/>
                    <a:pt x="327" y="97"/>
                    <a:pt x="306" y="97"/>
                  </a:cubicBezTo>
                  <a:cubicBezTo>
                    <a:pt x="253" y="97"/>
                    <a:pt x="194" y="120"/>
                    <a:pt x="135" y="149"/>
                  </a:cubicBezTo>
                  <a:cubicBezTo>
                    <a:pt x="14" y="217"/>
                    <a:pt x="0" y="338"/>
                    <a:pt x="122" y="420"/>
                  </a:cubicBezTo>
                  <a:cubicBezTo>
                    <a:pt x="184" y="463"/>
                    <a:pt x="255" y="481"/>
                    <a:pt x="326" y="481"/>
                  </a:cubicBezTo>
                  <a:cubicBezTo>
                    <a:pt x="410" y="481"/>
                    <a:pt x="495" y="456"/>
                    <a:pt x="568" y="420"/>
                  </a:cubicBezTo>
                  <a:cubicBezTo>
                    <a:pt x="663" y="393"/>
                    <a:pt x="677" y="325"/>
                    <a:pt x="677" y="284"/>
                  </a:cubicBezTo>
                  <a:lnTo>
                    <a:pt x="744" y="325"/>
                  </a:lnTo>
                  <a:lnTo>
                    <a:pt x="880" y="25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2230225" y="4145975"/>
              <a:ext cx="23375" cy="13225"/>
            </a:xfrm>
            <a:custGeom>
              <a:avLst/>
              <a:gdLst/>
              <a:ahLst/>
              <a:cxnLst/>
              <a:rect l="l" t="t" r="r" b="b"/>
              <a:pathLst>
                <a:path w="935" h="529" extrusionOk="0">
                  <a:moveTo>
                    <a:pt x="366" y="0"/>
                  </a:moveTo>
                  <a:lnTo>
                    <a:pt x="1" y="217"/>
                  </a:lnTo>
                  <a:lnTo>
                    <a:pt x="555" y="528"/>
                  </a:lnTo>
                  <a:lnTo>
                    <a:pt x="934" y="312"/>
                  </a:lnTo>
                  <a:lnTo>
                    <a:pt x="840" y="271"/>
                  </a:lnTo>
                  <a:lnTo>
                    <a:pt x="596" y="393"/>
                  </a:lnTo>
                  <a:lnTo>
                    <a:pt x="434" y="312"/>
                  </a:lnTo>
                  <a:lnTo>
                    <a:pt x="664" y="190"/>
                  </a:lnTo>
                  <a:lnTo>
                    <a:pt x="569" y="149"/>
                  </a:lnTo>
                  <a:lnTo>
                    <a:pt x="353" y="271"/>
                  </a:lnTo>
                  <a:lnTo>
                    <a:pt x="217" y="176"/>
                  </a:lnTo>
                  <a:lnTo>
                    <a:pt x="474" y="41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2247150" y="4142100"/>
              <a:ext cx="18275" cy="9300"/>
            </a:xfrm>
            <a:custGeom>
              <a:avLst/>
              <a:gdLst/>
              <a:ahLst/>
              <a:cxnLst/>
              <a:rect l="l" t="t" r="r" b="b"/>
              <a:pathLst>
                <a:path w="731" h="372" extrusionOk="0">
                  <a:moveTo>
                    <a:pt x="351" y="0"/>
                  </a:moveTo>
                  <a:cubicBezTo>
                    <a:pt x="282" y="0"/>
                    <a:pt x="207" y="21"/>
                    <a:pt x="136" y="61"/>
                  </a:cubicBezTo>
                  <a:cubicBezTo>
                    <a:pt x="14" y="128"/>
                    <a:pt x="0" y="196"/>
                    <a:pt x="68" y="250"/>
                  </a:cubicBezTo>
                  <a:cubicBezTo>
                    <a:pt x="100" y="273"/>
                    <a:pt x="136" y="282"/>
                    <a:pt x="175" y="282"/>
                  </a:cubicBezTo>
                  <a:cubicBezTo>
                    <a:pt x="298" y="282"/>
                    <a:pt x="439" y="191"/>
                    <a:pt x="515" y="191"/>
                  </a:cubicBezTo>
                  <a:cubicBezTo>
                    <a:pt x="525" y="191"/>
                    <a:pt x="534" y="192"/>
                    <a:pt x="542" y="196"/>
                  </a:cubicBezTo>
                  <a:cubicBezTo>
                    <a:pt x="555" y="223"/>
                    <a:pt x="555" y="237"/>
                    <a:pt x="501" y="264"/>
                  </a:cubicBezTo>
                  <a:cubicBezTo>
                    <a:pt x="475" y="289"/>
                    <a:pt x="439" y="299"/>
                    <a:pt x="405" y="299"/>
                  </a:cubicBezTo>
                  <a:cubicBezTo>
                    <a:pt x="385" y="299"/>
                    <a:pt x="367" y="296"/>
                    <a:pt x="352" y="291"/>
                  </a:cubicBezTo>
                  <a:lnTo>
                    <a:pt x="217" y="358"/>
                  </a:lnTo>
                  <a:cubicBezTo>
                    <a:pt x="242" y="367"/>
                    <a:pt x="276" y="371"/>
                    <a:pt x="315" y="371"/>
                  </a:cubicBezTo>
                  <a:cubicBezTo>
                    <a:pt x="398" y="371"/>
                    <a:pt x="503" y="351"/>
                    <a:pt x="596" y="304"/>
                  </a:cubicBezTo>
                  <a:cubicBezTo>
                    <a:pt x="704" y="237"/>
                    <a:pt x="731" y="155"/>
                    <a:pt x="677" y="128"/>
                  </a:cubicBezTo>
                  <a:cubicBezTo>
                    <a:pt x="648" y="110"/>
                    <a:pt x="615" y="103"/>
                    <a:pt x="581" y="103"/>
                  </a:cubicBezTo>
                  <a:cubicBezTo>
                    <a:pt x="461" y="103"/>
                    <a:pt x="319" y="192"/>
                    <a:pt x="239" y="192"/>
                  </a:cubicBezTo>
                  <a:cubicBezTo>
                    <a:pt x="225" y="192"/>
                    <a:pt x="213" y="189"/>
                    <a:pt x="203" y="183"/>
                  </a:cubicBezTo>
                  <a:cubicBezTo>
                    <a:pt x="190" y="169"/>
                    <a:pt x="190" y="155"/>
                    <a:pt x="230" y="115"/>
                  </a:cubicBezTo>
                  <a:cubicBezTo>
                    <a:pt x="260" y="93"/>
                    <a:pt x="290" y="82"/>
                    <a:pt x="315" y="82"/>
                  </a:cubicBezTo>
                  <a:cubicBezTo>
                    <a:pt x="336" y="82"/>
                    <a:pt x="353" y="89"/>
                    <a:pt x="366" y="101"/>
                  </a:cubicBezTo>
                  <a:lnTo>
                    <a:pt x="487" y="34"/>
                  </a:lnTo>
                  <a:cubicBezTo>
                    <a:pt x="448" y="11"/>
                    <a:pt x="401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2257625" y="4132600"/>
              <a:ext cx="22350" cy="14750"/>
            </a:xfrm>
            <a:custGeom>
              <a:avLst/>
              <a:gdLst/>
              <a:ahLst/>
              <a:cxnLst/>
              <a:rect l="l" t="t" r="r" b="b"/>
              <a:pathLst>
                <a:path w="894" h="590" extrusionOk="0">
                  <a:moveTo>
                    <a:pt x="515" y="107"/>
                  </a:moveTo>
                  <a:cubicBezTo>
                    <a:pt x="559" y="107"/>
                    <a:pt x="606" y="118"/>
                    <a:pt x="650" y="143"/>
                  </a:cubicBezTo>
                  <a:cubicBezTo>
                    <a:pt x="731" y="197"/>
                    <a:pt x="718" y="251"/>
                    <a:pt x="650" y="292"/>
                  </a:cubicBezTo>
                  <a:cubicBezTo>
                    <a:pt x="614" y="314"/>
                    <a:pt x="562" y="328"/>
                    <a:pt x="510" y="328"/>
                  </a:cubicBezTo>
                  <a:cubicBezTo>
                    <a:pt x="464" y="328"/>
                    <a:pt x="417" y="317"/>
                    <a:pt x="380" y="292"/>
                  </a:cubicBezTo>
                  <a:cubicBezTo>
                    <a:pt x="285" y="238"/>
                    <a:pt x="312" y="170"/>
                    <a:pt x="380" y="143"/>
                  </a:cubicBezTo>
                  <a:cubicBezTo>
                    <a:pt x="416" y="121"/>
                    <a:pt x="464" y="107"/>
                    <a:pt x="515" y="107"/>
                  </a:cubicBezTo>
                  <a:close/>
                  <a:moveTo>
                    <a:pt x="554" y="1"/>
                  </a:moveTo>
                  <a:cubicBezTo>
                    <a:pt x="470" y="1"/>
                    <a:pt x="385" y="25"/>
                    <a:pt x="312" y="62"/>
                  </a:cubicBezTo>
                  <a:cubicBezTo>
                    <a:pt x="244" y="102"/>
                    <a:pt x="204" y="157"/>
                    <a:pt x="204" y="197"/>
                  </a:cubicBezTo>
                  <a:lnTo>
                    <a:pt x="136" y="157"/>
                  </a:lnTo>
                  <a:lnTo>
                    <a:pt x="1" y="224"/>
                  </a:lnTo>
                  <a:lnTo>
                    <a:pt x="664" y="590"/>
                  </a:lnTo>
                  <a:lnTo>
                    <a:pt x="799" y="535"/>
                  </a:lnTo>
                  <a:lnTo>
                    <a:pt x="528" y="373"/>
                  </a:lnTo>
                  <a:lnTo>
                    <a:pt x="528" y="373"/>
                  </a:lnTo>
                  <a:cubicBezTo>
                    <a:pt x="547" y="381"/>
                    <a:pt x="567" y="384"/>
                    <a:pt x="588" y="384"/>
                  </a:cubicBezTo>
                  <a:cubicBezTo>
                    <a:pt x="641" y="384"/>
                    <a:pt x="700" y="362"/>
                    <a:pt x="758" y="332"/>
                  </a:cubicBezTo>
                  <a:cubicBezTo>
                    <a:pt x="894" y="238"/>
                    <a:pt x="894" y="143"/>
                    <a:pt x="758" y="62"/>
                  </a:cubicBezTo>
                  <a:cubicBezTo>
                    <a:pt x="696" y="18"/>
                    <a:pt x="626" y="1"/>
                    <a:pt x="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2274875" y="4122625"/>
              <a:ext cx="22700" cy="11925"/>
            </a:xfrm>
            <a:custGeom>
              <a:avLst/>
              <a:gdLst/>
              <a:ahLst/>
              <a:cxnLst/>
              <a:rect l="l" t="t" r="r" b="b"/>
              <a:pathLst>
                <a:path w="908" h="477" extrusionOk="0">
                  <a:moveTo>
                    <a:pt x="426" y="158"/>
                  </a:moveTo>
                  <a:cubicBezTo>
                    <a:pt x="470" y="158"/>
                    <a:pt x="518" y="172"/>
                    <a:pt x="569" y="204"/>
                  </a:cubicBezTo>
                  <a:cubicBezTo>
                    <a:pt x="650" y="258"/>
                    <a:pt x="637" y="312"/>
                    <a:pt x="569" y="353"/>
                  </a:cubicBezTo>
                  <a:cubicBezTo>
                    <a:pt x="533" y="374"/>
                    <a:pt x="481" y="388"/>
                    <a:pt x="429" y="388"/>
                  </a:cubicBezTo>
                  <a:cubicBezTo>
                    <a:pt x="383" y="388"/>
                    <a:pt x="336" y="378"/>
                    <a:pt x="299" y="353"/>
                  </a:cubicBezTo>
                  <a:cubicBezTo>
                    <a:pt x="204" y="298"/>
                    <a:pt x="231" y="231"/>
                    <a:pt x="299" y="204"/>
                  </a:cubicBezTo>
                  <a:cubicBezTo>
                    <a:pt x="334" y="175"/>
                    <a:pt x="377" y="158"/>
                    <a:pt x="426" y="158"/>
                  </a:cubicBezTo>
                  <a:close/>
                  <a:moveTo>
                    <a:pt x="461" y="1"/>
                  </a:moveTo>
                  <a:lnTo>
                    <a:pt x="326" y="68"/>
                  </a:lnTo>
                  <a:lnTo>
                    <a:pt x="393" y="96"/>
                  </a:lnTo>
                  <a:cubicBezTo>
                    <a:pt x="377" y="92"/>
                    <a:pt x="361" y="91"/>
                    <a:pt x="343" y="91"/>
                  </a:cubicBezTo>
                  <a:cubicBezTo>
                    <a:pt x="287" y="91"/>
                    <a:pt x="225" y="108"/>
                    <a:pt x="163" y="150"/>
                  </a:cubicBezTo>
                  <a:cubicBezTo>
                    <a:pt x="28" y="231"/>
                    <a:pt x="1" y="339"/>
                    <a:pt x="136" y="420"/>
                  </a:cubicBezTo>
                  <a:cubicBezTo>
                    <a:pt x="201" y="459"/>
                    <a:pt x="278" y="476"/>
                    <a:pt x="355" y="476"/>
                  </a:cubicBezTo>
                  <a:cubicBezTo>
                    <a:pt x="440" y="476"/>
                    <a:pt x="525" y="456"/>
                    <a:pt x="596" y="420"/>
                  </a:cubicBezTo>
                  <a:cubicBezTo>
                    <a:pt x="677" y="393"/>
                    <a:pt x="704" y="326"/>
                    <a:pt x="704" y="285"/>
                  </a:cubicBezTo>
                  <a:lnTo>
                    <a:pt x="772" y="326"/>
                  </a:lnTo>
                  <a:lnTo>
                    <a:pt x="907" y="258"/>
                  </a:lnTo>
                  <a:lnTo>
                    <a:pt x="4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2289425" y="4112150"/>
              <a:ext cx="22700" cy="14575"/>
            </a:xfrm>
            <a:custGeom>
              <a:avLst/>
              <a:gdLst/>
              <a:ahLst/>
              <a:cxnLst/>
              <a:rect l="l" t="t" r="r" b="b"/>
              <a:pathLst>
                <a:path w="908" h="583" extrusionOk="0">
                  <a:moveTo>
                    <a:pt x="285" y="0"/>
                  </a:moveTo>
                  <a:lnTo>
                    <a:pt x="217" y="27"/>
                  </a:lnTo>
                  <a:cubicBezTo>
                    <a:pt x="258" y="41"/>
                    <a:pt x="231" y="68"/>
                    <a:pt x="217" y="82"/>
                  </a:cubicBezTo>
                  <a:cubicBezTo>
                    <a:pt x="190" y="109"/>
                    <a:pt x="122" y="95"/>
                    <a:pt x="68" y="136"/>
                  </a:cubicBezTo>
                  <a:cubicBezTo>
                    <a:pt x="1" y="163"/>
                    <a:pt x="1" y="217"/>
                    <a:pt x="55" y="271"/>
                  </a:cubicBezTo>
                  <a:lnTo>
                    <a:pt x="109" y="230"/>
                  </a:lnTo>
                  <a:cubicBezTo>
                    <a:pt x="95" y="217"/>
                    <a:pt x="95" y="203"/>
                    <a:pt x="109" y="176"/>
                  </a:cubicBezTo>
                  <a:cubicBezTo>
                    <a:pt x="150" y="149"/>
                    <a:pt x="217" y="163"/>
                    <a:pt x="271" y="136"/>
                  </a:cubicBezTo>
                  <a:cubicBezTo>
                    <a:pt x="339" y="82"/>
                    <a:pt x="352" y="41"/>
                    <a:pt x="285" y="0"/>
                  </a:cubicBezTo>
                  <a:close/>
                  <a:moveTo>
                    <a:pt x="488" y="118"/>
                  </a:moveTo>
                  <a:cubicBezTo>
                    <a:pt x="413" y="118"/>
                    <a:pt x="338" y="139"/>
                    <a:pt x="271" y="176"/>
                  </a:cubicBezTo>
                  <a:cubicBezTo>
                    <a:pt x="217" y="217"/>
                    <a:pt x="190" y="271"/>
                    <a:pt x="190" y="298"/>
                  </a:cubicBezTo>
                  <a:lnTo>
                    <a:pt x="136" y="271"/>
                  </a:lnTo>
                  <a:lnTo>
                    <a:pt x="1" y="339"/>
                  </a:lnTo>
                  <a:lnTo>
                    <a:pt x="434" y="582"/>
                  </a:lnTo>
                  <a:lnTo>
                    <a:pt x="569" y="515"/>
                  </a:lnTo>
                  <a:lnTo>
                    <a:pt x="325" y="379"/>
                  </a:lnTo>
                  <a:cubicBezTo>
                    <a:pt x="231" y="339"/>
                    <a:pt x="258" y="284"/>
                    <a:pt x="325" y="244"/>
                  </a:cubicBezTo>
                  <a:cubicBezTo>
                    <a:pt x="359" y="230"/>
                    <a:pt x="396" y="224"/>
                    <a:pt x="434" y="224"/>
                  </a:cubicBezTo>
                  <a:cubicBezTo>
                    <a:pt x="471" y="224"/>
                    <a:pt x="508" y="230"/>
                    <a:pt x="542" y="244"/>
                  </a:cubicBezTo>
                  <a:lnTo>
                    <a:pt x="772" y="379"/>
                  </a:lnTo>
                  <a:lnTo>
                    <a:pt x="907" y="312"/>
                  </a:lnTo>
                  <a:lnTo>
                    <a:pt x="664" y="163"/>
                  </a:lnTo>
                  <a:cubicBezTo>
                    <a:pt x="609" y="132"/>
                    <a:pt x="548" y="118"/>
                    <a:pt x="488" y="1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2306350" y="4106375"/>
              <a:ext cx="19975" cy="10500"/>
            </a:xfrm>
            <a:custGeom>
              <a:avLst/>
              <a:gdLst/>
              <a:ahLst/>
              <a:cxnLst/>
              <a:rect l="l" t="t" r="r" b="b"/>
              <a:pathLst>
                <a:path w="799" h="420" extrusionOk="0">
                  <a:moveTo>
                    <a:pt x="405" y="92"/>
                  </a:moveTo>
                  <a:cubicBezTo>
                    <a:pt x="445" y="92"/>
                    <a:pt x="488" y="100"/>
                    <a:pt x="528" y="123"/>
                  </a:cubicBezTo>
                  <a:cubicBezTo>
                    <a:pt x="609" y="177"/>
                    <a:pt x="596" y="245"/>
                    <a:pt x="528" y="272"/>
                  </a:cubicBezTo>
                  <a:cubicBezTo>
                    <a:pt x="494" y="299"/>
                    <a:pt x="450" y="313"/>
                    <a:pt x="403" y="313"/>
                  </a:cubicBezTo>
                  <a:cubicBezTo>
                    <a:pt x="355" y="313"/>
                    <a:pt x="305" y="299"/>
                    <a:pt x="257" y="272"/>
                  </a:cubicBezTo>
                  <a:cubicBezTo>
                    <a:pt x="163" y="231"/>
                    <a:pt x="190" y="164"/>
                    <a:pt x="257" y="123"/>
                  </a:cubicBezTo>
                  <a:cubicBezTo>
                    <a:pt x="296" y="107"/>
                    <a:pt x="349" y="92"/>
                    <a:pt x="405" y="92"/>
                  </a:cubicBezTo>
                  <a:close/>
                  <a:moveTo>
                    <a:pt x="445" y="1"/>
                  </a:moveTo>
                  <a:cubicBezTo>
                    <a:pt x="350" y="1"/>
                    <a:pt x="250" y="25"/>
                    <a:pt x="163" y="69"/>
                  </a:cubicBezTo>
                  <a:cubicBezTo>
                    <a:pt x="14" y="164"/>
                    <a:pt x="0" y="272"/>
                    <a:pt x="136" y="367"/>
                  </a:cubicBezTo>
                  <a:cubicBezTo>
                    <a:pt x="195" y="403"/>
                    <a:pt x="269" y="420"/>
                    <a:pt x="344" y="420"/>
                  </a:cubicBezTo>
                  <a:cubicBezTo>
                    <a:pt x="440" y="420"/>
                    <a:pt x="540" y="392"/>
                    <a:pt x="623" y="340"/>
                  </a:cubicBezTo>
                  <a:cubicBezTo>
                    <a:pt x="771" y="258"/>
                    <a:pt x="799" y="123"/>
                    <a:pt x="663" y="55"/>
                  </a:cubicBezTo>
                  <a:cubicBezTo>
                    <a:pt x="601" y="18"/>
                    <a:pt x="525" y="1"/>
                    <a:pt x="4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2316150" y="4099300"/>
              <a:ext cx="17950" cy="10175"/>
            </a:xfrm>
            <a:custGeom>
              <a:avLst/>
              <a:gdLst/>
              <a:ahLst/>
              <a:cxnLst/>
              <a:rect l="l" t="t" r="r" b="b"/>
              <a:pathLst>
                <a:path w="718" h="407" extrusionOk="0">
                  <a:moveTo>
                    <a:pt x="136" y="0"/>
                  </a:moveTo>
                  <a:lnTo>
                    <a:pt x="1" y="68"/>
                  </a:lnTo>
                  <a:lnTo>
                    <a:pt x="582" y="406"/>
                  </a:lnTo>
                  <a:lnTo>
                    <a:pt x="718" y="338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2327325" y="4092525"/>
              <a:ext cx="22000" cy="11900"/>
            </a:xfrm>
            <a:custGeom>
              <a:avLst/>
              <a:gdLst/>
              <a:ahLst/>
              <a:cxnLst/>
              <a:rect l="l" t="t" r="r" b="b"/>
              <a:pathLst>
                <a:path w="880" h="476" extrusionOk="0">
                  <a:moveTo>
                    <a:pt x="411" y="154"/>
                  </a:moveTo>
                  <a:cubicBezTo>
                    <a:pt x="457" y="154"/>
                    <a:pt x="504" y="165"/>
                    <a:pt x="541" y="190"/>
                  </a:cubicBezTo>
                  <a:cubicBezTo>
                    <a:pt x="636" y="244"/>
                    <a:pt x="609" y="312"/>
                    <a:pt x="541" y="339"/>
                  </a:cubicBezTo>
                  <a:cubicBezTo>
                    <a:pt x="505" y="361"/>
                    <a:pt x="457" y="375"/>
                    <a:pt x="406" y="375"/>
                  </a:cubicBezTo>
                  <a:cubicBezTo>
                    <a:pt x="362" y="375"/>
                    <a:pt x="315" y="364"/>
                    <a:pt x="271" y="339"/>
                  </a:cubicBezTo>
                  <a:cubicBezTo>
                    <a:pt x="190" y="285"/>
                    <a:pt x="203" y="217"/>
                    <a:pt x="271" y="190"/>
                  </a:cubicBezTo>
                  <a:cubicBezTo>
                    <a:pt x="307" y="168"/>
                    <a:pt x="359" y="154"/>
                    <a:pt x="411" y="154"/>
                  </a:cubicBezTo>
                  <a:close/>
                  <a:moveTo>
                    <a:pt x="447" y="1"/>
                  </a:moveTo>
                  <a:lnTo>
                    <a:pt x="311" y="68"/>
                  </a:lnTo>
                  <a:lnTo>
                    <a:pt x="379" y="109"/>
                  </a:lnTo>
                  <a:cubicBezTo>
                    <a:pt x="360" y="101"/>
                    <a:pt x="340" y="98"/>
                    <a:pt x="319" y="98"/>
                  </a:cubicBezTo>
                  <a:cubicBezTo>
                    <a:pt x="265" y="98"/>
                    <a:pt x="204" y="120"/>
                    <a:pt x="135" y="149"/>
                  </a:cubicBezTo>
                  <a:cubicBezTo>
                    <a:pt x="27" y="217"/>
                    <a:pt x="0" y="339"/>
                    <a:pt x="122" y="420"/>
                  </a:cubicBezTo>
                  <a:cubicBezTo>
                    <a:pt x="187" y="459"/>
                    <a:pt x="263" y="476"/>
                    <a:pt x="341" y="476"/>
                  </a:cubicBezTo>
                  <a:cubicBezTo>
                    <a:pt x="426" y="476"/>
                    <a:pt x="511" y="455"/>
                    <a:pt x="582" y="420"/>
                  </a:cubicBezTo>
                  <a:cubicBezTo>
                    <a:pt x="663" y="393"/>
                    <a:pt x="677" y="325"/>
                    <a:pt x="677" y="285"/>
                  </a:cubicBezTo>
                  <a:lnTo>
                    <a:pt x="744" y="325"/>
                  </a:lnTo>
                  <a:lnTo>
                    <a:pt x="880" y="25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1951825" y="4200425"/>
              <a:ext cx="8475" cy="18300"/>
            </a:xfrm>
            <a:custGeom>
              <a:avLst/>
              <a:gdLst/>
              <a:ahLst/>
              <a:cxnLst/>
              <a:rect l="l" t="t" r="r" b="b"/>
              <a:pathLst>
                <a:path w="339" h="732" extrusionOk="0">
                  <a:moveTo>
                    <a:pt x="1" y="1"/>
                  </a:moveTo>
                  <a:lnTo>
                    <a:pt x="1" y="542"/>
                  </a:lnTo>
                  <a:lnTo>
                    <a:pt x="339" y="732"/>
                  </a:lnTo>
                  <a:lnTo>
                    <a:pt x="339" y="637"/>
                  </a:lnTo>
                  <a:lnTo>
                    <a:pt x="136" y="529"/>
                  </a:lnTo>
                  <a:lnTo>
                    <a:pt x="136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1961300" y="4210650"/>
              <a:ext cx="12200" cy="13600"/>
            </a:xfrm>
            <a:custGeom>
              <a:avLst/>
              <a:gdLst/>
              <a:ahLst/>
              <a:cxnLst/>
              <a:rect l="l" t="t" r="r" b="b"/>
              <a:pathLst>
                <a:path w="488" h="544" extrusionOk="0">
                  <a:moveTo>
                    <a:pt x="188" y="128"/>
                  </a:moveTo>
                  <a:cubicBezTo>
                    <a:pt x="209" y="128"/>
                    <a:pt x="233" y="135"/>
                    <a:pt x="258" y="147"/>
                  </a:cubicBezTo>
                  <a:cubicBezTo>
                    <a:pt x="325" y="174"/>
                    <a:pt x="366" y="255"/>
                    <a:pt x="366" y="296"/>
                  </a:cubicBezTo>
                  <a:lnTo>
                    <a:pt x="136" y="160"/>
                  </a:lnTo>
                  <a:cubicBezTo>
                    <a:pt x="143" y="138"/>
                    <a:pt x="163" y="128"/>
                    <a:pt x="188" y="128"/>
                  </a:cubicBezTo>
                  <a:close/>
                  <a:moveTo>
                    <a:pt x="106" y="0"/>
                  </a:moveTo>
                  <a:cubicBezTo>
                    <a:pt x="38" y="0"/>
                    <a:pt x="0" y="48"/>
                    <a:pt x="0" y="133"/>
                  </a:cubicBezTo>
                  <a:cubicBezTo>
                    <a:pt x="0" y="269"/>
                    <a:pt x="95" y="417"/>
                    <a:pt x="258" y="499"/>
                  </a:cubicBezTo>
                  <a:cubicBezTo>
                    <a:pt x="319" y="529"/>
                    <a:pt x="366" y="543"/>
                    <a:pt x="402" y="543"/>
                  </a:cubicBezTo>
                  <a:cubicBezTo>
                    <a:pt x="446" y="543"/>
                    <a:pt x="473" y="522"/>
                    <a:pt x="488" y="485"/>
                  </a:cubicBezTo>
                  <a:lnTo>
                    <a:pt x="352" y="404"/>
                  </a:lnTo>
                  <a:cubicBezTo>
                    <a:pt x="344" y="412"/>
                    <a:pt x="328" y="419"/>
                    <a:pt x="304" y="419"/>
                  </a:cubicBezTo>
                  <a:cubicBezTo>
                    <a:pt x="287" y="419"/>
                    <a:pt x="267" y="415"/>
                    <a:pt x="244" y="404"/>
                  </a:cubicBezTo>
                  <a:cubicBezTo>
                    <a:pt x="190" y="363"/>
                    <a:pt x="136" y="296"/>
                    <a:pt x="136" y="228"/>
                  </a:cubicBezTo>
                  <a:lnTo>
                    <a:pt x="136" y="228"/>
                  </a:lnTo>
                  <a:lnTo>
                    <a:pt x="488" y="431"/>
                  </a:lnTo>
                  <a:lnTo>
                    <a:pt x="488" y="404"/>
                  </a:lnTo>
                  <a:cubicBezTo>
                    <a:pt x="488" y="269"/>
                    <a:pt x="393" y="133"/>
                    <a:pt x="258" y="52"/>
                  </a:cubicBezTo>
                  <a:cubicBezTo>
                    <a:pt x="197" y="17"/>
                    <a:pt x="147" y="0"/>
                    <a:pt x="106" y="0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1976175" y="4217350"/>
              <a:ext cx="11875" cy="17625"/>
            </a:xfrm>
            <a:custGeom>
              <a:avLst/>
              <a:gdLst/>
              <a:ahLst/>
              <a:cxnLst/>
              <a:rect l="l" t="t" r="r" b="b"/>
              <a:pathLst>
                <a:path w="475" h="705" extrusionOk="0">
                  <a:moveTo>
                    <a:pt x="1" y="1"/>
                  </a:moveTo>
                  <a:lnTo>
                    <a:pt x="1" y="420"/>
                  </a:lnTo>
                  <a:lnTo>
                    <a:pt x="109" y="488"/>
                  </a:lnTo>
                  <a:lnTo>
                    <a:pt x="109" y="258"/>
                  </a:lnTo>
                  <a:cubicBezTo>
                    <a:pt x="109" y="216"/>
                    <a:pt x="129" y="200"/>
                    <a:pt x="161" y="200"/>
                  </a:cubicBezTo>
                  <a:cubicBezTo>
                    <a:pt x="180" y="200"/>
                    <a:pt x="205" y="207"/>
                    <a:pt x="231" y="217"/>
                  </a:cubicBezTo>
                  <a:cubicBezTo>
                    <a:pt x="299" y="258"/>
                    <a:pt x="353" y="325"/>
                    <a:pt x="353" y="393"/>
                  </a:cubicBezTo>
                  <a:lnTo>
                    <a:pt x="353" y="636"/>
                  </a:lnTo>
                  <a:lnTo>
                    <a:pt x="474" y="704"/>
                  </a:lnTo>
                  <a:lnTo>
                    <a:pt x="474" y="461"/>
                  </a:lnTo>
                  <a:cubicBezTo>
                    <a:pt x="474" y="339"/>
                    <a:pt x="380" y="217"/>
                    <a:pt x="271" y="149"/>
                  </a:cubicBezTo>
                  <a:cubicBezTo>
                    <a:pt x="232" y="118"/>
                    <a:pt x="197" y="105"/>
                    <a:pt x="167" y="105"/>
                  </a:cubicBezTo>
                  <a:cubicBezTo>
                    <a:pt x="145" y="105"/>
                    <a:pt x="126" y="111"/>
                    <a:pt x="109" y="122"/>
                  </a:cubicBezTo>
                  <a:lnTo>
                    <a:pt x="109" y="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1989375" y="4227275"/>
              <a:ext cx="13900" cy="19300"/>
            </a:xfrm>
            <a:custGeom>
              <a:avLst/>
              <a:gdLst/>
              <a:ahLst/>
              <a:cxnLst/>
              <a:rect l="l" t="t" r="r" b="b"/>
              <a:pathLst>
                <a:path w="556" h="772" extrusionOk="0">
                  <a:moveTo>
                    <a:pt x="214" y="142"/>
                  </a:moveTo>
                  <a:cubicBezTo>
                    <a:pt x="235" y="142"/>
                    <a:pt x="260" y="148"/>
                    <a:pt x="285" y="158"/>
                  </a:cubicBezTo>
                  <a:cubicBezTo>
                    <a:pt x="366" y="199"/>
                    <a:pt x="420" y="280"/>
                    <a:pt x="420" y="361"/>
                  </a:cubicBezTo>
                  <a:cubicBezTo>
                    <a:pt x="420" y="413"/>
                    <a:pt x="393" y="432"/>
                    <a:pt x="356" y="432"/>
                  </a:cubicBezTo>
                  <a:cubicBezTo>
                    <a:pt x="334" y="432"/>
                    <a:pt x="309" y="425"/>
                    <a:pt x="285" y="415"/>
                  </a:cubicBezTo>
                  <a:cubicBezTo>
                    <a:pt x="217" y="375"/>
                    <a:pt x="149" y="294"/>
                    <a:pt x="149" y="212"/>
                  </a:cubicBezTo>
                  <a:cubicBezTo>
                    <a:pt x="149" y="161"/>
                    <a:pt x="177" y="142"/>
                    <a:pt x="214" y="142"/>
                  </a:cubicBezTo>
                  <a:close/>
                  <a:moveTo>
                    <a:pt x="126" y="1"/>
                  </a:moveTo>
                  <a:cubicBezTo>
                    <a:pt x="52" y="1"/>
                    <a:pt x="1" y="43"/>
                    <a:pt x="1" y="131"/>
                  </a:cubicBezTo>
                  <a:cubicBezTo>
                    <a:pt x="1" y="267"/>
                    <a:pt x="109" y="415"/>
                    <a:pt x="231" y="483"/>
                  </a:cubicBezTo>
                  <a:cubicBezTo>
                    <a:pt x="278" y="499"/>
                    <a:pt x="316" y="505"/>
                    <a:pt x="345" y="505"/>
                  </a:cubicBezTo>
                  <a:cubicBezTo>
                    <a:pt x="366" y="505"/>
                    <a:pt x="382" y="502"/>
                    <a:pt x="393" y="497"/>
                  </a:cubicBezTo>
                  <a:lnTo>
                    <a:pt x="393" y="564"/>
                  </a:lnTo>
                  <a:cubicBezTo>
                    <a:pt x="393" y="616"/>
                    <a:pt x="371" y="635"/>
                    <a:pt x="338" y="635"/>
                  </a:cubicBezTo>
                  <a:cubicBezTo>
                    <a:pt x="319" y="635"/>
                    <a:pt x="296" y="628"/>
                    <a:pt x="271" y="618"/>
                  </a:cubicBezTo>
                  <a:cubicBezTo>
                    <a:pt x="231" y="578"/>
                    <a:pt x="176" y="537"/>
                    <a:pt x="163" y="483"/>
                  </a:cubicBezTo>
                  <a:lnTo>
                    <a:pt x="41" y="415"/>
                  </a:lnTo>
                  <a:lnTo>
                    <a:pt x="41" y="415"/>
                  </a:lnTo>
                  <a:cubicBezTo>
                    <a:pt x="55" y="510"/>
                    <a:pt x="163" y="632"/>
                    <a:pt x="298" y="713"/>
                  </a:cubicBezTo>
                  <a:cubicBezTo>
                    <a:pt x="359" y="754"/>
                    <a:pt x="410" y="771"/>
                    <a:pt x="451" y="771"/>
                  </a:cubicBezTo>
                  <a:cubicBezTo>
                    <a:pt x="518" y="771"/>
                    <a:pt x="555" y="722"/>
                    <a:pt x="555" y="645"/>
                  </a:cubicBezTo>
                  <a:lnTo>
                    <a:pt x="555" y="212"/>
                  </a:lnTo>
                  <a:lnTo>
                    <a:pt x="434" y="145"/>
                  </a:lnTo>
                  <a:lnTo>
                    <a:pt x="434" y="212"/>
                  </a:lnTo>
                  <a:cubicBezTo>
                    <a:pt x="393" y="145"/>
                    <a:pt x="352" y="91"/>
                    <a:pt x="258" y="37"/>
                  </a:cubicBezTo>
                  <a:cubicBezTo>
                    <a:pt x="211" y="13"/>
                    <a:pt x="165" y="1"/>
                    <a:pt x="126" y="1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2005950" y="4234275"/>
              <a:ext cx="11875" cy="17600"/>
            </a:xfrm>
            <a:custGeom>
              <a:avLst/>
              <a:gdLst/>
              <a:ahLst/>
              <a:cxnLst/>
              <a:rect l="l" t="t" r="r" b="b"/>
              <a:pathLst>
                <a:path w="475" h="704" extrusionOk="0">
                  <a:moveTo>
                    <a:pt x="1" y="0"/>
                  </a:moveTo>
                  <a:lnTo>
                    <a:pt x="1" y="257"/>
                  </a:lnTo>
                  <a:cubicBezTo>
                    <a:pt x="1" y="365"/>
                    <a:pt x="95" y="487"/>
                    <a:pt x="204" y="555"/>
                  </a:cubicBezTo>
                  <a:cubicBezTo>
                    <a:pt x="249" y="591"/>
                    <a:pt x="288" y="603"/>
                    <a:pt x="321" y="603"/>
                  </a:cubicBezTo>
                  <a:cubicBezTo>
                    <a:pt x="337" y="603"/>
                    <a:pt x="352" y="600"/>
                    <a:pt x="366" y="595"/>
                  </a:cubicBezTo>
                  <a:lnTo>
                    <a:pt x="366" y="636"/>
                  </a:lnTo>
                  <a:lnTo>
                    <a:pt x="474" y="704"/>
                  </a:lnTo>
                  <a:lnTo>
                    <a:pt x="474" y="271"/>
                  </a:lnTo>
                  <a:lnTo>
                    <a:pt x="366" y="203"/>
                  </a:lnTo>
                  <a:lnTo>
                    <a:pt x="366" y="433"/>
                  </a:lnTo>
                  <a:cubicBezTo>
                    <a:pt x="366" y="475"/>
                    <a:pt x="346" y="491"/>
                    <a:pt x="314" y="491"/>
                  </a:cubicBezTo>
                  <a:cubicBezTo>
                    <a:pt x="295" y="491"/>
                    <a:pt x="270" y="484"/>
                    <a:pt x="244" y="474"/>
                  </a:cubicBezTo>
                  <a:cubicBezTo>
                    <a:pt x="176" y="433"/>
                    <a:pt x="122" y="365"/>
                    <a:pt x="122" y="298"/>
                  </a:cubicBezTo>
                  <a:lnTo>
                    <a:pt x="122" y="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2020150" y="4244750"/>
              <a:ext cx="12550" cy="15575"/>
            </a:xfrm>
            <a:custGeom>
              <a:avLst/>
              <a:gdLst/>
              <a:ahLst/>
              <a:cxnLst/>
              <a:rect l="l" t="t" r="r" b="b"/>
              <a:pathLst>
                <a:path w="502" h="623" extrusionOk="0">
                  <a:moveTo>
                    <a:pt x="173" y="133"/>
                  </a:moveTo>
                  <a:cubicBezTo>
                    <a:pt x="195" y="133"/>
                    <a:pt x="220" y="139"/>
                    <a:pt x="244" y="149"/>
                  </a:cubicBezTo>
                  <a:cubicBezTo>
                    <a:pt x="312" y="190"/>
                    <a:pt x="380" y="271"/>
                    <a:pt x="380" y="352"/>
                  </a:cubicBezTo>
                  <a:cubicBezTo>
                    <a:pt x="380" y="410"/>
                    <a:pt x="355" y="432"/>
                    <a:pt x="321" y="432"/>
                  </a:cubicBezTo>
                  <a:cubicBezTo>
                    <a:pt x="298" y="432"/>
                    <a:pt x="271" y="423"/>
                    <a:pt x="244" y="406"/>
                  </a:cubicBezTo>
                  <a:cubicBezTo>
                    <a:pt x="177" y="379"/>
                    <a:pt x="109" y="285"/>
                    <a:pt x="109" y="203"/>
                  </a:cubicBezTo>
                  <a:cubicBezTo>
                    <a:pt x="109" y="152"/>
                    <a:pt x="136" y="133"/>
                    <a:pt x="173" y="133"/>
                  </a:cubicBezTo>
                  <a:close/>
                  <a:moveTo>
                    <a:pt x="91" y="1"/>
                  </a:moveTo>
                  <a:cubicBezTo>
                    <a:pt x="36" y="1"/>
                    <a:pt x="1" y="35"/>
                    <a:pt x="1" y="109"/>
                  </a:cubicBezTo>
                  <a:cubicBezTo>
                    <a:pt x="1" y="244"/>
                    <a:pt x="96" y="393"/>
                    <a:pt x="217" y="461"/>
                  </a:cubicBezTo>
                  <a:cubicBezTo>
                    <a:pt x="265" y="492"/>
                    <a:pt x="303" y="505"/>
                    <a:pt x="332" y="505"/>
                  </a:cubicBezTo>
                  <a:cubicBezTo>
                    <a:pt x="353" y="505"/>
                    <a:pt x="369" y="499"/>
                    <a:pt x="380" y="488"/>
                  </a:cubicBezTo>
                  <a:lnTo>
                    <a:pt x="380" y="555"/>
                  </a:lnTo>
                  <a:lnTo>
                    <a:pt x="502" y="623"/>
                  </a:lnTo>
                  <a:lnTo>
                    <a:pt x="502" y="203"/>
                  </a:lnTo>
                  <a:lnTo>
                    <a:pt x="380" y="136"/>
                  </a:lnTo>
                  <a:lnTo>
                    <a:pt x="380" y="203"/>
                  </a:lnTo>
                  <a:cubicBezTo>
                    <a:pt x="353" y="149"/>
                    <a:pt x="299" y="82"/>
                    <a:pt x="217" y="41"/>
                  </a:cubicBezTo>
                  <a:cubicBezTo>
                    <a:pt x="170" y="15"/>
                    <a:pt x="126" y="1"/>
                    <a:pt x="91" y="1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2041475" y="4251850"/>
              <a:ext cx="9150" cy="18625"/>
            </a:xfrm>
            <a:custGeom>
              <a:avLst/>
              <a:gdLst/>
              <a:ahLst/>
              <a:cxnLst/>
              <a:rect l="l" t="t" r="r" b="b"/>
              <a:pathLst>
                <a:path w="366" h="745" extrusionOk="0">
                  <a:moveTo>
                    <a:pt x="0" y="1"/>
                  </a:moveTo>
                  <a:lnTo>
                    <a:pt x="0" y="542"/>
                  </a:lnTo>
                  <a:lnTo>
                    <a:pt x="366" y="745"/>
                  </a:lnTo>
                  <a:lnTo>
                    <a:pt x="366" y="664"/>
                  </a:lnTo>
                  <a:lnTo>
                    <a:pt x="122" y="528"/>
                  </a:lnTo>
                  <a:lnTo>
                    <a:pt x="122" y="393"/>
                  </a:lnTo>
                  <a:lnTo>
                    <a:pt x="325" y="515"/>
                  </a:lnTo>
                  <a:lnTo>
                    <a:pt x="325" y="434"/>
                  </a:lnTo>
                  <a:lnTo>
                    <a:pt x="122" y="312"/>
                  </a:lnTo>
                  <a:lnTo>
                    <a:pt x="122" y="177"/>
                  </a:lnTo>
                  <a:lnTo>
                    <a:pt x="366" y="312"/>
                  </a:lnTo>
                  <a:lnTo>
                    <a:pt x="366" y="2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2052625" y="4262250"/>
              <a:ext cx="10175" cy="14125"/>
            </a:xfrm>
            <a:custGeom>
              <a:avLst/>
              <a:gdLst/>
              <a:ahLst/>
              <a:cxnLst/>
              <a:rect l="l" t="t" r="r" b="b"/>
              <a:pathLst>
                <a:path w="407" h="565" extrusionOk="0">
                  <a:moveTo>
                    <a:pt x="62" y="0"/>
                  </a:moveTo>
                  <a:cubicBezTo>
                    <a:pt x="21" y="0"/>
                    <a:pt x="1" y="21"/>
                    <a:pt x="1" y="58"/>
                  </a:cubicBezTo>
                  <a:cubicBezTo>
                    <a:pt x="1" y="234"/>
                    <a:pt x="285" y="329"/>
                    <a:pt x="285" y="424"/>
                  </a:cubicBezTo>
                  <a:cubicBezTo>
                    <a:pt x="285" y="431"/>
                    <a:pt x="276" y="439"/>
                    <a:pt x="258" y="439"/>
                  </a:cubicBezTo>
                  <a:cubicBezTo>
                    <a:pt x="245" y="439"/>
                    <a:pt x="227" y="435"/>
                    <a:pt x="204" y="424"/>
                  </a:cubicBezTo>
                  <a:cubicBezTo>
                    <a:pt x="150" y="397"/>
                    <a:pt x="109" y="356"/>
                    <a:pt x="109" y="315"/>
                  </a:cubicBezTo>
                  <a:lnTo>
                    <a:pt x="1" y="248"/>
                  </a:lnTo>
                  <a:lnTo>
                    <a:pt x="1" y="248"/>
                  </a:lnTo>
                  <a:cubicBezTo>
                    <a:pt x="1" y="329"/>
                    <a:pt x="96" y="451"/>
                    <a:pt x="217" y="518"/>
                  </a:cubicBezTo>
                  <a:cubicBezTo>
                    <a:pt x="271" y="548"/>
                    <a:pt x="314" y="565"/>
                    <a:pt x="346" y="565"/>
                  </a:cubicBezTo>
                  <a:cubicBezTo>
                    <a:pt x="386" y="565"/>
                    <a:pt x="407" y="538"/>
                    <a:pt x="407" y="478"/>
                  </a:cubicBezTo>
                  <a:cubicBezTo>
                    <a:pt x="407" y="315"/>
                    <a:pt x="136" y="207"/>
                    <a:pt x="136" y="126"/>
                  </a:cubicBezTo>
                  <a:cubicBezTo>
                    <a:pt x="136" y="118"/>
                    <a:pt x="141" y="110"/>
                    <a:pt x="155" y="110"/>
                  </a:cubicBezTo>
                  <a:cubicBezTo>
                    <a:pt x="165" y="110"/>
                    <a:pt x="181" y="114"/>
                    <a:pt x="204" y="126"/>
                  </a:cubicBezTo>
                  <a:cubicBezTo>
                    <a:pt x="258" y="167"/>
                    <a:pt x="285" y="194"/>
                    <a:pt x="285" y="234"/>
                  </a:cubicBezTo>
                  <a:lnTo>
                    <a:pt x="407" y="302"/>
                  </a:lnTo>
                  <a:cubicBezTo>
                    <a:pt x="393" y="207"/>
                    <a:pt x="312" y="112"/>
                    <a:pt x="204" y="45"/>
                  </a:cubicBezTo>
                  <a:cubicBezTo>
                    <a:pt x="143" y="14"/>
                    <a:pt x="96" y="0"/>
                    <a:pt x="62" y="0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2065150" y="4268775"/>
              <a:ext cx="12875" cy="17600"/>
            </a:xfrm>
            <a:custGeom>
              <a:avLst/>
              <a:gdLst/>
              <a:ahLst/>
              <a:cxnLst/>
              <a:rect l="l" t="t" r="r" b="b"/>
              <a:pathLst>
                <a:path w="515" h="704" extrusionOk="0">
                  <a:moveTo>
                    <a:pt x="178" y="204"/>
                  </a:moveTo>
                  <a:cubicBezTo>
                    <a:pt x="202" y="204"/>
                    <a:pt x="230" y="213"/>
                    <a:pt x="258" y="230"/>
                  </a:cubicBezTo>
                  <a:cubicBezTo>
                    <a:pt x="325" y="271"/>
                    <a:pt x="393" y="366"/>
                    <a:pt x="393" y="433"/>
                  </a:cubicBezTo>
                  <a:cubicBezTo>
                    <a:pt x="393" y="481"/>
                    <a:pt x="370" y="500"/>
                    <a:pt x="337" y="500"/>
                  </a:cubicBezTo>
                  <a:cubicBezTo>
                    <a:pt x="314" y="500"/>
                    <a:pt x="286" y="491"/>
                    <a:pt x="258" y="474"/>
                  </a:cubicBezTo>
                  <a:cubicBezTo>
                    <a:pt x="190" y="447"/>
                    <a:pt x="122" y="366"/>
                    <a:pt x="122" y="271"/>
                  </a:cubicBezTo>
                  <a:cubicBezTo>
                    <a:pt x="122" y="223"/>
                    <a:pt x="146" y="204"/>
                    <a:pt x="178" y="204"/>
                  </a:cubicBezTo>
                  <a:close/>
                  <a:moveTo>
                    <a:pt x="1" y="0"/>
                  </a:moveTo>
                  <a:lnTo>
                    <a:pt x="1" y="636"/>
                  </a:lnTo>
                  <a:lnTo>
                    <a:pt x="122" y="704"/>
                  </a:lnTo>
                  <a:lnTo>
                    <a:pt x="122" y="433"/>
                  </a:lnTo>
                  <a:cubicBezTo>
                    <a:pt x="163" y="474"/>
                    <a:pt x="204" y="541"/>
                    <a:pt x="298" y="596"/>
                  </a:cubicBezTo>
                  <a:cubicBezTo>
                    <a:pt x="339" y="626"/>
                    <a:pt x="379" y="641"/>
                    <a:pt x="414" y="641"/>
                  </a:cubicBezTo>
                  <a:cubicBezTo>
                    <a:pt x="472" y="641"/>
                    <a:pt x="515" y="599"/>
                    <a:pt x="515" y="514"/>
                  </a:cubicBezTo>
                  <a:cubicBezTo>
                    <a:pt x="515" y="379"/>
                    <a:pt x="434" y="230"/>
                    <a:pt x="298" y="163"/>
                  </a:cubicBezTo>
                  <a:cubicBezTo>
                    <a:pt x="259" y="131"/>
                    <a:pt x="219" y="118"/>
                    <a:pt x="185" y="118"/>
                  </a:cubicBezTo>
                  <a:cubicBezTo>
                    <a:pt x="161" y="118"/>
                    <a:pt x="139" y="124"/>
                    <a:pt x="122" y="136"/>
                  </a:cubicBezTo>
                  <a:lnTo>
                    <a:pt x="122" y="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4"/>
            <p:cNvSpPr/>
            <p:nvPr/>
          </p:nvSpPr>
          <p:spPr>
            <a:xfrm>
              <a:off x="2079825" y="4279000"/>
              <a:ext cx="13100" cy="15850"/>
            </a:xfrm>
            <a:custGeom>
              <a:avLst/>
              <a:gdLst/>
              <a:ahLst/>
              <a:cxnLst/>
              <a:rect l="l" t="t" r="r" b="b"/>
              <a:pathLst>
                <a:path w="524" h="634" extrusionOk="0">
                  <a:moveTo>
                    <a:pt x="187" y="133"/>
                  </a:moveTo>
                  <a:cubicBezTo>
                    <a:pt x="210" y="133"/>
                    <a:pt x="238" y="143"/>
                    <a:pt x="266" y="160"/>
                  </a:cubicBezTo>
                  <a:cubicBezTo>
                    <a:pt x="334" y="200"/>
                    <a:pt x="388" y="268"/>
                    <a:pt x="401" y="363"/>
                  </a:cubicBezTo>
                  <a:cubicBezTo>
                    <a:pt x="401" y="410"/>
                    <a:pt x="378" y="430"/>
                    <a:pt x="345" y="430"/>
                  </a:cubicBezTo>
                  <a:cubicBezTo>
                    <a:pt x="322" y="430"/>
                    <a:pt x="294" y="420"/>
                    <a:pt x="266" y="403"/>
                  </a:cubicBezTo>
                  <a:cubicBezTo>
                    <a:pt x="198" y="376"/>
                    <a:pt x="131" y="295"/>
                    <a:pt x="131" y="200"/>
                  </a:cubicBezTo>
                  <a:cubicBezTo>
                    <a:pt x="131" y="153"/>
                    <a:pt x="154" y="133"/>
                    <a:pt x="187" y="133"/>
                  </a:cubicBezTo>
                  <a:close/>
                  <a:moveTo>
                    <a:pt x="96" y="1"/>
                  </a:moveTo>
                  <a:cubicBezTo>
                    <a:pt x="35" y="1"/>
                    <a:pt x="0" y="37"/>
                    <a:pt x="9" y="105"/>
                  </a:cubicBezTo>
                  <a:cubicBezTo>
                    <a:pt x="9" y="241"/>
                    <a:pt x="117" y="390"/>
                    <a:pt x="225" y="457"/>
                  </a:cubicBezTo>
                  <a:cubicBezTo>
                    <a:pt x="289" y="493"/>
                    <a:pt x="328" y="505"/>
                    <a:pt x="359" y="505"/>
                  </a:cubicBezTo>
                  <a:cubicBezTo>
                    <a:pt x="374" y="505"/>
                    <a:pt x="388" y="502"/>
                    <a:pt x="401" y="498"/>
                  </a:cubicBezTo>
                  <a:lnTo>
                    <a:pt x="401" y="565"/>
                  </a:lnTo>
                  <a:lnTo>
                    <a:pt x="523" y="633"/>
                  </a:lnTo>
                  <a:lnTo>
                    <a:pt x="523" y="200"/>
                  </a:lnTo>
                  <a:lnTo>
                    <a:pt x="401" y="132"/>
                  </a:lnTo>
                  <a:lnTo>
                    <a:pt x="401" y="200"/>
                  </a:lnTo>
                  <a:cubicBezTo>
                    <a:pt x="361" y="160"/>
                    <a:pt x="320" y="92"/>
                    <a:pt x="225" y="38"/>
                  </a:cubicBezTo>
                  <a:cubicBezTo>
                    <a:pt x="176" y="13"/>
                    <a:pt x="132" y="1"/>
                    <a:pt x="96" y="1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4"/>
            <p:cNvSpPr/>
            <p:nvPr/>
          </p:nvSpPr>
          <p:spPr>
            <a:xfrm>
              <a:off x="2095600" y="4285000"/>
              <a:ext cx="11850" cy="19300"/>
            </a:xfrm>
            <a:custGeom>
              <a:avLst/>
              <a:gdLst/>
              <a:ahLst/>
              <a:cxnLst/>
              <a:rect l="l" t="t" r="r" b="b"/>
              <a:pathLst>
                <a:path w="474" h="772" extrusionOk="0">
                  <a:moveTo>
                    <a:pt x="148" y="1"/>
                  </a:moveTo>
                  <a:cubicBezTo>
                    <a:pt x="119" y="1"/>
                    <a:pt x="104" y="19"/>
                    <a:pt x="95" y="55"/>
                  </a:cubicBezTo>
                  <a:lnTo>
                    <a:pt x="163" y="82"/>
                  </a:lnTo>
                  <a:cubicBezTo>
                    <a:pt x="163" y="66"/>
                    <a:pt x="167" y="60"/>
                    <a:pt x="174" y="60"/>
                  </a:cubicBezTo>
                  <a:cubicBezTo>
                    <a:pt x="179" y="60"/>
                    <a:pt x="184" y="63"/>
                    <a:pt x="190" y="68"/>
                  </a:cubicBezTo>
                  <a:cubicBezTo>
                    <a:pt x="244" y="82"/>
                    <a:pt x="257" y="136"/>
                    <a:pt x="312" y="163"/>
                  </a:cubicBezTo>
                  <a:cubicBezTo>
                    <a:pt x="341" y="181"/>
                    <a:pt x="363" y="191"/>
                    <a:pt x="379" y="191"/>
                  </a:cubicBezTo>
                  <a:cubicBezTo>
                    <a:pt x="400" y="191"/>
                    <a:pt x="412" y="174"/>
                    <a:pt x="420" y="136"/>
                  </a:cubicBezTo>
                  <a:lnTo>
                    <a:pt x="366" y="95"/>
                  </a:lnTo>
                  <a:cubicBezTo>
                    <a:pt x="366" y="121"/>
                    <a:pt x="355" y="131"/>
                    <a:pt x="343" y="131"/>
                  </a:cubicBezTo>
                  <a:cubicBezTo>
                    <a:pt x="337" y="131"/>
                    <a:pt x="330" y="127"/>
                    <a:pt x="325" y="123"/>
                  </a:cubicBezTo>
                  <a:cubicBezTo>
                    <a:pt x="271" y="95"/>
                    <a:pt x="257" y="55"/>
                    <a:pt x="203" y="14"/>
                  </a:cubicBezTo>
                  <a:cubicBezTo>
                    <a:pt x="181" y="5"/>
                    <a:pt x="163" y="1"/>
                    <a:pt x="148" y="1"/>
                  </a:cubicBezTo>
                  <a:close/>
                  <a:moveTo>
                    <a:pt x="0" y="68"/>
                  </a:moveTo>
                  <a:lnTo>
                    <a:pt x="0" y="488"/>
                  </a:lnTo>
                  <a:lnTo>
                    <a:pt x="122" y="556"/>
                  </a:lnTo>
                  <a:lnTo>
                    <a:pt x="122" y="339"/>
                  </a:lnTo>
                  <a:cubicBezTo>
                    <a:pt x="122" y="298"/>
                    <a:pt x="142" y="282"/>
                    <a:pt x="174" y="282"/>
                  </a:cubicBezTo>
                  <a:cubicBezTo>
                    <a:pt x="194" y="282"/>
                    <a:pt x="218" y="288"/>
                    <a:pt x="244" y="298"/>
                  </a:cubicBezTo>
                  <a:cubicBezTo>
                    <a:pt x="312" y="339"/>
                    <a:pt x="366" y="407"/>
                    <a:pt x="366" y="474"/>
                  </a:cubicBezTo>
                  <a:lnTo>
                    <a:pt x="366" y="704"/>
                  </a:lnTo>
                  <a:lnTo>
                    <a:pt x="474" y="772"/>
                  </a:lnTo>
                  <a:lnTo>
                    <a:pt x="474" y="528"/>
                  </a:lnTo>
                  <a:cubicBezTo>
                    <a:pt x="474" y="407"/>
                    <a:pt x="393" y="285"/>
                    <a:pt x="271" y="217"/>
                  </a:cubicBezTo>
                  <a:cubicBezTo>
                    <a:pt x="231" y="186"/>
                    <a:pt x="201" y="172"/>
                    <a:pt x="174" y="172"/>
                  </a:cubicBezTo>
                  <a:cubicBezTo>
                    <a:pt x="156" y="172"/>
                    <a:pt x="139" y="179"/>
                    <a:pt x="122" y="190"/>
                  </a:cubicBezTo>
                  <a:lnTo>
                    <a:pt x="122" y="136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4"/>
            <p:cNvSpPr/>
            <p:nvPr/>
          </p:nvSpPr>
          <p:spPr>
            <a:xfrm>
              <a:off x="2109800" y="4296275"/>
              <a:ext cx="12550" cy="13700"/>
            </a:xfrm>
            <a:custGeom>
              <a:avLst/>
              <a:gdLst/>
              <a:ahLst/>
              <a:cxnLst/>
              <a:rect l="l" t="t" r="r" b="b"/>
              <a:pathLst>
                <a:path w="502" h="548" extrusionOk="0">
                  <a:moveTo>
                    <a:pt x="177" y="133"/>
                  </a:moveTo>
                  <a:cubicBezTo>
                    <a:pt x="195" y="133"/>
                    <a:pt x="217" y="143"/>
                    <a:pt x="244" y="159"/>
                  </a:cubicBezTo>
                  <a:cubicBezTo>
                    <a:pt x="312" y="186"/>
                    <a:pt x="380" y="280"/>
                    <a:pt x="380" y="362"/>
                  </a:cubicBezTo>
                  <a:cubicBezTo>
                    <a:pt x="380" y="413"/>
                    <a:pt x="352" y="432"/>
                    <a:pt x="315" y="432"/>
                  </a:cubicBezTo>
                  <a:cubicBezTo>
                    <a:pt x="294" y="432"/>
                    <a:pt x="269" y="426"/>
                    <a:pt x="244" y="416"/>
                  </a:cubicBezTo>
                  <a:cubicBezTo>
                    <a:pt x="177" y="375"/>
                    <a:pt x="136" y="294"/>
                    <a:pt x="136" y="213"/>
                  </a:cubicBezTo>
                  <a:cubicBezTo>
                    <a:pt x="136" y="156"/>
                    <a:pt x="151" y="133"/>
                    <a:pt x="177" y="133"/>
                  </a:cubicBezTo>
                  <a:close/>
                  <a:moveTo>
                    <a:pt x="98" y="0"/>
                  </a:moveTo>
                  <a:cubicBezTo>
                    <a:pt x="39" y="0"/>
                    <a:pt x="1" y="38"/>
                    <a:pt x="1" y="118"/>
                  </a:cubicBezTo>
                  <a:cubicBezTo>
                    <a:pt x="1" y="253"/>
                    <a:pt x="109" y="416"/>
                    <a:pt x="244" y="497"/>
                  </a:cubicBezTo>
                  <a:cubicBezTo>
                    <a:pt x="310" y="530"/>
                    <a:pt x="365" y="547"/>
                    <a:pt x="406" y="547"/>
                  </a:cubicBezTo>
                  <a:cubicBezTo>
                    <a:pt x="468" y="547"/>
                    <a:pt x="501" y="510"/>
                    <a:pt x="501" y="429"/>
                  </a:cubicBezTo>
                  <a:cubicBezTo>
                    <a:pt x="501" y="294"/>
                    <a:pt x="380" y="145"/>
                    <a:pt x="244" y="50"/>
                  </a:cubicBezTo>
                  <a:cubicBezTo>
                    <a:pt x="189" y="17"/>
                    <a:pt x="139" y="0"/>
                    <a:pt x="98" y="0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2125025" y="4299225"/>
              <a:ext cx="2725" cy="16250"/>
            </a:xfrm>
            <a:custGeom>
              <a:avLst/>
              <a:gdLst/>
              <a:ahLst/>
              <a:cxnLst/>
              <a:rect l="l" t="t" r="r" b="b"/>
              <a:pathLst>
                <a:path w="109" h="650" extrusionOk="0">
                  <a:moveTo>
                    <a:pt x="1" y="0"/>
                  </a:moveTo>
                  <a:lnTo>
                    <a:pt x="1" y="582"/>
                  </a:lnTo>
                  <a:lnTo>
                    <a:pt x="109" y="650"/>
                  </a:lnTo>
                  <a:lnTo>
                    <a:pt x="109" y="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4"/>
            <p:cNvSpPr/>
            <p:nvPr/>
          </p:nvSpPr>
          <p:spPr>
            <a:xfrm>
              <a:off x="2130450" y="4308175"/>
              <a:ext cx="12525" cy="15750"/>
            </a:xfrm>
            <a:custGeom>
              <a:avLst/>
              <a:gdLst/>
              <a:ahLst/>
              <a:cxnLst/>
              <a:rect l="l" t="t" r="r" b="b"/>
              <a:pathLst>
                <a:path w="501" h="630" extrusionOk="0">
                  <a:moveTo>
                    <a:pt x="181" y="130"/>
                  </a:moveTo>
                  <a:cubicBezTo>
                    <a:pt x="204" y="130"/>
                    <a:pt x="230" y="140"/>
                    <a:pt x="257" y="156"/>
                  </a:cubicBezTo>
                  <a:cubicBezTo>
                    <a:pt x="325" y="183"/>
                    <a:pt x="392" y="278"/>
                    <a:pt x="392" y="359"/>
                  </a:cubicBezTo>
                  <a:cubicBezTo>
                    <a:pt x="392" y="411"/>
                    <a:pt x="365" y="429"/>
                    <a:pt x="328" y="429"/>
                  </a:cubicBezTo>
                  <a:cubicBezTo>
                    <a:pt x="307" y="429"/>
                    <a:pt x="282" y="423"/>
                    <a:pt x="257" y="413"/>
                  </a:cubicBezTo>
                  <a:cubicBezTo>
                    <a:pt x="189" y="373"/>
                    <a:pt x="122" y="292"/>
                    <a:pt x="122" y="210"/>
                  </a:cubicBezTo>
                  <a:cubicBezTo>
                    <a:pt x="122" y="153"/>
                    <a:pt x="147" y="130"/>
                    <a:pt x="181" y="130"/>
                  </a:cubicBezTo>
                  <a:close/>
                  <a:moveTo>
                    <a:pt x="98" y="1"/>
                  </a:moveTo>
                  <a:cubicBezTo>
                    <a:pt x="35" y="1"/>
                    <a:pt x="0" y="40"/>
                    <a:pt x="0" y="102"/>
                  </a:cubicBezTo>
                  <a:cubicBezTo>
                    <a:pt x="0" y="237"/>
                    <a:pt x="95" y="386"/>
                    <a:pt x="217" y="454"/>
                  </a:cubicBezTo>
                  <a:cubicBezTo>
                    <a:pt x="271" y="490"/>
                    <a:pt x="313" y="502"/>
                    <a:pt x="347" y="502"/>
                  </a:cubicBezTo>
                  <a:cubicBezTo>
                    <a:pt x="364" y="502"/>
                    <a:pt x="379" y="499"/>
                    <a:pt x="392" y="494"/>
                  </a:cubicBezTo>
                  <a:lnTo>
                    <a:pt x="392" y="562"/>
                  </a:lnTo>
                  <a:lnTo>
                    <a:pt x="501" y="630"/>
                  </a:lnTo>
                  <a:lnTo>
                    <a:pt x="501" y="210"/>
                  </a:lnTo>
                  <a:lnTo>
                    <a:pt x="392" y="143"/>
                  </a:lnTo>
                  <a:lnTo>
                    <a:pt x="392" y="210"/>
                  </a:lnTo>
                  <a:cubicBezTo>
                    <a:pt x="352" y="156"/>
                    <a:pt x="298" y="89"/>
                    <a:pt x="217" y="34"/>
                  </a:cubicBezTo>
                  <a:cubicBezTo>
                    <a:pt x="170" y="11"/>
                    <a:pt x="130" y="1"/>
                    <a:pt x="98" y="1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4"/>
            <p:cNvSpPr/>
            <p:nvPr/>
          </p:nvSpPr>
          <p:spPr>
            <a:xfrm>
              <a:off x="2176775" y="4324250"/>
              <a:ext cx="38250" cy="47725"/>
            </a:xfrm>
            <a:custGeom>
              <a:avLst/>
              <a:gdLst/>
              <a:ahLst/>
              <a:cxnLst/>
              <a:rect l="l" t="t" r="r" b="b"/>
              <a:pathLst>
                <a:path w="1530" h="1909" extrusionOk="0">
                  <a:moveTo>
                    <a:pt x="1" y="0"/>
                  </a:moveTo>
                  <a:lnTo>
                    <a:pt x="1" y="1029"/>
                  </a:lnTo>
                  <a:lnTo>
                    <a:pt x="1530" y="1908"/>
                  </a:lnTo>
                  <a:lnTo>
                    <a:pt x="1530" y="8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86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4"/>
            <p:cNvSpPr/>
            <p:nvPr/>
          </p:nvSpPr>
          <p:spPr>
            <a:xfrm>
              <a:off x="2175100" y="4329650"/>
              <a:ext cx="44000" cy="38250"/>
            </a:xfrm>
            <a:custGeom>
              <a:avLst/>
              <a:gdLst/>
              <a:ahLst/>
              <a:cxnLst/>
              <a:rect l="l" t="t" r="r" b="b"/>
              <a:pathLst>
                <a:path w="1760" h="1530" extrusionOk="0">
                  <a:moveTo>
                    <a:pt x="0" y="1"/>
                  </a:moveTo>
                  <a:lnTo>
                    <a:pt x="0" y="529"/>
                  </a:lnTo>
                  <a:lnTo>
                    <a:pt x="1759" y="1530"/>
                  </a:lnTo>
                  <a:lnTo>
                    <a:pt x="1759" y="10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4"/>
            <p:cNvSpPr/>
            <p:nvPr/>
          </p:nvSpPr>
          <p:spPr>
            <a:xfrm>
              <a:off x="2185250" y="4340825"/>
              <a:ext cx="700" cy="275"/>
            </a:xfrm>
            <a:custGeom>
              <a:avLst/>
              <a:gdLst/>
              <a:ahLst/>
              <a:cxnLst/>
              <a:rect l="l" t="t" r="r" b="b"/>
              <a:pathLst>
                <a:path w="28" h="11" extrusionOk="0">
                  <a:moveTo>
                    <a:pt x="0" y="0"/>
                  </a:moveTo>
                  <a:cubicBezTo>
                    <a:pt x="14" y="7"/>
                    <a:pt x="24" y="11"/>
                    <a:pt x="25" y="11"/>
                  </a:cubicBezTo>
                  <a:cubicBezTo>
                    <a:pt x="27" y="11"/>
                    <a:pt x="20" y="7"/>
                    <a:pt x="0" y="0"/>
                  </a:cubicBez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4"/>
            <p:cNvSpPr/>
            <p:nvPr/>
          </p:nvSpPr>
          <p:spPr>
            <a:xfrm>
              <a:off x="2185250" y="4340475"/>
              <a:ext cx="1025" cy="700"/>
            </a:xfrm>
            <a:custGeom>
              <a:avLst/>
              <a:gdLst/>
              <a:ahLst/>
              <a:cxnLst/>
              <a:rect l="l" t="t" r="r" b="b"/>
              <a:pathLst>
                <a:path w="41" h="28" extrusionOk="0">
                  <a:moveTo>
                    <a:pt x="0" y="1"/>
                  </a:moveTo>
                  <a:cubicBezTo>
                    <a:pt x="0" y="14"/>
                    <a:pt x="41" y="28"/>
                    <a:pt x="41" y="2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4"/>
            <p:cNvSpPr/>
            <p:nvPr/>
          </p:nvSpPr>
          <p:spPr>
            <a:xfrm>
              <a:off x="2185250" y="4340825"/>
              <a:ext cx="1025" cy="350"/>
            </a:xfrm>
            <a:custGeom>
              <a:avLst/>
              <a:gdLst/>
              <a:ahLst/>
              <a:cxnLst/>
              <a:rect l="l" t="t" r="r" b="b"/>
              <a:pathLst>
                <a:path w="41" h="14" extrusionOk="0">
                  <a:moveTo>
                    <a:pt x="0" y="0"/>
                  </a:moveTo>
                  <a:lnTo>
                    <a:pt x="41" y="14"/>
                  </a:lnTo>
                  <a:cubicBezTo>
                    <a:pt x="41" y="14"/>
                    <a:pt x="27" y="0"/>
                    <a:pt x="0" y="0"/>
                  </a:cubicBez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4"/>
            <p:cNvSpPr/>
            <p:nvPr/>
          </p:nvSpPr>
          <p:spPr>
            <a:xfrm>
              <a:off x="2185250" y="4340825"/>
              <a:ext cx="625" cy="175"/>
            </a:xfrm>
            <a:custGeom>
              <a:avLst/>
              <a:gdLst/>
              <a:ahLst/>
              <a:cxnLst/>
              <a:rect l="l" t="t" r="r" b="b"/>
              <a:pathLst>
                <a:path w="25" h="7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5"/>
                    <a:pt x="15" y="6"/>
                    <a:pt x="18" y="6"/>
                  </a:cubicBezTo>
                  <a:cubicBezTo>
                    <a:pt x="24" y="6"/>
                    <a:pt x="18" y="0"/>
                    <a:pt x="0" y="0"/>
                  </a:cubicBez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4"/>
            <p:cNvSpPr/>
            <p:nvPr/>
          </p:nvSpPr>
          <p:spPr>
            <a:xfrm>
              <a:off x="2185250" y="4340825"/>
              <a:ext cx="1025" cy="350"/>
            </a:xfrm>
            <a:custGeom>
              <a:avLst/>
              <a:gdLst/>
              <a:ahLst/>
              <a:cxnLst/>
              <a:rect l="l" t="t" r="r" b="b"/>
              <a:pathLst>
                <a:path w="41" h="14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10" y="5"/>
                    <a:pt x="18" y="8"/>
                    <a:pt x="22" y="10"/>
                  </a:cubicBezTo>
                  <a:lnTo>
                    <a:pt x="22" y="10"/>
                  </a:lnTo>
                  <a:cubicBezTo>
                    <a:pt x="11" y="6"/>
                    <a:pt x="0" y="1"/>
                    <a:pt x="0" y="0"/>
                  </a:cubicBezTo>
                  <a:close/>
                  <a:moveTo>
                    <a:pt x="0" y="0"/>
                  </a:moveTo>
                  <a:cubicBezTo>
                    <a:pt x="20" y="7"/>
                    <a:pt x="27" y="11"/>
                    <a:pt x="25" y="11"/>
                  </a:cubicBezTo>
                  <a:cubicBezTo>
                    <a:pt x="25" y="11"/>
                    <a:pt x="24" y="10"/>
                    <a:pt x="22" y="10"/>
                  </a:cubicBezTo>
                  <a:lnTo>
                    <a:pt x="22" y="10"/>
                  </a:lnTo>
                  <a:cubicBezTo>
                    <a:pt x="29" y="12"/>
                    <a:pt x="36" y="14"/>
                    <a:pt x="41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4"/>
            <p:cNvSpPr/>
            <p:nvPr/>
          </p:nvSpPr>
          <p:spPr>
            <a:xfrm>
              <a:off x="2185925" y="4340825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0" y="0"/>
                  </a:moveTo>
                  <a:cubicBezTo>
                    <a:pt x="0" y="14"/>
                    <a:pt x="14" y="14"/>
                    <a:pt x="0" y="0"/>
                  </a:cubicBezTo>
                  <a:cubicBezTo>
                    <a:pt x="14" y="14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4"/>
            <p:cNvSpPr/>
            <p:nvPr/>
          </p:nvSpPr>
          <p:spPr>
            <a:xfrm>
              <a:off x="2185250" y="4340825"/>
              <a:ext cx="1025" cy="350"/>
            </a:xfrm>
            <a:custGeom>
              <a:avLst/>
              <a:gdLst/>
              <a:ahLst/>
              <a:cxnLst/>
              <a:rect l="l" t="t" r="r" b="b"/>
              <a:pathLst>
                <a:path w="41" h="14" extrusionOk="0">
                  <a:moveTo>
                    <a:pt x="27" y="0"/>
                  </a:moveTo>
                  <a:cubicBezTo>
                    <a:pt x="20" y="0"/>
                    <a:pt x="17" y="1"/>
                    <a:pt x="16" y="2"/>
                  </a:cubicBezTo>
                  <a:lnTo>
                    <a:pt x="16" y="2"/>
                  </a:lnTo>
                  <a:cubicBezTo>
                    <a:pt x="19" y="3"/>
                    <a:pt x="21" y="5"/>
                    <a:pt x="24" y="6"/>
                  </a:cubicBezTo>
                  <a:lnTo>
                    <a:pt x="24" y="6"/>
                  </a:lnTo>
                  <a:cubicBezTo>
                    <a:pt x="26" y="5"/>
                    <a:pt x="27" y="4"/>
                    <a:pt x="27" y="0"/>
                  </a:cubicBezTo>
                  <a:close/>
                  <a:moveTo>
                    <a:pt x="27" y="0"/>
                  </a:moveTo>
                  <a:cubicBezTo>
                    <a:pt x="27" y="7"/>
                    <a:pt x="31" y="11"/>
                    <a:pt x="32" y="11"/>
                  </a:cubicBezTo>
                  <a:cubicBezTo>
                    <a:pt x="34" y="11"/>
                    <a:pt x="34" y="7"/>
                    <a:pt x="27" y="0"/>
                  </a:cubicBezTo>
                  <a:close/>
                  <a:moveTo>
                    <a:pt x="0" y="0"/>
                  </a:moveTo>
                  <a:cubicBezTo>
                    <a:pt x="0" y="0"/>
                    <a:pt x="27" y="14"/>
                    <a:pt x="41" y="14"/>
                  </a:cubicBezTo>
                  <a:cubicBezTo>
                    <a:pt x="33" y="14"/>
                    <a:pt x="30" y="10"/>
                    <a:pt x="24" y="6"/>
                  </a:cubicBezTo>
                  <a:lnTo>
                    <a:pt x="24" y="6"/>
                  </a:lnTo>
                  <a:cubicBezTo>
                    <a:pt x="23" y="6"/>
                    <a:pt x="22" y="6"/>
                    <a:pt x="21" y="6"/>
                  </a:cubicBezTo>
                  <a:cubicBezTo>
                    <a:pt x="17" y="6"/>
                    <a:pt x="14" y="4"/>
                    <a:pt x="16" y="2"/>
                  </a:cubicBezTo>
                  <a:lnTo>
                    <a:pt x="16" y="2"/>
                  </a:lnTo>
                  <a:cubicBezTo>
                    <a:pt x="12" y="1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4"/>
            <p:cNvSpPr/>
            <p:nvPr/>
          </p:nvSpPr>
          <p:spPr>
            <a:xfrm>
              <a:off x="2185925" y="4340825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0" y="14"/>
                  </a:moveTo>
                  <a:cubicBezTo>
                    <a:pt x="0" y="0"/>
                    <a:pt x="0" y="14"/>
                    <a:pt x="0" y="14"/>
                  </a:cubicBezTo>
                  <a:cubicBezTo>
                    <a:pt x="14" y="14"/>
                    <a:pt x="0" y="14"/>
                    <a:pt x="0" y="14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4"/>
            <p:cNvSpPr/>
            <p:nvPr/>
          </p:nvSpPr>
          <p:spPr>
            <a:xfrm>
              <a:off x="2185250" y="4345550"/>
              <a:ext cx="1025" cy="850"/>
            </a:xfrm>
            <a:custGeom>
              <a:avLst/>
              <a:gdLst/>
              <a:ahLst/>
              <a:cxnLst/>
              <a:rect l="l" t="t" r="r" b="b"/>
              <a:pathLst>
                <a:path w="41" h="34" extrusionOk="0">
                  <a:moveTo>
                    <a:pt x="0" y="1"/>
                  </a:moveTo>
                  <a:cubicBezTo>
                    <a:pt x="0" y="21"/>
                    <a:pt x="22" y="33"/>
                    <a:pt x="33" y="33"/>
                  </a:cubicBezTo>
                  <a:cubicBezTo>
                    <a:pt x="38" y="33"/>
                    <a:pt x="41" y="31"/>
                    <a:pt x="41" y="28"/>
                  </a:cubicBezTo>
                  <a:cubicBezTo>
                    <a:pt x="41" y="1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4"/>
            <p:cNvSpPr/>
            <p:nvPr/>
          </p:nvSpPr>
          <p:spPr>
            <a:xfrm>
              <a:off x="2185250" y="4341150"/>
              <a:ext cx="1025" cy="4775"/>
            </a:xfrm>
            <a:custGeom>
              <a:avLst/>
              <a:gdLst/>
              <a:ahLst/>
              <a:cxnLst/>
              <a:rect l="l" t="t" r="r" b="b"/>
              <a:pathLst>
                <a:path w="41" h="191" extrusionOk="0">
                  <a:moveTo>
                    <a:pt x="0" y="1"/>
                  </a:moveTo>
                  <a:lnTo>
                    <a:pt x="0" y="177"/>
                  </a:lnTo>
                  <a:lnTo>
                    <a:pt x="41" y="190"/>
                  </a:lnTo>
                  <a:lnTo>
                    <a:pt x="41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4"/>
            <p:cNvSpPr/>
            <p:nvPr/>
          </p:nvSpPr>
          <p:spPr>
            <a:xfrm>
              <a:off x="2185250" y="4341150"/>
              <a:ext cx="1025" cy="5100"/>
            </a:xfrm>
            <a:custGeom>
              <a:avLst/>
              <a:gdLst/>
              <a:ahLst/>
              <a:cxnLst/>
              <a:rect l="l" t="t" r="r" b="b"/>
              <a:pathLst>
                <a:path w="41" h="204" extrusionOk="0">
                  <a:moveTo>
                    <a:pt x="0" y="1"/>
                  </a:moveTo>
                  <a:lnTo>
                    <a:pt x="0" y="14"/>
                  </a:lnTo>
                  <a:lnTo>
                    <a:pt x="41" y="41"/>
                  </a:lnTo>
                  <a:lnTo>
                    <a:pt x="41" y="14"/>
                  </a:lnTo>
                  <a:lnTo>
                    <a:pt x="0" y="1"/>
                  </a:lnTo>
                  <a:close/>
                  <a:moveTo>
                    <a:pt x="0" y="177"/>
                  </a:moveTo>
                  <a:lnTo>
                    <a:pt x="0" y="190"/>
                  </a:lnTo>
                  <a:lnTo>
                    <a:pt x="41" y="204"/>
                  </a:lnTo>
                  <a:lnTo>
                    <a:pt x="41" y="190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4"/>
            <p:cNvSpPr/>
            <p:nvPr/>
          </p:nvSpPr>
          <p:spPr>
            <a:xfrm>
              <a:off x="2185250" y="4341075"/>
              <a:ext cx="1375" cy="1125"/>
            </a:xfrm>
            <a:custGeom>
              <a:avLst/>
              <a:gdLst/>
              <a:ahLst/>
              <a:cxnLst/>
              <a:rect l="l" t="t" r="r" b="b"/>
              <a:pathLst>
                <a:path w="55" h="45" extrusionOk="0">
                  <a:moveTo>
                    <a:pt x="4" y="0"/>
                  </a:moveTo>
                  <a:cubicBezTo>
                    <a:pt x="1" y="0"/>
                    <a:pt x="0" y="1"/>
                    <a:pt x="0" y="4"/>
                  </a:cubicBezTo>
                  <a:lnTo>
                    <a:pt x="54" y="44"/>
                  </a:lnTo>
                  <a:cubicBezTo>
                    <a:pt x="43" y="22"/>
                    <a:pt x="14" y="0"/>
                    <a:pt x="4" y="0"/>
                  </a:cubicBez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4"/>
            <p:cNvSpPr/>
            <p:nvPr/>
          </p:nvSpPr>
          <p:spPr>
            <a:xfrm>
              <a:off x="2184900" y="4340825"/>
              <a:ext cx="1725" cy="1375"/>
            </a:xfrm>
            <a:custGeom>
              <a:avLst/>
              <a:gdLst/>
              <a:ahLst/>
              <a:cxnLst/>
              <a:rect l="l" t="t" r="r" b="b"/>
              <a:pathLst>
                <a:path w="69" h="55" extrusionOk="0">
                  <a:moveTo>
                    <a:pt x="1" y="0"/>
                  </a:moveTo>
                  <a:lnTo>
                    <a:pt x="22" y="11"/>
                  </a:lnTo>
                  <a:lnTo>
                    <a:pt x="22" y="11"/>
                  </a:lnTo>
                  <a:cubicBezTo>
                    <a:pt x="25" y="12"/>
                    <a:pt x="28" y="14"/>
                    <a:pt x="31" y="16"/>
                  </a:cubicBezTo>
                  <a:lnTo>
                    <a:pt x="31" y="16"/>
                  </a:lnTo>
                  <a:lnTo>
                    <a:pt x="22" y="11"/>
                  </a:lnTo>
                  <a:lnTo>
                    <a:pt x="22" y="11"/>
                  </a:lnTo>
                  <a:cubicBezTo>
                    <a:pt x="21" y="11"/>
                    <a:pt x="19" y="10"/>
                    <a:pt x="18" y="10"/>
                  </a:cubicBezTo>
                  <a:cubicBezTo>
                    <a:pt x="15" y="10"/>
                    <a:pt x="14" y="11"/>
                    <a:pt x="14" y="14"/>
                  </a:cubicBezTo>
                  <a:lnTo>
                    <a:pt x="68" y="54"/>
                  </a:lnTo>
                  <a:cubicBezTo>
                    <a:pt x="60" y="39"/>
                    <a:pt x="44" y="23"/>
                    <a:pt x="31" y="16"/>
                  </a:cubicBezTo>
                  <a:lnTo>
                    <a:pt x="31" y="16"/>
                  </a:lnTo>
                  <a:lnTo>
                    <a:pt x="55" y="27"/>
                  </a:lnTo>
                  <a:cubicBezTo>
                    <a:pt x="55" y="27"/>
                    <a:pt x="14" y="0"/>
                    <a:pt x="1" y="0"/>
                  </a:cubicBez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4"/>
            <p:cNvSpPr/>
            <p:nvPr/>
          </p:nvSpPr>
          <p:spPr>
            <a:xfrm>
              <a:off x="2185250" y="4341375"/>
              <a:ext cx="1025" cy="825"/>
            </a:xfrm>
            <a:custGeom>
              <a:avLst/>
              <a:gdLst/>
              <a:ahLst/>
              <a:cxnLst/>
              <a:rect l="l" t="t" r="r" b="b"/>
              <a:pathLst>
                <a:path w="41" h="33" extrusionOk="0">
                  <a:moveTo>
                    <a:pt x="7" y="0"/>
                  </a:moveTo>
                  <a:cubicBezTo>
                    <a:pt x="3" y="0"/>
                    <a:pt x="0" y="2"/>
                    <a:pt x="0" y="5"/>
                  </a:cubicBezTo>
                  <a:lnTo>
                    <a:pt x="41" y="32"/>
                  </a:lnTo>
                  <a:cubicBezTo>
                    <a:pt x="41" y="13"/>
                    <a:pt x="19" y="0"/>
                    <a:pt x="7" y="0"/>
                  </a:cubicBez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4"/>
            <p:cNvSpPr/>
            <p:nvPr/>
          </p:nvSpPr>
          <p:spPr>
            <a:xfrm>
              <a:off x="2185250" y="4341375"/>
              <a:ext cx="1025" cy="825"/>
            </a:xfrm>
            <a:custGeom>
              <a:avLst/>
              <a:gdLst/>
              <a:ahLst/>
              <a:cxnLst/>
              <a:rect l="l" t="t" r="r" b="b"/>
              <a:pathLst>
                <a:path w="41" h="33" extrusionOk="0">
                  <a:moveTo>
                    <a:pt x="7" y="0"/>
                  </a:moveTo>
                  <a:cubicBezTo>
                    <a:pt x="3" y="0"/>
                    <a:pt x="0" y="2"/>
                    <a:pt x="0" y="5"/>
                  </a:cubicBezTo>
                  <a:lnTo>
                    <a:pt x="41" y="32"/>
                  </a:lnTo>
                  <a:cubicBezTo>
                    <a:pt x="41" y="13"/>
                    <a:pt x="19" y="0"/>
                    <a:pt x="7" y="0"/>
                  </a:cubicBez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4"/>
            <p:cNvSpPr/>
            <p:nvPr/>
          </p:nvSpPr>
          <p:spPr>
            <a:xfrm>
              <a:off x="2185250" y="4341150"/>
              <a:ext cx="1025" cy="1050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0" y="14"/>
                  </a:moveTo>
                  <a:lnTo>
                    <a:pt x="41" y="41"/>
                  </a:lnTo>
                  <a:lnTo>
                    <a:pt x="0" y="14"/>
                  </a:lnTo>
                  <a:cubicBezTo>
                    <a:pt x="0" y="14"/>
                    <a:pt x="0" y="1"/>
                    <a:pt x="0" y="14"/>
                  </a:cubicBez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4"/>
            <p:cNvSpPr/>
            <p:nvPr/>
          </p:nvSpPr>
          <p:spPr>
            <a:xfrm>
              <a:off x="2185250" y="4341500"/>
              <a:ext cx="1025" cy="700"/>
            </a:xfrm>
            <a:custGeom>
              <a:avLst/>
              <a:gdLst/>
              <a:ahLst/>
              <a:cxnLst/>
              <a:rect l="l" t="t" r="r" b="b"/>
              <a:pathLst>
                <a:path w="41" h="28" extrusionOk="0">
                  <a:moveTo>
                    <a:pt x="41" y="27"/>
                  </a:moveTo>
                  <a:lnTo>
                    <a:pt x="0" y="0"/>
                  </a:lnTo>
                  <a:lnTo>
                    <a:pt x="41" y="27"/>
                  </a:lnTo>
                  <a:close/>
                  <a:moveTo>
                    <a:pt x="0" y="0"/>
                  </a:moveTo>
                  <a:lnTo>
                    <a:pt x="41" y="27"/>
                  </a:ln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4"/>
            <p:cNvSpPr/>
            <p:nvPr/>
          </p:nvSpPr>
          <p:spPr>
            <a:xfrm>
              <a:off x="2185250" y="4341150"/>
              <a:ext cx="1025" cy="375"/>
            </a:xfrm>
            <a:custGeom>
              <a:avLst/>
              <a:gdLst/>
              <a:ahLst/>
              <a:cxnLst/>
              <a:rect l="l" t="t" r="r" b="b"/>
              <a:pathLst>
                <a:path w="41" h="15" extrusionOk="0">
                  <a:moveTo>
                    <a:pt x="0" y="1"/>
                  </a:moveTo>
                  <a:lnTo>
                    <a:pt x="41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4"/>
            <p:cNvSpPr/>
            <p:nvPr/>
          </p:nvSpPr>
          <p:spPr>
            <a:xfrm>
              <a:off x="2185250" y="4341150"/>
              <a:ext cx="1025" cy="375"/>
            </a:xfrm>
            <a:custGeom>
              <a:avLst/>
              <a:gdLst/>
              <a:ahLst/>
              <a:cxnLst/>
              <a:rect l="l" t="t" r="r" b="b"/>
              <a:pathLst>
                <a:path w="41" h="15" extrusionOk="0">
                  <a:moveTo>
                    <a:pt x="41" y="14"/>
                  </a:moveTo>
                  <a:lnTo>
                    <a:pt x="0" y="1"/>
                  </a:lnTo>
                  <a:lnTo>
                    <a:pt x="41" y="14"/>
                  </a:lnTo>
                  <a:close/>
                  <a:moveTo>
                    <a:pt x="0" y="1"/>
                  </a:moveTo>
                  <a:lnTo>
                    <a:pt x="41" y="14"/>
                  </a:ln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4"/>
            <p:cNvSpPr/>
            <p:nvPr/>
          </p:nvSpPr>
          <p:spPr>
            <a:xfrm>
              <a:off x="2184900" y="4342850"/>
              <a:ext cx="2050" cy="1375"/>
            </a:xfrm>
            <a:custGeom>
              <a:avLst/>
              <a:gdLst/>
              <a:ahLst/>
              <a:cxnLst/>
              <a:rect l="l" t="t" r="r" b="b"/>
              <a:pathLst>
                <a:path w="82" h="55" extrusionOk="0">
                  <a:moveTo>
                    <a:pt x="1" y="1"/>
                  </a:moveTo>
                  <a:lnTo>
                    <a:pt x="1" y="14"/>
                  </a:lnTo>
                  <a:cubicBezTo>
                    <a:pt x="1" y="14"/>
                    <a:pt x="14" y="14"/>
                    <a:pt x="55" y="41"/>
                  </a:cubicBezTo>
                  <a:cubicBezTo>
                    <a:pt x="68" y="41"/>
                    <a:pt x="82" y="55"/>
                    <a:pt x="82" y="55"/>
                  </a:cubicBezTo>
                  <a:lnTo>
                    <a:pt x="82" y="41"/>
                  </a:lnTo>
                  <a:cubicBezTo>
                    <a:pt x="82" y="41"/>
                    <a:pt x="68" y="14"/>
                    <a:pt x="55" y="14"/>
                  </a:cubicBezTo>
                  <a:cubicBezTo>
                    <a:pt x="55" y="1"/>
                    <a:pt x="41" y="1"/>
                    <a:pt x="41" y="1"/>
                  </a:cubicBezTo>
                  <a:close/>
                </a:path>
              </a:pathLst>
            </a:custGeom>
            <a:solidFill>
              <a:srgbClr val="A6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4"/>
            <p:cNvSpPr/>
            <p:nvPr/>
          </p:nvSpPr>
          <p:spPr>
            <a:xfrm>
              <a:off x="2184900" y="4342200"/>
              <a:ext cx="2050" cy="2025"/>
            </a:xfrm>
            <a:custGeom>
              <a:avLst/>
              <a:gdLst/>
              <a:ahLst/>
              <a:cxnLst/>
              <a:rect l="l" t="t" r="r" b="b"/>
              <a:pathLst>
                <a:path w="82" h="81" extrusionOk="0">
                  <a:moveTo>
                    <a:pt x="70" y="50"/>
                  </a:moveTo>
                  <a:lnTo>
                    <a:pt x="82" y="67"/>
                  </a:lnTo>
                  <a:cubicBezTo>
                    <a:pt x="82" y="67"/>
                    <a:pt x="77" y="57"/>
                    <a:pt x="70" y="50"/>
                  </a:cubicBezTo>
                  <a:close/>
                  <a:moveTo>
                    <a:pt x="5" y="1"/>
                  </a:moveTo>
                  <a:cubicBezTo>
                    <a:pt x="2" y="1"/>
                    <a:pt x="1" y="4"/>
                    <a:pt x="1" y="13"/>
                  </a:cubicBezTo>
                  <a:lnTo>
                    <a:pt x="1" y="27"/>
                  </a:lnTo>
                  <a:lnTo>
                    <a:pt x="1" y="40"/>
                  </a:lnTo>
                  <a:cubicBezTo>
                    <a:pt x="1" y="35"/>
                    <a:pt x="2" y="32"/>
                    <a:pt x="7" y="32"/>
                  </a:cubicBezTo>
                  <a:cubicBezTo>
                    <a:pt x="14" y="32"/>
                    <a:pt x="29" y="41"/>
                    <a:pt x="55" y="67"/>
                  </a:cubicBezTo>
                  <a:cubicBezTo>
                    <a:pt x="68" y="67"/>
                    <a:pt x="82" y="81"/>
                    <a:pt x="82" y="81"/>
                  </a:cubicBezTo>
                  <a:cubicBezTo>
                    <a:pt x="82" y="69"/>
                    <a:pt x="72" y="67"/>
                    <a:pt x="60" y="42"/>
                  </a:cubicBezTo>
                  <a:lnTo>
                    <a:pt x="60" y="42"/>
                  </a:lnTo>
                  <a:cubicBezTo>
                    <a:pt x="64" y="43"/>
                    <a:pt x="67" y="46"/>
                    <a:pt x="70" y="50"/>
                  </a:cubicBezTo>
                  <a:lnTo>
                    <a:pt x="70" y="50"/>
                  </a:lnTo>
                  <a:lnTo>
                    <a:pt x="55" y="27"/>
                  </a:lnTo>
                  <a:lnTo>
                    <a:pt x="55" y="27"/>
                  </a:lnTo>
                  <a:cubicBezTo>
                    <a:pt x="57" y="32"/>
                    <a:pt x="59" y="37"/>
                    <a:pt x="60" y="42"/>
                  </a:cubicBezTo>
                  <a:lnTo>
                    <a:pt x="60" y="42"/>
                  </a:lnTo>
                  <a:cubicBezTo>
                    <a:pt x="59" y="41"/>
                    <a:pt x="57" y="40"/>
                    <a:pt x="55" y="40"/>
                  </a:cubicBezTo>
                  <a:cubicBezTo>
                    <a:pt x="55" y="27"/>
                    <a:pt x="41" y="27"/>
                    <a:pt x="41" y="27"/>
                  </a:cubicBezTo>
                  <a:lnTo>
                    <a:pt x="55" y="27"/>
                  </a:lnTo>
                  <a:cubicBezTo>
                    <a:pt x="55" y="27"/>
                    <a:pt x="41" y="27"/>
                    <a:pt x="41" y="13"/>
                  </a:cubicBezTo>
                  <a:cubicBezTo>
                    <a:pt x="23" y="13"/>
                    <a:pt x="11" y="1"/>
                    <a:pt x="5" y="1"/>
                  </a:cubicBezTo>
                  <a:close/>
                </a:path>
              </a:pathLst>
            </a:custGeom>
            <a:solidFill>
              <a:srgbClr val="A6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4"/>
            <p:cNvSpPr/>
            <p:nvPr/>
          </p:nvSpPr>
          <p:spPr>
            <a:xfrm>
              <a:off x="2184900" y="4343200"/>
              <a:ext cx="375" cy="700"/>
            </a:xfrm>
            <a:custGeom>
              <a:avLst/>
              <a:gdLst/>
              <a:ahLst/>
              <a:cxnLst/>
              <a:rect l="l" t="t" r="r" b="b"/>
              <a:pathLst>
                <a:path w="15" h="28" extrusionOk="0">
                  <a:moveTo>
                    <a:pt x="14" y="27"/>
                  </a:moveTo>
                  <a:cubicBezTo>
                    <a:pt x="1" y="0"/>
                    <a:pt x="1" y="0"/>
                    <a:pt x="14" y="27"/>
                  </a:cubicBezTo>
                  <a:close/>
                </a:path>
              </a:pathLst>
            </a:custGeom>
            <a:solidFill>
              <a:srgbClr val="A6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4"/>
            <p:cNvSpPr/>
            <p:nvPr/>
          </p:nvSpPr>
          <p:spPr>
            <a:xfrm>
              <a:off x="2184900" y="4343200"/>
              <a:ext cx="375" cy="700"/>
            </a:xfrm>
            <a:custGeom>
              <a:avLst/>
              <a:gdLst/>
              <a:ahLst/>
              <a:cxnLst/>
              <a:rect l="l" t="t" r="r" b="b"/>
              <a:pathLst>
                <a:path w="15" h="28" extrusionOk="0">
                  <a:moveTo>
                    <a:pt x="1" y="0"/>
                  </a:moveTo>
                  <a:cubicBezTo>
                    <a:pt x="1" y="0"/>
                    <a:pt x="1" y="27"/>
                    <a:pt x="14" y="27"/>
                  </a:cubicBezTo>
                  <a:cubicBezTo>
                    <a:pt x="14" y="27"/>
                    <a:pt x="14" y="0"/>
                    <a:pt x="1" y="0"/>
                  </a:cubicBezTo>
                  <a:close/>
                </a:path>
              </a:pathLst>
            </a:custGeom>
            <a:solidFill>
              <a:srgbClr val="A6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4"/>
            <p:cNvSpPr/>
            <p:nvPr/>
          </p:nvSpPr>
          <p:spPr>
            <a:xfrm>
              <a:off x="2184900" y="4344200"/>
              <a:ext cx="1725" cy="375"/>
            </a:xfrm>
            <a:custGeom>
              <a:avLst/>
              <a:gdLst/>
              <a:ahLst/>
              <a:cxnLst/>
              <a:rect l="l" t="t" r="r" b="b"/>
              <a:pathLst>
                <a:path w="69" h="15" extrusionOk="0">
                  <a:moveTo>
                    <a:pt x="1" y="1"/>
                  </a:moveTo>
                  <a:lnTo>
                    <a:pt x="14" y="14"/>
                  </a:lnTo>
                  <a:lnTo>
                    <a:pt x="55" y="14"/>
                  </a:lnTo>
                  <a:cubicBezTo>
                    <a:pt x="68" y="14"/>
                    <a:pt x="68" y="14"/>
                    <a:pt x="68" y="1"/>
                  </a:cubicBezTo>
                  <a:close/>
                </a:path>
              </a:pathLst>
            </a:custGeom>
            <a:solidFill>
              <a:srgbClr val="A6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4"/>
            <p:cNvSpPr/>
            <p:nvPr/>
          </p:nvSpPr>
          <p:spPr>
            <a:xfrm>
              <a:off x="2184900" y="4344200"/>
              <a:ext cx="1725" cy="375"/>
            </a:xfrm>
            <a:custGeom>
              <a:avLst/>
              <a:gdLst/>
              <a:ahLst/>
              <a:cxnLst/>
              <a:rect l="l" t="t" r="r" b="b"/>
              <a:pathLst>
                <a:path w="69" h="15" extrusionOk="0">
                  <a:moveTo>
                    <a:pt x="1" y="1"/>
                  </a:moveTo>
                  <a:cubicBezTo>
                    <a:pt x="1" y="1"/>
                    <a:pt x="2" y="2"/>
                    <a:pt x="2" y="2"/>
                  </a:cubicBezTo>
                  <a:lnTo>
                    <a:pt x="2" y="2"/>
                  </a:lnTo>
                  <a:cubicBezTo>
                    <a:pt x="4" y="1"/>
                    <a:pt x="7" y="1"/>
                    <a:pt x="14" y="1"/>
                  </a:cubicBezTo>
                  <a:close/>
                  <a:moveTo>
                    <a:pt x="2" y="2"/>
                  </a:moveTo>
                  <a:cubicBezTo>
                    <a:pt x="1" y="4"/>
                    <a:pt x="1" y="7"/>
                    <a:pt x="1" y="14"/>
                  </a:cubicBezTo>
                  <a:lnTo>
                    <a:pt x="41" y="14"/>
                  </a:lnTo>
                  <a:cubicBezTo>
                    <a:pt x="41" y="14"/>
                    <a:pt x="16" y="14"/>
                    <a:pt x="2" y="2"/>
                  </a:cubicBezTo>
                  <a:close/>
                  <a:moveTo>
                    <a:pt x="68" y="1"/>
                  </a:moveTo>
                  <a:cubicBezTo>
                    <a:pt x="68" y="14"/>
                    <a:pt x="55" y="14"/>
                    <a:pt x="41" y="14"/>
                  </a:cubicBezTo>
                  <a:lnTo>
                    <a:pt x="55" y="14"/>
                  </a:lnTo>
                  <a:cubicBezTo>
                    <a:pt x="55" y="14"/>
                    <a:pt x="68" y="14"/>
                    <a:pt x="68" y="1"/>
                  </a:cubicBezTo>
                  <a:close/>
                </a:path>
              </a:pathLst>
            </a:custGeom>
            <a:solidFill>
              <a:srgbClr val="A6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4"/>
            <p:cNvSpPr/>
            <p:nvPr/>
          </p:nvSpPr>
          <p:spPr>
            <a:xfrm>
              <a:off x="2193025" y="4349950"/>
              <a:ext cx="700" cy="1125"/>
            </a:xfrm>
            <a:custGeom>
              <a:avLst/>
              <a:gdLst/>
              <a:ahLst/>
              <a:cxnLst/>
              <a:rect l="l" t="t" r="r" b="b"/>
              <a:pathLst>
                <a:path w="28" h="45" extrusionOk="0">
                  <a:moveTo>
                    <a:pt x="0" y="1"/>
                  </a:moveTo>
                  <a:cubicBezTo>
                    <a:pt x="0" y="23"/>
                    <a:pt x="18" y="45"/>
                    <a:pt x="25" y="45"/>
                  </a:cubicBezTo>
                  <a:cubicBezTo>
                    <a:pt x="26" y="45"/>
                    <a:pt x="27" y="44"/>
                    <a:pt x="27" y="41"/>
                  </a:cubicBezTo>
                  <a:cubicBezTo>
                    <a:pt x="27" y="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4"/>
            <p:cNvSpPr/>
            <p:nvPr/>
          </p:nvSpPr>
          <p:spPr>
            <a:xfrm>
              <a:off x="2193025" y="4345900"/>
              <a:ext cx="700" cy="4750"/>
            </a:xfrm>
            <a:custGeom>
              <a:avLst/>
              <a:gdLst/>
              <a:ahLst/>
              <a:cxnLst/>
              <a:rect l="l" t="t" r="r" b="b"/>
              <a:pathLst>
                <a:path w="28" h="190" extrusionOk="0">
                  <a:moveTo>
                    <a:pt x="0" y="0"/>
                  </a:moveTo>
                  <a:lnTo>
                    <a:pt x="0" y="163"/>
                  </a:lnTo>
                  <a:lnTo>
                    <a:pt x="27" y="190"/>
                  </a:lnTo>
                  <a:lnTo>
                    <a:pt x="27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4"/>
            <p:cNvSpPr/>
            <p:nvPr/>
          </p:nvSpPr>
          <p:spPr>
            <a:xfrm>
              <a:off x="2193025" y="4345550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7" y="1"/>
                  </a:moveTo>
                  <a:cubicBezTo>
                    <a:pt x="0" y="14"/>
                    <a:pt x="27" y="28"/>
                    <a:pt x="27" y="28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4"/>
            <p:cNvSpPr/>
            <p:nvPr/>
          </p:nvSpPr>
          <p:spPr>
            <a:xfrm>
              <a:off x="2193025" y="4350625"/>
              <a:ext cx="1375" cy="700"/>
            </a:xfrm>
            <a:custGeom>
              <a:avLst/>
              <a:gdLst/>
              <a:ahLst/>
              <a:cxnLst/>
              <a:rect l="l" t="t" r="r" b="b"/>
              <a:pathLst>
                <a:path w="55" h="28" extrusionOk="0">
                  <a:moveTo>
                    <a:pt x="0" y="1"/>
                  </a:moveTo>
                  <a:cubicBezTo>
                    <a:pt x="14" y="14"/>
                    <a:pt x="14" y="14"/>
                    <a:pt x="27" y="14"/>
                  </a:cubicBezTo>
                  <a:lnTo>
                    <a:pt x="0" y="1"/>
                  </a:lnTo>
                  <a:close/>
                  <a:moveTo>
                    <a:pt x="14" y="14"/>
                  </a:moveTo>
                  <a:lnTo>
                    <a:pt x="54" y="28"/>
                  </a:lnTo>
                  <a:cubicBezTo>
                    <a:pt x="27" y="14"/>
                    <a:pt x="27" y="14"/>
                    <a:pt x="14" y="14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4"/>
            <p:cNvSpPr/>
            <p:nvPr/>
          </p:nvSpPr>
          <p:spPr>
            <a:xfrm>
              <a:off x="2193025" y="4350975"/>
              <a:ext cx="1375" cy="700"/>
            </a:xfrm>
            <a:custGeom>
              <a:avLst/>
              <a:gdLst/>
              <a:ahLst/>
              <a:cxnLst/>
              <a:rect l="l" t="t" r="r" b="b"/>
              <a:pathLst>
                <a:path w="55" h="28" extrusionOk="0">
                  <a:moveTo>
                    <a:pt x="0" y="0"/>
                  </a:moveTo>
                  <a:lnTo>
                    <a:pt x="19" y="10"/>
                  </a:lnTo>
                  <a:lnTo>
                    <a:pt x="19" y="10"/>
                  </a:lnTo>
                  <a:cubicBezTo>
                    <a:pt x="20" y="9"/>
                    <a:pt x="21" y="9"/>
                    <a:pt x="22" y="8"/>
                  </a:cubicBezTo>
                  <a:lnTo>
                    <a:pt x="22" y="8"/>
                  </a:lnTo>
                  <a:cubicBezTo>
                    <a:pt x="23" y="10"/>
                    <a:pt x="25" y="12"/>
                    <a:pt x="27" y="14"/>
                  </a:cubicBezTo>
                  <a:lnTo>
                    <a:pt x="19" y="10"/>
                  </a:lnTo>
                  <a:lnTo>
                    <a:pt x="19" y="10"/>
                  </a:lnTo>
                  <a:cubicBezTo>
                    <a:pt x="17" y="11"/>
                    <a:pt x="16" y="12"/>
                    <a:pt x="14" y="14"/>
                  </a:cubicBezTo>
                  <a:lnTo>
                    <a:pt x="54" y="27"/>
                  </a:lnTo>
                  <a:cubicBezTo>
                    <a:pt x="35" y="18"/>
                    <a:pt x="30" y="8"/>
                    <a:pt x="23" y="8"/>
                  </a:cubicBezTo>
                  <a:cubicBezTo>
                    <a:pt x="23" y="8"/>
                    <a:pt x="22" y="8"/>
                    <a:pt x="22" y="8"/>
                  </a:cubicBezTo>
                  <a:lnTo>
                    <a:pt x="22" y="8"/>
                  </a:lnTo>
                  <a:cubicBezTo>
                    <a:pt x="13" y="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4"/>
            <p:cNvSpPr/>
            <p:nvPr/>
          </p:nvSpPr>
          <p:spPr>
            <a:xfrm>
              <a:off x="2193025" y="4350975"/>
              <a:ext cx="1375" cy="700"/>
            </a:xfrm>
            <a:custGeom>
              <a:avLst/>
              <a:gdLst/>
              <a:ahLst/>
              <a:cxnLst/>
              <a:rect l="l" t="t" r="r" b="b"/>
              <a:pathLst>
                <a:path w="55" h="28" extrusionOk="0">
                  <a:moveTo>
                    <a:pt x="0" y="0"/>
                  </a:moveTo>
                  <a:lnTo>
                    <a:pt x="14" y="7"/>
                  </a:lnTo>
                  <a:cubicBezTo>
                    <a:pt x="10" y="4"/>
                    <a:pt x="7" y="0"/>
                    <a:pt x="0" y="0"/>
                  </a:cubicBezTo>
                  <a:close/>
                  <a:moveTo>
                    <a:pt x="14" y="7"/>
                  </a:moveTo>
                  <a:cubicBezTo>
                    <a:pt x="17" y="10"/>
                    <a:pt x="21" y="14"/>
                    <a:pt x="27" y="14"/>
                  </a:cubicBezTo>
                  <a:lnTo>
                    <a:pt x="14" y="7"/>
                  </a:lnTo>
                  <a:close/>
                  <a:moveTo>
                    <a:pt x="14" y="14"/>
                  </a:moveTo>
                  <a:lnTo>
                    <a:pt x="54" y="27"/>
                  </a:lnTo>
                  <a:cubicBezTo>
                    <a:pt x="27" y="14"/>
                    <a:pt x="27" y="14"/>
                    <a:pt x="14" y="14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4"/>
            <p:cNvSpPr/>
            <p:nvPr/>
          </p:nvSpPr>
          <p:spPr>
            <a:xfrm>
              <a:off x="2193025" y="4350975"/>
              <a:ext cx="1375" cy="700"/>
            </a:xfrm>
            <a:custGeom>
              <a:avLst/>
              <a:gdLst/>
              <a:ahLst/>
              <a:cxnLst/>
              <a:rect l="l" t="t" r="r" b="b"/>
              <a:pathLst>
                <a:path w="55" h="28" extrusionOk="0">
                  <a:moveTo>
                    <a:pt x="0" y="0"/>
                  </a:moveTo>
                  <a:cubicBezTo>
                    <a:pt x="14" y="14"/>
                    <a:pt x="14" y="14"/>
                    <a:pt x="27" y="14"/>
                  </a:cubicBezTo>
                  <a:lnTo>
                    <a:pt x="0" y="0"/>
                  </a:lnTo>
                  <a:close/>
                  <a:moveTo>
                    <a:pt x="14" y="14"/>
                  </a:moveTo>
                  <a:lnTo>
                    <a:pt x="54" y="27"/>
                  </a:lnTo>
                  <a:cubicBezTo>
                    <a:pt x="27" y="14"/>
                    <a:pt x="27" y="14"/>
                    <a:pt x="14" y="14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4"/>
            <p:cNvSpPr/>
            <p:nvPr/>
          </p:nvSpPr>
          <p:spPr>
            <a:xfrm>
              <a:off x="2193025" y="4351300"/>
              <a:ext cx="1375" cy="375"/>
            </a:xfrm>
            <a:custGeom>
              <a:avLst/>
              <a:gdLst/>
              <a:ahLst/>
              <a:cxnLst/>
              <a:rect l="l" t="t" r="r" b="b"/>
              <a:pathLst>
                <a:path w="55" h="15" extrusionOk="0">
                  <a:moveTo>
                    <a:pt x="0" y="1"/>
                  </a:moveTo>
                  <a:lnTo>
                    <a:pt x="27" y="14"/>
                  </a:lnTo>
                  <a:cubicBezTo>
                    <a:pt x="14" y="1"/>
                    <a:pt x="14" y="1"/>
                    <a:pt x="0" y="1"/>
                  </a:cubicBezTo>
                  <a:close/>
                  <a:moveTo>
                    <a:pt x="14" y="1"/>
                  </a:moveTo>
                  <a:lnTo>
                    <a:pt x="54" y="14"/>
                  </a:lnTo>
                  <a:cubicBezTo>
                    <a:pt x="27" y="1"/>
                    <a:pt x="27" y="1"/>
                    <a:pt x="14" y="1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4"/>
            <p:cNvSpPr/>
            <p:nvPr/>
          </p:nvSpPr>
          <p:spPr>
            <a:xfrm>
              <a:off x="2185250" y="4346225"/>
              <a:ext cx="1375" cy="1050"/>
            </a:xfrm>
            <a:custGeom>
              <a:avLst/>
              <a:gdLst/>
              <a:ahLst/>
              <a:cxnLst/>
              <a:rect l="l" t="t" r="r" b="b"/>
              <a:pathLst>
                <a:path w="55" h="42" extrusionOk="0">
                  <a:moveTo>
                    <a:pt x="0" y="1"/>
                  </a:moveTo>
                  <a:lnTo>
                    <a:pt x="30" y="11"/>
                  </a:lnTo>
                  <a:lnTo>
                    <a:pt x="30" y="11"/>
                  </a:lnTo>
                  <a:cubicBezTo>
                    <a:pt x="24" y="7"/>
                    <a:pt x="18" y="1"/>
                    <a:pt x="0" y="1"/>
                  </a:cubicBezTo>
                  <a:close/>
                  <a:moveTo>
                    <a:pt x="30" y="11"/>
                  </a:moveTo>
                  <a:lnTo>
                    <a:pt x="30" y="11"/>
                  </a:lnTo>
                  <a:cubicBezTo>
                    <a:pt x="33" y="13"/>
                    <a:pt x="36" y="14"/>
                    <a:pt x="41" y="14"/>
                  </a:cubicBezTo>
                  <a:lnTo>
                    <a:pt x="30" y="11"/>
                  </a:lnTo>
                  <a:close/>
                  <a:moveTo>
                    <a:pt x="27" y="14"/>
                  </a:moveTo>
                  <a:lnTo>
                    <a:pt x="54" y="41"/>
                  </a:lnTo>
                  <a:cubicBezTo>
                    <a:pt x="41" y="14"/>
                    <a:pt x="41" y="14"/>
                    <a:pt x="27" y="14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4"/>
            <p:cNvSpPr/>
            <p:nvPr/>
          </p:nvSpPr>
          <p:spPr>
            <a:xfrm>
              <a:off x="2185250" y="4346225"/>
              <a:ext cx="1375" cy="1050"/>
            </a:xfrm>
            <a:custGeom>
              <a:avLst/>
              <a:gdLst/>
              <a:ahLst/>
              <a:cxnLst/>
              <a:rect l="l" t="t" r="r" b="b"/>
              <a:pathLst>
                <a:path w="55" h="42" extrusionOk="0">
                  <a:moveTo>
                    <a:pt x="0" y="1"/>
                  </a:moveTo>
                  <a:cubicBezTo>
                    <a:pt x="27" y="14"/>
                    <a:pt x="27" y="14"/>
                    <a:pt x="41" y="14"/>
                  </a:cubicBezTo>
                  <a:lnTo>
                    <a:pt x="0" y="1"/>
                  </a:lnTo>
                  <a:close/>
                  <a:moveTo>
                    <a:pt x="27" y="14"/>
                  </a:moveTo>
                  <a:lnTo>
                    <a:pt x="54" y="41"/>
                  </a:lnTo>
                  <a:cubicBezTo>
                    <a:pt x="41" y="14"/>
                    <a:pt x="41" y="14"/>
                    <a:pt x="27" y="14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4"/>
            <p:cNvSpPr/>
            <p:nvPr/>
          </p:nvSpPr>
          <p:spPr>
            <a:xfrm>
              <a:off x="2185250" y="4346575"/>
              <a:ext cx="1375" cy="700"/>
            </a:xfrm>
            <a:custGeom>
              <a:avLst/>
              <a:gdLst/>
              <a:ahLst/>
              <a:cxnLst/>
              <a:rect l="l" t="t" r="r" b="b"/>
              <a:pathLst>
                <a:path w="55" h="28" extrusionOk="0">
                  <a:moveTo>
                    <a:pt x="27" y="0"/>
                  </a:moveTo>
                  <a:lnTo>
                    <a:pt x="41" y="14"/>
                  </a:lnTo>
                  <a:lnTo>
                    <a:pt x="41" y="14"/>
                  </a:lnTo>
                  <a:cubicBezTo>
                    <a:pt x="37" y="7"/>
                    <a:pt x="34" y="0"/>
                    <a:pt x="27" y="0"/>
                  </a:cubicBezTo>
                  <a:close/>
                  <a:moveTo>
                    <a:pt x="0" y="0"/>
                  </a:moveTo>
                  <a:lnTo>
                    <a:pt x="41" y="27"/>
                  </a:lnTo>
                  <a:cubicBezTo>
                    <a:pt x="27" y="0"/>
                    <a:pt x="27" y="0"/>
                    <a:pt x="0" y="0"/>
                  </a:cubicBezTo>
                  <a:close/>
                  <a:moveTo>
                    <a:pt x="41" y="14"/>
                  </a:moveTo>
                  <a:cubicBezTo>
                    <a:pt x="44" y="21"/>
                    <a:pt x="47" y="27"/>
                    <a:pt x="54" y="27"/>
                  </a:cubicBezTo>
                  <a:lnTo>
                    <a:pt x="41" y="14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4"/>
            <p:cNvSpPr/>
            <p:nvPr/>
          </p:nvSpPr>
          <p:spPr>
            <a:xfrm>
              <a:off x="2185250" y="4346575"/>
              <a:ext cx="1375" cy="1025"/>
            </a:xfrm>
            <a:custGeom>
              <a:avLst/>
              <a:gdLst/>
              <a:ahLst/>
              <a:cxnLst/>
              <a:rect l="l" t="t" r="r" b="b"/>
              <a:pathLst>
                <a:path w="55" h="41" extrusionOk="0">
                  <a:moveTo>
                    <a:pt x="0" y="0"/>
                  </a:moveTo>
                  <a:lnTo>
                    <a:pt x="30" y="20"/>
                  </a:lnTo>
                  <a:lnTo>
                    <a:pt x="30" y="20"/>
                  </a:lnTo>
                  <a:cubicBezTo>
                    <a:pt x="24" y="12"/>
                    <a:pt x="18" y="0"/>
                    <a:pt x="0" y="0"/>
                  </a:cubicBezTo>
                  <a:close/>
                  <a:moveTo>
                    <a:pt x="30" y="20"/>
                  </a:moveTo>
                  <a:cubicBezTo>
                    <a:pt x="33" y="24"/>
                    <a:pt x="36" y="27"/>
                    <a:pt x="41" y="27"/>
                  </a:cubicBezTo>
                  <a:lnTo>
                    <a:pt x="30" y="20"/>
                  </a:lnTo>
                  <a:close/>
                  <a:moveTo>
                    <a:pt x="27" y="27"/>
                  </a:moveTo>
                  <a:lnTo>
                    <a:pt x="54" y="41"/>
                  </a:lnTo>
                  <a:cubicBezTo>
                    <a:pt x="41" y="27"/>
                    <a:pt x="41" y="27"/>
                    <a:pt x="27" y="27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4"/>
            <p:cNvSpPr/>
            <p:nvPr/>
          </p:nvSpPr>
          <p:spPr>
            <a:xfrm>
              <a:off x="2185250" y="4346575"/>
              <a:ext cx="1375" cy="1025"/>
            </a:xfrm>
            <a:custGeom>
              <a:avLst/>
              <a:gdLst/>
              <a:ahLst/>
              <a:cxnLst/>
              <a:rect l="l" t="t" r="r" b="b"/>
              <a:pathLst>
                <a:path w="55" h="41" extrusionOk="0">
                  <a:moveTo>
                    <a:pt x="0" y="0"/>
                  </a:moveTo>
                  <a:cubicBezTo>
                    <a:pt x="27" y="27"/>
                    <a:pt x="27" y="27"/>
                    <a:pt x="41" y="27"/>
                  </a:cubicBezTo>
                  <a:lnTo>
                    <a:pt x="0" y="0"/>
                  </a:lnTo>
                  <a:close/>
                  <a:moveTo>
                    <a:pt x="27" y="27"/>
                  </a:moveTo>
                  <a:lnTo>
                    <a:pt x="54" y="41"/>
                  </a:lnTo>
                  <a:cubicBezTo>
                    <a:pt x="41" y="27"/>
                    <a:pt x="41" y="27"/>
                    <a:pt x="27" y="27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4"/>
            <p:cNvSpPr/>
            <p:nvPr/>
          </p:nvSpPr>
          <p:spPr>
            <a:xfrm>
              <a:off x="2187600" y="4340825"/>
              <a:ext cx="4425" cy="3400"/>
            </a:xfrm>
            <a:custGeom>
              <a:avLst/>
              <a:gdLst/>
              <a:ahLst/>
              <a:cxnLst/>
              <a:rect l="l" t="t" r="r" b="b"/>
              <a:pathLst>
                <a:path w="177" h="136" extrusionOk="0">
                  <a:moveTo>
                    <a:pt x="1" y="0"/>
                  </a:moveTo>
                  <a:lnTo>
                    <a:pt x="1" y="0"/>
                  </a:lnTo>
                  <a:cubicBezTo>
                    <a:pt x="14" y="41"/>
                    <a:pt x="82" y="82"/>
                    <a:pt x="82" y="82"/>
                  </a:cubicBezTo>
                  <a:lnTo>
                    <a:pt x="150" y="136"/>
                  </a:lnTo>
                  <a:cubicBezTo>
                    <a:pt x="177" y="82"/>
                    <a:pt x="163" y="82"/>
                    <a:pt x="163" y="82"/>
                  </a:cubicBezTo>
                  <a:lnTo>
                    <a:pt x="150" y="68"/>
                  </a:lnTo>
                  <a:cubicBezTo>
                    <a:pt x="123" y="41"/>
                    <a:pt x="109" y="41"/>
                    <a:pt x="109" y="41"/>
                  </a:cubicBezTo>
                  <a:cubicBezTo>
                    <a:pt x="109" y="41"/>
                    <a:pt x="96" y="27"/>
                    <a:pt x="82" y="27"/>
                  </a:cubicBezTo>
                  <a:cubicBezTo>
                    <a:pt x="68" y="27"/>
                    <a:pt x="68" y="14"/>
                    <a:pt x="41" y="14"/>
                  </a:cubicBezTo>
                  <a:cubicBezTo>
                    <a:pt x="1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6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4"/>
            <p:cNvSpPr/>
            <p:nvPr/>
          </p:nvSpPr>
          <p:spPr>
            <a:xfrm>
              <a:off x="2187950" y="4342525"/>
              <a:ext cx="2400" cy="1700"/>
            </a:xfrm>
            <a:custGeom>
              <a:avLst/>
              <a:gdLst/>
              <a:ahLst/>
              <a:cxnLst/>
              <a:rect l="l" t="t" r="r" b="b"/>
              <a:pathLst>
                <a:path w="96" h="68" extrusionOk="0">
                  <a:moveTo>
                    <a:pt x="0" y="0"/>
                  </a:moveTo>
                  <a:cubicBezTo>
                    <a:pt x="14" y="14"/>
                    <a:pt x="27" y="27"/>
                    <a:pt x="54" y="27"/>
                  </a:cubicBezTo>
                  <a:cubicBezTo>
                    <a:pt x="54" y="0"/>
                    <a:pt x="14" y="0"/>
                    <a:pt x="0" y="0"/>
                  </a:cubicBezTo>
                  <a:close/>
                  <a:moveTo>
                    <a:pt x="54" y="27"/>
                  </a:moveTo>
                  <a:cubicBezTo>
                    <a:pt x="63" y="43"/>
                    <a:pt x="76" y="50"/>
                    <a:pt x="85" y="55"/>
                  </a:cubicBezTo>
                  <a:lnTo>
                    <a:pt x="85" y="55"/>
                  </a:lnTo>
                  <a:cubicBezTo>
                    <a:pt x="75" y="42"/>
                    <a:pt x="65" y="27"/>
                    <a:pt x="54" y="27"/>
                  </a:cubicBezTo>
                  <a:close/>
                  <a:moveTo>
                    <a:pt x="85" y="55"/>
                  </a:moveTo>
                  <a:cubicBezTo>
                    <a:pt x="88" y="60"/>
                    <a:pt x="92" y="64"/>
                    <a:pt x="95" y="68"/>
                  </a:cubicBezTo>
                  <a:cubicBezTo>
                    <a:pt x="95" y="62"/>
                    <a:pt x="91" y="59"/>
                    <a:pt x="85" y="55"/>
                  </a:cubicBezTo>
                  <a:close/>
                </a:path>
              </a:pathLst>
            </a:custGeom>
            <a:solidFill>
              <a:srgbClr val="A6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4"/>
            <p:cNvSpPr/>
            <p:nvPr/>
          </p:nvSpPr>
          <p:spPr>
            <a:xfrm>
              <a:off x="2187950" y="4339975"/>
              <a:ext cx="1375" cy="875"/>
            </a:xfrm>
            <a:custGeom>
              <a:avLst/>
              <a:gdLst/>
              <a:ahLst/>
              <a:cxnLst/>
              <a:rect l="l" t="t" r="r" b="b"/>
              <a:pathLst>
                <a:path w="55" h="35" extrusionOk="0">
                  <a:moveTo>
                    <a:pt x="21" y="1"/>
                  </a:moveTo>
                  <a:cubicBezTo>
                    <a:pt x="18" y="1"/>
                    <a:pt x="16" y="3"/>
                    <a:pt x="15" y="9"/>
                  </a:cubicBezTo>
                  <a:lnTo>
                    <a:pt x="15" y="9"/>
                  </a:lnTo>
                  <a:cubicBezTo>
                    <a:pt x="15" y="9"/>
                    <a:pt x="15" y="9"/>
                    <a:pt x="14" y="9"/>
                  </a:cubicBezTo>
                  <a:cubicBezTo>
                    <a:pt x="6" y="9"/>
                    <a:pt x="0" y="21"/>
                    <a:pt x="0" y="21"/>
                  </a:cubicBezTo>
                  <a:cubicBezTo>
                    <a:pt x="14" y="21"/>
                    <a:pt x="14" y="34"/>
                    <a:pt x="14" y="34"/>
                  </a:cubicBezTo>
                  <a:lnTo>
                    <a:pt x="14" y="21"/>
                  </a:lnTo>
                  <a:cubicBezTo>
                    <a:pt x="14" y="16"/>
                    <a:pt x="14" y="12"/>
                    <a:pt x="15" y="9"/>
                  </a:cubicBezTo>
                  <a:lnTo>
                    <a:pt x="15" y="9"/>
                  </a:lnTo>
                  <a:cubicBezTo>
                    <a:pt x="19" y="9"/>
                    <a:pt x="23" y="12"/>
                    <a:pt x="27" y="21"/>
                  </a:cubicBezTo>
                  <a:cubicBezTo>
                    <a:pt x="27" y="7"/>
                    <a:pt x="24" y="1"/>
                    <a:pt x="21" y="1"/>
                  </a:cubicBezTo>
                  <a:close/>
                  <a:moveTo>
                    <a:pt x="27" y="21"/>
                  </a:moveTo>
                  <a:lnTo>
                    <a:pt x="54" y="34"/>
                  </a:lnTo>
                  <a:cubicBezTo>
                    <a:pt x="54" y="21"/>
                    <a:pt x="27" y="21"/>
                    <a:pt x="27" y="21"/>
                  </a:cubicBez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4"/>
            <p:cNvSpPr/>
            <p:nvPr/>
          </p:nvSpPr>
          <p:spPr>
            <a:xfrm>
              <a:off x="2188275" y="4339975"/>
              <a:ext cx="1375" cy="875"/>
            </a:xfrm>
            <a:custGeom>
              <a:avLst/>
              <a:gdLst/>
              <a:ahLst/>
              <a:cxnLst/>
              <a:rect l="l" t="t" r="r" b="b"/>
              <a:pathLst>
                <a:path w="55" h="35" extrusionOk="0">
                  <a:moveTo>
                    <a:pt x="11" y="1"/>
                  </a:moveTo>
                  <a:cubicBezTo>
                    <a:pt x="4" y="1"/>
                    <a:pt x="1" y="7"/>
                    <a:pt x="1" y="21"/>
                  </a:cubicBezTo>
                  <a:lnTo>
                    <a:pt x="1" y="34"/>
                  </a:lnTo>
                  <a:cubicBezTo>
                    <a:pt x="1" y="34"/>
                    <a:pt x="1" y="21"/>
                    <a:pt x="14" y="21"/>
                  </a:cubicBezTo>
                  <a:lnTo>
                    <a:pt x="41" y="21"/>
                  </a:lnTo>
                  <a:cubicBezTo>
                    <a:pt x="28" y="7"/>
                    <a:pt x="18" y="1"/>
                    <a:pt x="11" y="1"/>
                  </a:cubicBezTo>
                  <a:close/>
                  <a:moveTo>
                    <a:pt x="41" y="21"/>
                  </a:moveTo>
                  <a:cubicBezTo>
                    <a:pt x="41" y="34"/>
                    <a:pt x="55" y="34"/>
                    <a:pt x="55" y="34"/>
                  </a:cubicBezTo>
                  <a:lnTo>
                    <a:pt x="41" y="21"/>
                  </a:ln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4"/>
            <p:cNvSpPr/>
            <p:nvPr/>
          </p:nvSpPr>
          <p:spPr>
            <a:xfrm>
              <a:off x="2187950" y="4340475"/>
              <a:ext cx="350" cy="375"/>
            </a:xfrm>
            <a:custGeom>
              <a:avLst/>
              <a:gdLst/>
              <a:ahLst/>
              <a:cxnLst/>
              <a:rect l="l" t="t" r="r" b="b"/>
              <a:pathLst>
                <a:path w="14" h="15" extrusionOk="0">
                  <a:moveTo>
                    <a:pt x="0" y="1"/>
                  </a:moveTo>
                  <a:lnTo>
                    <a:pt x="14" y="14"/>
                  </a:lnTo>
                  <a:cubicBezTo>
                    <a:pt x="14" y="14"/>
                    <a:pt x="14" y="1"/>
                    <a:pt x="0" y="1"/>
                  </a:cubicBez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4"/>
            <p:cNvSpPr/>
            <p:nvPr/>
          </p:nvSpPr>
          <p:spPr>
            <a:xfrm>
              <a:off x="2187950" y="4340475"/>
              <a:ext cx="350" cy="375"/>
            </a:xfrm>
            <a:custGeom>
              <a:avLst/>
              <a:gdLst/>
              <a:ahLst/>
              <a:cxnLst/>
              <a:rect l="l" t="t" r="r" b="b"/>
              <a:pathLst>
                <a:path w="14" h="15" extrusionOk="0">
                  <a:moveTo>
                    <a:pt x="0" y="1"/>
                  </a:moveTo>
                  <a:lnTo>
                    <a:pt x="14" y="14"/>
                  </a:lnTo>
                  <a:cubicBezTo>
                    <a:pt x="14" y="14"/>
                    <a:pt x="14" y="1"/>
                    <a:pt x="0" y="1"/>
                  </a:cubicBez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4"/>
            <p:cNvSpPr/>
            <p:nvPr/>
          </p:nvSpPr>
          <p:spPr>
            <a:xfrm>
              <a:off x="2186925" y="4339600"/>
              <a:ext cx="1050" cy="900"/>
            </a:xfrm>
            <a:custGeom>
              <a:avLst/>
              <a:gdLst/>
              <a:ahLst/>
              <a:cxnLst/>
              <a:rect l="l" t="t" r="r" b="b"/>
              <a:pathLst>
                <a:path w="42" h="36" extrusionOk="0">
                  <a:moveTo>
                    <a:pt x="23" y="1"/>
                  </a:moveTo>
                  <a:cubicBezTo>
                    <a:pt x="17" y="1"/>
                    <a:pt x="12" y="3"/>
                    <a:pt x="7" y="9"/>
                  </a:cubicBezTo>
                  <a:lnTo>
                    <a:pt x="41" y="9"/>
                  </a:lnTo>
                  <a:cubicBezTo>
                    <a:pt x="36" y="4"/>
                    <a:pt x="30" y="1"/>
                    <a:pt x="23" y="1"/>
                  </a:cubicBezTo>
                  <a:close/>
                  <a:moveTo>
                    <a:pt x="1" y="9"/>
                  </a:moveTo>
                  <a:lnTo>
                    <a:pt x="1" y="36"/>
                  </a:lnTo>
                  <a:cubicBezTo>
                    <a:pt x="1" y="23"/>
                    <a:pt x="3" y="14"/>
                    <a:pt x="7" y="9"/>
                  </a:cubicBez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4"/>
            <p:cNvSpPr/>
            <p:nvPr/>
          </p:nvSpPr>
          <p:spPr>
            <a:xfrm>
              <a:off x="2186925" y="4339475"/>
              <a:ext cx="1050" cy="1025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1" y="0"/>
                  </a:moveTo>
                  <a:lnTo>
                    <a:pt x="1" y="41"/>
                  </a:lnTo>
                  <a:cubicBezTo>
                    <a:pt x="1" y="24"/>
                    <a:pt x="6" y="14"/>
                    <a:pt x="12" y="8"/>
                  </a:cubicBezTo>
                  <a:lnTo>
                    <a:pt x="12" y="8"/>
                  </a:lnTo>
                  <a:cubicBezTo>
                    <a:pt x="21" y="9"/>
                    <a:pt x="34" y="14"/>
                    <a:pt x="41" y="14"/>
                  </a:cubicBezTo>
                  <a:cubicBezTo>
                    <a:pt x="35" y="8"/>
                    <a:pt x="27" y="4"/>
                    <a:pt x="19" y="4"/>
                  </a:cubicBezTo>
                  <a:lnTo>
                    <a:pt x="19" y="4"/>
                  </a:lnTo>
                  <a:cubicBezTo>
                    <a:pt x="27" y="0"/>
                    <a:pt x="35" y="0"/>
                    <a:pt x="41" y="0"/>
                  </a:cubicBez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4"/>
            <p:cNvSpPr/>
            <p:nvPr/>
          </p:nvSpPr>
          <p:spPr>
            <a:xfrm>
              <a:off x="2186925" y="4339475"/>
              <a:ext cx="700" cy="1025"/>
            </a:xfrm>
            <a:custGeom>
              <a:avLst/>
              <a:gdLst/>
              <a:ahLst/>
              <a:cxnLst/>
              <a:rect l="l" t="t" r="r" b="b"/>
              <a:pathLst>
                <a:path w="28" h="41" extrusionOk="0">
                  <a:moveTo>
                    <a:pt x="28" y="0"/>
                  </a:moveTo>
                  <a:cubicBezTo>
                    <a:pt x="1" y="0"/>
                    <a:pt x="1" y="0"/>
                    <a:pt x="1" y="41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4"/>
            <p:cNvSpPr/>
            <p:nvPr/>
          </p:nvSpPr>
          <p:spPr>
            <a:xfrm>
              <a:off x="2189625" y="4340475"/>
              <a:ext cx="375" cy="700"/>
            </a:xfrm>
            <a:custGeom>
              <a:avLst/>
              <a:gdLst/>
              <a:ahLst/>
              <a:cxnLst/>
              <a:rect l="l" t="t" r="r" b="b"/>
              <a:pathLst>
                <a:path w="15" h="28" extrusionOk="0">
                  <a:moveTo>
                    <a:pt x="1" y="1"/>
                  </a:moveTo>
                  <a:lnTo>
                    <a:pt x="1" y="14"/>
                  </a:lnTo>
                  <a:cubicBezTo>
                    <a:pt x="1" y="14"/>
                    <a:pt x="1" y="28"/>
                    <a:pt x="15" y="28"/>
                  </a:cubicBezTo>
                  <a:cubicBezTo>
                    <a:pt x="15" y="28"/>
                    <a:pt x="1" y="28"/>
                    <a:pt x="1" y="1"/>
                  </a:cubicBez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4"/>
            <p:cNvSpPr/>
            <p:nvPr/>
          </p:nvSpPr>
          <p:spPr>
            <a:xfrm>
              <a:off x="2189300" y="4340475"/>
              <a:ext cx="550" cy="1050"/>
            </a:xfrm>
            <a:custGeom>
              <a:avLst/>
              <a:gdLst/>
              <a:ahLst/>
              <a:cxnLst/>
              <a:rect l="l" t="t" r="r" b="b"/>
              <a:pathLst>
                <a:path w="22" h="42" extrusionOk="0">
                  <a:moveTo>
                    <a:pt x="14" y="1"/>
                  </a:moveTo>
                  <a:cubicBezTo>
                    <a:pt x="7" y="15"/>
                    <a:pt x="7" y="26"/>
                    <a:pt x="9" y="33"/>
                  </a:cubicBezTo>
                  <a:lnTo>
                    <a:pt x="9" y="33"/>
                  </a:lnTo>
                  <a:cubicBezTo>
                    <a:pt x="11" y="34"/>
                    <a:pt x="13" y="35"/>
                    <a:pt x="14" y="36"/>
                  </a:cubicBezTo>
                  <a:lnTo>
                    <a:pt x="14" y="36"/>
                  </a:lnTo>
                  <a:lnTo>
                    <a:pt x="14" y="1"/>
                  </a:lnTo>
                  <a:close/>
                  <a:moveTo>
                    <a:pt x="0" y="28"/>
                  </a:moveTo>
                  <a:lnTo>
                    <a:pt x="14" y="41"/>
                  </a:lnTo>
                  <a:cubicBezTo>
                    <a:pt x="14" y="41"/>
                    <a:pt x="11" y="38"/>
                    <a:pt x="9" y="33"/>
                  </a:cubicBezTo>
                  <a:lnTo>
                    <a:pt x="9" y="33"/>
                  </a:lnTo>
                  <a:cubicBezTo>
                    <a:pt x="7" y="31"/>
                    <a:pt x="4" y="30"/>
                    <a:pt x="0" y="28"/>
                  </a:cubicBezTo>
                  <a:close/>
                  <a:moveTo>
                    <a:pt x="14" y="36"/>
                  </a:moveTo>
                  <a:lnTo>
                    <a:pt x="14" y="41"/>
                  </a:lnTo>
                  <a:cubicBezTo>
                    <a:pt x="14" y="41"/>
                    <a:pt x="22" y="41"/>
                    <a:pt x="14" y="36"/>
                  </a:cubicBez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4"/>
            <p:cNvSpPr/>
            <p:nvPr/>
          </p:nvSpPr>
          <p:spPr>
            <a:xfrm>
              <a:off x="2190325" y="4341150"/>
              <a:ext cx="1025" cy="1400"/>
            </a:xfrm>
            <a:custGeom>
              <a:avLst/>
              <a:gdLst/>
              <a:ahLst/>
              <a:cxnLst/>
              <a:rect l="l" t="t" r="r" b="b"/>
              <a:pathLst>
                <a:path w="41" h="56" extrusionOk="0">
                  <a:moveTo>
                    <a:pt x="0" y="1"/>
                  </a:moveTo>
                  <a:cubicBezTo>
                    <a:pt x="0" y="14"/>
                    <a:pt x="27" y="14"/>
                    <a:pt x="27" y="55"/>
                  </a:cubicBezTo>
                  <a:lnTo>
                    <a:pt x="41" y="41"/>
                  </a:lnTo>
                  <a:cubicBezTo>
                    <a:pt x="41" y="14"/>
                    <a:pt x="27" y="14"/>
                    <a:pt x="0" y="1"/>
                  </a:cubicBez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4"/>
            <p:cNvSpPr/>
            <p:nvPr/>
          </p:nvSpPr>
          <p:spPr>
            <a:xfrm>
              <a:off x="2189625" y="4340825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1" y="0"/>
                  </a:moveTo>
                  <a:cubicBezTo>
                    <a:pt x="28" y="14"/>
                    <a:pt x="55" y="27"/>
                    <a:pt x="28" y="54"/>
                  </a:cubicBezTo>
                  <a:cubicBezTo>
                    <a:pt x="46" y="37"/>
                    <a:pt x="40" y="25"/>
                    <a:pt x="31" y="15"/>
                  </a:cubicBezTo>
                  <a:lnTo>
                    <a:pt x="31" y="15"/>
                  </a:lnTo>
                  <a:cubicBezTo>
                    <a:pt x="39" y="19"/>
                    <a:pt x="46" y="22"/>
                    <a:pt x="51" y="25"/>
                  </a:cubicBezTo>
                  <a:lnTo>
                    <a:pt x="51" y="25"/>
                  </a:lnTo>
                  <a:cubicBezTo>
                    <a:pt x="48" y="17"/>
                    <a:pt x="42" y="14"/>
                    <a:pt x="30" y="14"/>
                  </a:cubicBezTo>
                  <a:lnTo>
                    <a:pt x="30" y="14"/>
                  </a:lnTo>
                  <a:cubicBezTo>
                    <a:pt x="25" y="9"/>
                    <a:pt x="19" y="5"/>
                    <a:pt x="15" y="0"/>
                  </a:cubicBezTo>
                  <a:close/>
                  <a:moveTo>
                    <a:pt x="51" y="25"/>
                  </a:moveTo>
                  <a:cubicBezTo>
                    <a:pt x="55" y="33"/>
                    <a:pt x="55" y="47"/>
                    <a:pt x="55" y="68"/>
                  </a:cubicBezTo>
                  <a:lnTo>
                    <a:pt x="69" y="54"/>
                  </a:lnTo>
                  <a:cubicBezTo>
                    <a:pt x="69" y="37"/>
                    <a:pt x="63" y="31"/>
                    <a:pt x="51" y="25"/>
                  </a:cubicBez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4"/>
            <p:cNvSpPr/>
            <p:nvPr/>
          </p:nvSpPr>
          <p:spPr>
            <a:xfrm>
              <a:off x="2191000" y="4341500"/>
              <a:ext cx="350" cy="1050"/>
            </a:xfrm>
            <a:custGeom>
              <a:avLst/>
              <a:gdLst/>
              <a:ahLst/>
              <a:cxnLst/>
              <a:rect l="l" t="t" r="r" b="b"/>
              <a:pathLst>
                <a:path w="14" h="42" extrusionOk="0">
                  <a:moveTo>
                    <a:pt x="0" y="0"/>
                  </a:moveTo>
                  <a:lnTo>
                    <a:pt x="0" y="41"/>
                  </a:lnTo>
                  <a:cubicBezTo>
                    <a:pt x="14" y="2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4"/>
            <p:cNvSpPr/>
            <p:nvPr/>
          </p:nvSpPr>
          <p:spPr>
            <a:xfrm>
              <a:off x="2191000" y="4341500"/>
              <a:ext cx="25" cy="1050"/>
            </a:xfrm>
            <a:custGeom>
              <a:avLst/>
              <a:gdLst/>
              <a:ahLst/>
              <a:cxnLst/>
              <a:rect l="l" t="t" r="r" b="b"/>
              <a:pathLst>
                <a:path w="1" h="42" extrusionOk="0">
                  <a:moveTo>
                    <a:pt x="0" y="41"/>
                  </a:moveTo>
                  <a:cubicBezTo>
                    <a:pt x="0" y="0"/>
                    <a:pt x="0" y="27"/>
                    <a:pt x="0" y="41"/>
                  </a:cubicBez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4"/>
            <p:cNvSpPr/>
            <p:nvPr/>
          </p:nvSpPr>
          <p:spPr>
            <a:xfrm>
              <a:off x="2191325" y="4342175"/>
              <a:ext cx="700" cy="1050"/>
            </a:xfrm>
            <a:custGeom>
              <a:avLst/>
              <a:gdLst/>
              <a:ahLst/>
              <a:cxnLst/>
              <a:rect l="l" t="t" r="r" b="b"/>
              <a:pathLst>
                <a:path w="28" h="42" extrusionOk="0">
                  <a:moveTo>
                    <a:pt x="1" y="0"/>
                  </a:moveTo>
                  <a:cubicBezTo>
                    <a:pt x="9" y="9"/>
                    <a:pt x="18" y="12"/>
                    <a:pt x="23" y="17"/>
                  </a:cubicBezTo>
                  <a:lnTo>
                    <a:pt x="23" y="17"/>
                  </a:lnTo>
                  <a:cubicBezTo>
                    <a:pt x="18" y="6"/>
                    <a:pt x="9" y="0"/>
                    <a:pt x="1" y="0"/>
                  </a:cubicBezTo>
                  <a:close/>
                  <a:moveTo>
                    <a:pt x="23" y="17"/>
                  </a:moveTo>
                  <a:cubicBezTo>
                    <a:pt x="26" y="23"/>
                    <a:pt x="28" y="31"/>
                    <a:pt x="28" y="41"/>
                  </a:cubicBezTo>
                  <a:lnTo>
                    <a:pt x="28" y="28"/>
                  </a:lnTo>
                  <a:cubicBezTo>
                    <a:pt x="28" y="23"/>
                    <a:pt x="26" y="19"/>
                    <a:pt x="23" y="17"/>
                  </a:cubicBez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4"/>
            <p:cNvSpPr/>
            <p:nvPr/>
          </p:nvSpPr>
          <p:spPr>
            <a:xfrm>
              <a:off x="2191325" y="4341500"/>
              <a:ext cx="1375" cy="1725"/>
            </a:xfrm>
            <a:custGeom>
              <a:avLst/>
              <a:gdLst/>
              <a:ahLst/>
              <a:cxnLst/>
              <a:rect l="l" t="t" r="r" b="b"/>
              <a:pathLst>
                <a:path w="55" h="69" extrusionOk="0">
                  <a:moveTo>
                    <a:pt x="1" y="0"/>
                  </a:moveTo>
                  <a:cubicBezTo>
                    <a:pt x="14" y="27"/>
                    <a:pt x="28" y="41"/>
                    <a:pt x="28" y="68"/>
                  </a:cubicBezTo>
                  <a:lnTo>
                    <a:pt x="55" y="41"/>
                  </a:lnTo>
                  <a:cubicBezTo>
                    <a:pt x="28" y="27"/>
                    <a:pt x="28" y="27"/>
                    <a:pt x="1" y="0"/>
                  </a:cubicBez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4"/>
            <p:cNvSpPr/>
            <p:nvPr/>
          </p:nvSpPr>
          <p:spPr>
            <a:xfrm>
              <a:off x="2191675" y="4342525"/>
              <a:ext cx="325" cy="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0" y="0"/>
                  </a:moveTo>
                  <a:cubicBezTo>
                    <a:pt x="5" y="5"/>
                    <a:pt x="8" y="6"/>
                    <a:pt x="9" y="6"/>
                  </a:cubicBezTo>
                  <a:cubicBezTo>
                    <a:pt x="12" y="6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2192000" y="4342525"/>
              <a:ext cx="25" cy="700"/>
            </a:xfrm>
            <a:custGeom>
              <a:avLst/>
              <a:gdLst/>
              <a:ahLst/>
              <a:cxnLst/>
              <a:rect l="l" t="t" r="r" b="b"/>
              <a:pathLst>
                <a:path w="1" h="28" extrusionOk="0">
                  <a:moveTo>
                    <a:pt x="1" y="27"/>
                  </a:moveTo>
                  <a:cubicBezTo>
                    <a:pt x="1" y="0"/>
                    <a:pt x="1" y="14"/>
                    <a:pt x="1" y="27"/>
                  </a:cubicBez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2189625" y="4339475"/>
              <a:ext cx="375" cy="1025"/>
            </a:xfrm>
            <a:custGeom>
              <a:avLst/>
              <a:gdLst/>
              <a:ahLst/>
              <a:cxnLst/>
              <a:rect l="l" t="t" r="r" b="b"/>
              <a:pathLst>
                <a:path w="15" h="41" extrusionOk="0">
                  <a:moveTo>
                    <a:pt x="1" y="0"/>
                  </a:moveTo>
                  <a:cubicBezTo>
                    <a:pt x="1" y="14"/>
                    <a:pt x="15" y="41"/>
                    <a:pt x="15" y="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2187950" y="4342175"/>
              <a:ext cx="3400" cy="1850"/>
            </a:xfrm>
            <a:custGeom>
              <a:avLst/>
              <a:gdLst/>
              <a:ahLst/>
              <a:cxnLst/>
              <a:rect l="l" t="t" r="r" b="b"/>
              <a:pathLst>
                <a:path w="136" h="74" extrusionOk="0">
                  <a:moveTo>
                    <a:pt x="0" y="0"/>
                  </a:moveTo>
                  <a:cubicBezTo>
                    <a:pt x="14" y="14"/>
                    <a:pt x="54" y="28"/>
                    <a:pt x="68" y="41"/>
                  </a:cubicBezTo>
                  <a:cubicBezTo>
                    <a:pt x="78" y="61"/>
                    <a:pt x="102" y="73"/>
                    <a:pt x="120" y="73"/>
                  </a:cubicBezTo>
                  <a:cubicBezTo>
                    <a:pt x="126" y="73"/>
                    <a:pt x="132" y="72"/>
                    <a:pt x="136" y="68"/>
                  </a:cubicBezTo>
                  <a:cubicBezTo>
                    <a:pt x="122" y="41"/>
                    <a:pt x="82" y="28"/>
                    <a:pt x="68" y="14"/>
                  </a:cubicBezTo>
                  <a:cubicBezTo>
                    <a:pt x="27" y="14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2187950" y="4341825"/>
              <a:ext cx="3400" cy="2400"/>
            </a:xfrm>
            <a:custGeom>
              <a:avLst/>
              <a:gdLst/>
              <a:ahLst/>
              <a:cxnLst/>
              <a:rect l="l" t="t" r="r" b="b"/>
              <a:pathLst>
                <a:path w="136" h="96" extrusionOk="0">
                  <a:moveTo>
                    <a:pt x="0" y="1"/>
                  </a:moveTo>
                  <a:lnTo>
                    <a:pt x="0" y="1"/>
                  </a:lnTo>
                  <a:cubicBezTo>
                    <a:pt x="3" y="6"/>
                    <a:pt x="6" y="11"/>
                    <a:pt x="9" y="16"/>
                  </a:cubicBezTo>
                  <a:lnTo>
                    <a:pt x="9" y="16"/>
                  </a:lnTo>
                  <a:cubicBezTo>
                    <a:pt x="6" y="15"/>
                    <a:pt x="3" y="14"/>
                    <a:pt x="0" y="14"/>
                  </a:cubicBezTo>
                  <a:cubicBezTo>
                    <a:pt x="4" y="18"/>
                    <a:pt x="10" y="22"/>
                    <a:pt x="16" y="25"/>
                  </a:cubicBezTo>
                  <a:lnTo>
                    <a:pt x="16" y="25"/>
                  </a:lnTo>
                  <a:cubicBezTo>
                    <a:pt x="13" y="22"/>
                    <a:pt x="11" y="19"/>
                    <a:pt x="9" y="16"/>
                  </a:cubicBezTo>
                  <a:lnTo>
                    <a:pt x="9" y="16"/>
                  </a:lnTo>
                  <a:cubicBezTo>
                    <a:pt x="12" y="17"/>
                    <a:pt x="15" y="18"/>
                    <a:pt x="19" y="20"/>
                  </a:cubicBezTo>
                  <a:lnTo>
                    <a:pt x="19" y="20"/>
                  </a:lnTo>
                  <a:cubicBezTo>
                    <a:pt x="11" y="15"/>
                    <a:pt x="5" y="9"/>
                    <a:pt x="0" y="1"/>
                  </a:cubicBezTo>
                  <a:close/>
                  <a:moveTo>
                    <a:pt x="16" y="25"/>
                  </a:moveTo>
                  <a:cubicBezTo>
                    <a:pt x="27" y="38"/>
                    <a:pt x="42" y="46"/>
                    <a:pt x="68" y="55"/>
                  </a:cubicBezTo>
                  <a:cubicBezTo>
                    <a:pt x="58" y="45"/>
                    <a:pt x="34" y="35"/>
                    <a:pt x="16" y="25"/>
                  </a:cubicBezTo>
                  <a:close/>
                  <a:moveTo>
                    <a:pt x="19" y="20"/>
                  </a:moveTo>
                  <a:cubicBezTo>
                    <a:pt x="36" y="29"/>
                    <a:pt x="59" y="32"/>
                    <a:pt x="68" y="42"/>
                  </a:cubicBezTo>
                  <a:cubicBezTo>
                    <a:pt x="76" y="49"/>
                    <a:pt x="92" y="61"/>
                    <a:pt x="107" y="72"/>
                  </a:cubicBezTo>
                  <a:lnTo>
                    <a:pt x="107" y="72"/>
                  </a:lnTo>
                  <a:cubicBezTo>
                    <a:pt x="92" y="66"/>
                    <a:pt x="76" y="63"/>
                    <a:pt x="68" y="55"/>
                  </a:cubicBezTo>
                  <a:lnTo>
                    <a:pt x="68" y="55"/>
                  </a:lnTo>
                  <a:cubicBezTo>
                    <a:pt x="78" y="75"/>
                    <a:pt x="102" y="87"/>
                    <a:pt x="120" y="87"/>
                  </a:cubicBezTo>
                  <a:cubicBezTo>
                    <a:pt x="122" y="87"/>
                    <a:pt x="124" y="87"/>
                    <a:pt x="126" y="87"/>
                  </a:cubicBezTo>
                  <a:lnTo>
                    <a:pt x="126" y="87"/>
                  </a:lnTo>
                  <a:cubicBezTo>
                    <a:pt x="130" y="90"/>
                    <a:pt x="133" y="93"/>
                    <a:pt x="136" y="96"/>
                  </a:cubicBezTo>
                  <a:cubicBezTo>
                    <a:pt x="134" y="92"/>
                    <a:pt x="132" y="89"/>
                    <a:pt x="129" y="86"/>
                  </a:cubicBezTo>
                  <a:lnTo>
                    <a:pt x="129" y="86"/>
                  </a:lnTo>
                  <a:cubicBezTo>
                    <a:pt x="132" y="85"/>
                    <a:pt x="134" y="84"/>
                    <a:pt x="136" y="82"/>
                  </a:cubicBezTo>
                  <a:cubicBezTo>
                    <a:pt x="122" y="55"/>
                    <a:pt x="82" y="42"/>
                    <a:pt x="68" y="28"/>
                  </a:cubicBezTo>
                  <a:cubicBezTo>
                    <a:pt x="44" y="28"/>
                    <a:pt x="30" y="23"/>
                    <a:pt x="19" y="20"/>
                  </a:cubicBez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2187950" y="4341825"/>
              <a:ext cx="3400" cy="2075"/>
            </a:xfrm>
            <a:custGeom>
              <a:avLst/>
              <a:gdLst/>
              <a:ahLst/>
              <a:cxnLst/>
              <a:rect l="l" t="t" r="r" b="b"/>
              <a:pathLst>
                <a:path w="136" h="83" extrusionOk="0">
                  <a:moveTo>
                    <a:pt x="0" y="1"/>
                  </a:moveTo>
                  <a:lnTo>
                    <a:pt x="0" y="1"/>
                  </a:lnTo>
                  <a:cubicBezTo>
                    <a:pt x="11" y="23"/>
                    <a:pt x="41" y="27"/>
                    <a:pt x="58" y="35"/>
                  </a:cubicBezTo>
                  <a:lnTo>
                    <a:pt x="58" y="35"/>
                  </a:lnTo>
                  <a:cubicBezTo>
                    <a:pt x="25" y="14"/>
                    <a:pt x="13" y="13"/>
                    <a:pt x="0" y="1"/>
                  </a:cubicBezTo>
                  <a:close/>
                  <a:moveTo>
                    <a:pt x="58" y="35"/>
                  </a:moveTo>
                  <a:cubicBezTo>
                    <a:pt x="61" y="37"/>
                    <a:pt x="65" y="39"/>
                    <a:pt x="68" y="42"/>
                  </a:cubicBezTo>
                  <a:cubicBezTo>
                    <a:pt x="66" y="39"/>
                    <a:pt x="62" y="37"/>
                    <a:pt x="58" y="35"/>
                  </a:cubicBezTo>
                  <a:close/>
                  <a:moveTo>
                    <a:pt x="68" y="42"/>
                  </a:moveTo>
                  <a:cubicBezTo>
                    <a:pt x="82" y="55"/>
                    <a:pt x="122" y="82"/>
                    <a:pt x="136" y="82"/>
                  </a:cubicBezTo>
                  <a:cubicBezTo>
                    <a:pt x="122" y="55"/>
                    <a:pt x="95" y="42"/>
                    <a:pt x="68" y="42"/>
                  </a:cubicBez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2187950" y="4341500"/>
              <a:ext cx="3400" cy="2400"/>
            </a:xfrm>
            <a:custGeom>
              <a:avLst/>
              <a:gdLst/>
              <a:ahLst/>
              <a:cxnLst/>
              <a:rect l="l" t="t" r="r" b="b"/>
              <a:pathLst>
                <a:path w="136" h="96" extrusionOk="0">
                  <a:moveTo>
                    <a:pt x="0" y="0"/>
                  </a:moveTo>
                  <a:cubicBezTo>
                    <a:pt x="4" y="7"/>
                    <a:pt x="7" y="12"/>
                    <a:pt x="11" y="16"/>
                  </a:cubicBezTo>
                  <a:lnTo>
                    <a:pt x="11" y="16"/>
                  </a:lnTo>
                  <a:cubicBezTo>
                    <a:pt x="7" y="17"/>
                    <a:pt x="4" y="21"/>
                    <a:pt x="0" y="27"/>
                  </a:cubicBezTo>
                  <a:cubicBezTo>
                    <a:pt x="14" y="27"/>
                    <a:pt x="27" y="41"/>
                    <a:pt x="68" y="55"/>
                  </a:cubicBezTo>
                  <a:cubicBezTo>
                    <a:pt x="82" y="68"/>
                    <a:pt x="109" y="95"/>
                    <a:pt x="136" y="95"/>
                  </a:cubicBezTo>
                  <a:cubicBezTo>
                    <a:pt x="122" y="68"/>
                    <a:pt x="95" y="55"/>
                    <a:pt x="68" y="41"/>
                  </a:cubicBezTo>
                  <a:lnTo>
                    <a:pt x="68" y="41"/>
                  </a:lnTo>
                  <a:cubicBezTo>
                    <a:pt x="82" y="48"/>
                    <a:pt x="92" y="55"/>
                    <a:pt x="102" y="63"/>
                  </a:cubicBezTo>
                  <a:lnTo>
                    <a:pt x="102" y="63"/>
                  </a:lnTo>
                  <a:cubicBezTo>
                    <a:pt x="88" y="55"/>
                    <a:pt x="75" y="48"/>
                    <a:pt x="68" y="41"/>
                  </a:cubicBezTo>
                  <a:lnTo>
                    <a:pt x="68" y="41"/>
                  </a:lnTo>
                  <a:cubicBezTo>
                    <a:pt x="68" y="41"/>
                    <a:pt x="68" y="41"/>
                    <a:pt x="68" y="41"/>
                  </a:cubicBezTo>
                  <a:cubicBezTo>
                    <a:pt x="60" y="41"/>
                    <a:pt x="44" y="37"/>
                    <a:pt x="29" y="28"/>
                  </a:cubicBezTo>
                  <a:lnTo>
                    <a:pt x="29" y="28"/>
                  </a:lnTo>
                  <a:cubicBezTo>
                    <a:pt x="38" y="32"/>
                    <a:pt x="51" y="35"/>
                    <a:pt x="68" y="41"/>
                  </a:cubicBezTo>
                  <a:cubicBezTo>
                    <a:pt x="40" y="32"/>
                    <a:pt x="25" y="16"/>
                    <a:pt x="14" y="16"/>
                  </a:cubicBezTo>
                  <a:cubicBezTo>
                    <a:pt x="13" y="16"/>
                    <a:pt x="13" y="16"/>
                    <a:pt x="12" y="16"/>
                  </a:cubicBezTo>
                  <a:lnTo>
                    <a:pt x="12" y="16"/>
                  </a:lnTo>
                  <a:cubicBezTo>
                    <a:pt x="7" y="11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2187950" y="4341500"/>
              <a:ext cx="3400" cy="2400"/>
            </a:xfrm>
            <a:custGeom>
              <a:avLst/>
              <a:gdLst/>
              <a:ahLst/>
              <a:cxnLst/>
              <a:rect l="l" t="t" r="r" b="b"/>
              <a:pathLst>
                <a:path w="136" h="96" extrusionOk="0">
                  <a:moveTo>
                    <a:pt x="68" y="41"/>
                  </a:moveTo>
                  <a:cubicBezTo>
                    <a:pt x="27" y="27"/>
                    <a:pt x="14" y="0"/>
                    <a:pt x="0" y="0"/>
                  </a:cubicBezTo>
                  <a:cubicBezTo>
                    <a:pt x="14" y="0"/>
                    <a:pt x="27" y="27"/>
                    <a:pt x="68" y="41"/>
                  </a:cubicBezTo>
                  <a:cubicBezTo>
                    <a:pt x="95" y="55"/>
                    <a:pt x="122" y="68"/>
                    <a:pt x="136" y="95"/>
                  </a:cubicBezTo>
                  <a:cubicBezTo>
                    <a:pt x="122" y="68"/>
                    <a:pt x="95" y="55"/>
                    <a:pt x="68" y="41"/>
                  </a:cubicBez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2187950" y="4341500"/>
              <a:ext cx="3400" cy="2400"/>
            </a:xfrm>
            <a:custGeom>
              <a:avLst/>
              <a:gdLst/>
              <a:ahLst/>
              <a:cxnLst/>
              <a:rect l="l" t="t" r="r" b="b"/>
              <a:pathLst>
                <a:path w="136" h="96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0"/>
                    <a:pt x="27" y="27"/>
                    <a:pt x="68" y="41"/>
                  </a:cubicBezTo>
                  <a:cubicBezTo>
                    <a:pt x="54" y="27"/>
                    <a:pt x="14" y="0"/>
                    <a:pt x="0" y="0"/>
                  </a:cubicBezTo>
                  <a:close/>
                  <a:moveTo>
                    <a:pt x="68" y="41"/>
                  </a:moveTo>
                  <a:cubicBezTo>
                    <a:pt x="82" y="55"/>
                    <a:pt x="109" y="68"/>
                    <a:pt x="136" y="95"/>
                  </a:cubicBezTo>
                  <a:cubicBezTo>
                    <a:pt x="122" y="68"/>
                    <a:pt x="95" y="55"/>
                    <a:pt x="68" y="41"/>
                  </a:cubicBez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2188625" y="4341500"/>
              <a:ext cx="2400" cy="1450"/>
            </a:xfrm>
            <a:custGeom>
              <a:avLst/>
              <a:gdLst/>
              <a:ahLst/>
              <a:cxnLst/>
              <a:rect l="l" t="t" r="r" b="b"/>
              <a:pathLst>
                <a:path w="96" h="58" extrusionOk="0">
                  <a:moveTo>
                    <a:pt x="0" y="0"/>
                  </a:moveTo>
                  <a:lnTo>
                    <a:pt x="41" y="27"/>
                  </a:lnTo>
                  <a:cubicBezTo>
                    <a:pt x="41" y="41"/>
                    <a:pt x="41" y="41"/>
                    <a:pt x="55" y="41"/>
                  </a:cubicBezTo>
                  <a:cubicBezTo>
                    <a:pt x="75" y="55"/>
                    <a:pt x="85" y="58"/>
                    <a:pt x="90" y="58"/>
                  </a:cubicBezTo>
                  <a:cubicBezTo>
                    <a:pt x="95" y="58"/>
                    <a:pt x="95" y="55"/>
                    <a:pt x="95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2187600" y="4341150"/>
              <a:ext cx="3750" cy="2750"/>
            </a:xfrm>
            <a:custGeom>
              <a:avLst/>
              <a:gdLst/>
              <a:ahLst/>
              <a:cxnLst/>
              <a:rect l="l" t="t" r="r" b="b"/>
              <a:pathLst>
                <a:path w="150" h="110" extrusionOk="0">
                  <a:moveTo>
                    <a:pt x="1" y="1"/>
                  </a:moveTo>
                  <a:lnTo>
                    <a:pt x="14" y="14"/>
                  </a:lnTo>
                  <a:cubicBezTo>
                    <a:pt x="14" y="14"/>
                    <a:pt x="18" y="14"/>
                    <a:pt x="26" y="16"/>
                  </a:cubicBezTo>
                  <a:lnTo>
                    <a:pt x="26" y="16"/>
                  </a:lnTo>
                  <a:lnTo>
                    <a:pt x="1" y="1"/>
                  </a:lnTo>
                  <a:close/>
                  <a:moveTo>
                    <a:pt x="41" y="14"/>
                  </a:moveTo>
                  <a:cubicBezTo>
                    <a:pt x="41" y="17"/>
                    <a:pt x="42" y="19"/>
                    <a:pt x="44" y="20"/>
                  </a:cubicBezTo>
                  <a:lnTo>
                    <a:pt x="44" y="20"/>
                  </a:lnTo>
                  <a:cubicBezTo>
                    <a:pt x="46" y="21"/>
                    <a:pt x="48" y="22"/>
                    <a:pt x="50" y="22"/>
                  </a:cubicBezTo>
                  <a:lnTo>
                    <a:pt x="50" y="22"/>
                  </a:lnTo>
                  <a:lnTo>
                    <a:pt x="41" y="14"/>
                  </a:lnTo>
                  <a:close/>
                  <a:moveTo>
                    <a:pt x="26" y="16"/>
                  </a:moveTo>
                  <a:lnTo>
                    <a:pt x="79" y="48"/>
                  </a:lnTo>
                  <a:lnTo>
                    <a:pt x="79" y="48"/>
                  </a:lnTo>
                  <a:cubicBezTo>
                    <a:pt x="79" y="48"/>
                    <a:pt x="79" y="47"/>
                    <a:pt x="79" y="47"/>
                  </a:cubicBezTo>
                  <a:lnTo>
                    <a:pt x="79" y="47"/>
                  </a:lnTo>
                  <a:lnTo>
                    <a:pt x="81" y="49"/>
                  </a:lnTo>
                  <a:lnTo>
                    <a:pt x="81" y="49"/>
                  </a:lnTo>
                  <a:lnTo>
                    <a:pt x="87" y="53"/>
                  </a:lnTo>
                  <a:lnTo>
                    <a:pt x="87" y="53"/>
                  </a:lnTo>
                  <a:cubicBezTo>
                    <a:pt x="75" y="41"/>
                    <a:pt x="69" y="28"/>
                    <a:pt x="68" y="28"/>
                  </a:cubicBezTo>
                  <a:lnTo>
                    <a:pt x="68" y="28"/>
                  </a:lnTo>
                  <a:cubicBezTo>
                    <a:pt x="68" y="28"/>
                    <a:pt x="68" y="28"/>
                    <a:pt x="68" y="28"/>
                  </a:cubicBezTo>
                  <a:cubicBezTo>
                    <a:pt x="62" y="26"/>
                    <a:pt x="56" y="24"/>
                    <a:pt x="50" y="22"/>
                  </a:cubicBezTo>
                  <a:lnTo>
                    <a:pt x="50" y="22"/>
                  </a:lnTo>
                  <a:lnTo>
                    <a:pt x="55" y="26"/>
                  </a:lnTo>
                  <a:lnTo>
                    <a:pt x="55" y="26"/>
                  </a:lnTo>
                  <a:cubicBezTo>
                    <a:pt x="51" y="25"/>
                    <a:pt x="46" y="23"/>
                    <a:pt x="44" y="20"/>
                  </a:cubicBezTo>
                  <a:lnTo>
                    <a:pt x="44" y="20"/>
                  </a:lnTo>
                  <a:cubicBezTo>
                    <a:pt x="36" y="18"/>
                    <a:pt x="31" y="17"/>
                    <a:pt x="26" y="16"/>
                  </a:cubicBezTo>
                  <a:close/>
                  <a:moveTo>
                    <a:pt x="79" y="48"/>
                  </a:moveTo>
                  <a:cubicBezTo>
                    <a:pt x="83" y="54"/>
                    <a:pt x="87" y="57"/>
                    <a:pt x="95" y="61"/>
                  </a:cubicBezTo>
                  <a:lnTo>
                    <a:pt x="95" y="61"/>
                  </a:lnTo>
                  <a:lnTo>
                    <a:pt x="81" y="49"/>
                  </a:lnTo>
                  <a:lnTo>
                    <a:pt x="81" y="49"/>
                  </a:lnTo>
                  <a:lnTo>
                    <a:pt x="79" y="48"/>
                  </a:lnTo>
                  <a:close/>
                  <a:moveTo>
                    <a:pt x="87" y="53"/>
                  </a:moveTo>
                  <a:lnTo>
                    <a:pt x="87" y="53"/>
                  </a:lnTo>
                  <a:cubicBezTo>
                    <a:pt x="93" y="59"/>
                    <a:pt x="100" y="64"/>
                    <a:pt x="109" y="69"/>
                  </a:cubicBezTo>
                  <a:cubicBezTo>
                    <a:pt x="103" y="66"/>
                    <a:pt x="99" y="63"/>
                    <a:pt x="95" y="61"/>
                  </a:cubicBezTo>
                  <a:lnTo>
                    <a:pt x="95" y="61"/>
                  </a:lnTo>
                  <a:lnTo>
                    <a:pt x="150" y="109"/>
                  </a:lnTo>
                  <a:lnTo>
                    <a:pt x="150" y="109"/>
                  </a:lnTo>
                  <a:lnTo>
                    <a:pt x="109" y="69"/>
                  </a:lnTo>
                  <a:lnTo>
                    <a:pt x="109" y="69"/>
                  </a:lnTo>
                  <a:lnTo>
                    <a:pt x="136" y="82"/>
                  </a:lnTo>
                  <a:lnTo>
                    <a:pt x="87" y="53"/>
                  </a:ln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2188275" y="4342525"/>
              <a:ext cx="2750" cy="1700"/>
            </a:xfrm>
            <a:custGeom>
              <a:avLst/>
              <a:gdLst/>
              <a:ahLst/>
              <a:cxnLst/>
              <a:rect l="l" t="t" r="r" b="b"/>
              <a:pathLst>
                <a:path w="110" h="68" extrusionOk="0"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0"/>
                  </a:cubicBezTo>
                  <a:close/>
                  <a:moveTo>
                    <a:pt x="2" y="0"/>
                  </a:moveTo>
                  <a:lnTo>
                    <a:pt x="2" y="0"/>
                  </a:lnTo>
                  <a:cubicBezTo>
                    <a:pt x="15" y="1"/>
                    <a:pt x="42" y="14"/>
                    <a:pt x="55" y="27"/>
                  </a:cubicBezTo>
                  <a:cubicBezTo>
                    <a:pt x="43" y="2"/>
                    <a:pt x="8" y="0"/>
                    <a:pt x="2" y="0"/>
                  </a:cubicBezTo>
                  <a:close/>
                  <a:moveTo>
                    <a:pt x="55" y="27"/>
                  </a:moveTo>
                  <a:cubicBezTo>
                    <a:pt x="69" y="54"/>
                    <a:pt x="82" y="54"/>
                    <a:pt x="109" y="68"/>
                  </a:cubicBezTo>
                  <a:cubicBezTo>
                    <a:pt x="109" y="54"/>
                    <a:pt x="69" y="27"/>
                    <a:pt x="55" y="27"/>
                  </a:cubicBezTo>
                  <a:close/>
                </a:path>
              </a:pathLst>
            </a:custGeom>
            <a:solidFill>
              <a:srgbClr val="A6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2186925" y="4344550"/>
              <a:ext cx="5100" cy="5425"/>
            </a:xfrm>
            <a:custGeom>
              <a:avLst/>
              <a:gdLst/>
              <a:ahLst/>
              <a:cxnLst/>
              <a:rect l="l" t="t" r="r" b="b"/>
              <a:pathLst>
                <a:path w="204" h="217" extrusionOk="0">
                  <a:moveTo>
                    <a:pt x="1" y="0"/>
                  </a:moveTo>
                  <a:lnTo>
                    <a:pt x="1" y="68"/>
                  </a:lnTo>
                  <a:cubicBezTo>
                    <a:pt x="1" y="81"/>
                    <a:pt x="28" y="108"/>
                    <a:pt x="41" y="122"/>
                  </a:cubicBezTo>
                  <a:cubicBezTo>
                    <a:pt x="55" y="149"/>
                    <a:pt x="68" y="176"/>
                    <a:pt x="109" y="190"/>
                  </a:cubicBezTo>
                  <a:cubicBezTo>
                    <a:pt x="136" y="203"/>
                    <a:pt x="163" y="217"/>
                    <a:pt x="177" y="217"/>
                  </a:cubicBezTo>
                  <a:cubicBezTo>
                    <a:pt x="190" y="217"/>
                    <a:pt x="204" y="203"/>
                    <a:pt x="204" y="190"/>
                  </a:cubicBezTo>
                  <a:lnTo>
                    <a:pt x="204" y="1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2186925" y="4344200"/>
              <a:ext cx="5100" cy="5775"/>
            </a:xfrm>
            <a:custGeom>
              <a:avLst/>
              <a:gdLst/>
              <a:ahLst/>
              <a:cxnLst/>
              <a:rect l="l" t="t" r="r" b="b"/>
              <a:pathLst>
                <a:path w="204" h="231" extrusionOk="0">
                  <a:moveTo>
                    <a:pt x="1" y="68"/>
                  </a:moveTo>
                  <a:lnTo>
                    <a:pt x="1" y="82"/>
                  </a:lnTo>
                  <a:cubicBezTo>
                    <a:pt x="1" y="95"/>
                    <a:pt x="28" y="122"/>
                    <a:pt x="41" y="136"/>
                  </a:cubicBezTo>
                  <a:cubicBezTo>
                    <a:pt x="28" y="122"/>
                    <a:pt x="1" y="95"/>
                    <a:pt x="1" y="68"/>
                  </a:cubicBezTo>
                  <a:close/>
                  <a:moveTo>
                    <a:pt x="1" y="1"/>
                  </a:moveTo>
                  <a:lnTo>
                    <a:pt x="1" y="14"/>
                  </a:lnTo>
                  <a:lnTo>
                    <a:pt x="204" y="136"/>
                  </a:lnTo>
                  <a:lnTo>
                    <a:pt x="204" y="122"/>
                  </a:lnTo>
                  <a:lnTo>
                    <a:pt x="1" y="1"/>
                  </a:lnTo>
                  <a:close/>
                  <a:moveTo>
                    <a:pt x="41" y="136"/>
                  </a:moveTo>
                  <a:cubicBezTo>
                    <a:pt x="55" y="163"/>
                    <a:pt x="68" y="190"/>
                    <a:pt x="109" y="204"/>
                  </a:cubicBezTo>
                  <a:lnTo>
                    <a:pt x="41" y="136"/>
                  </a:lnTo>
                  <a:close/>
                  <a:moveTo>
                    <a:pt x="109" y="204"/>
                  </a:moveTo>
                  <a:cubicBezTo>
                    <a:pt x="118" y="213"/>
                    <a:pt x="141" y="223"/>
                    <a:pt x="159" y="223"/>
                  </a:cubicBezTo>
                  <a:lnTo>
                    <a:pt x="159" y="223"/>
                  </a:lnTo>
                  <a:cubicBezTo>
                    <a:pt x="142" y="216"/>
                    <a:pt x="129" y="214"/>
                    <a:pt x="109" y="204"/>
                  </a:cubicBezTo>
                  <a:close/>
                  <a:moveTo>
                    <a:pt x="204" y="190"/>
                  </a:moveTo>
                  <a:cubicBezTo>
                    <a:pt x="204" y="204"/>
                    <a:pt x="190" y="217"/>
                    <a:pt x="177" y="217"/>
                  </a:cubicBezTo>
                  <a:cubicBezTo>
                    <a:pt x="173" y="221"/>
                    <a:pt x="166" y="223"/>
                    <a:pt x="159" y="223"/>
                  </a:cubicBezTo>
                  <a:cubicBezTo>
                    <a:pt x="159" y="223"/>
                    <a:pt x="159" y="223"/>
                    <a:pt x="159" y="223"/>
                  </a:cubicBezTo>
                  <a:lnTo>
                    <a:pt x="159" y="223"/>
                  </a:lnTo>
                  <a:cubicBezTo>
                    <a:pt x="164" y="225"/>
                    <a:pt x="170" y="227"/>
                    <a:pt x="177" y="231"/>
                  </a:cubicBezTo>
                  <a:cubicBezTo>
                    <a:pt x="190" y="231"/>
                    <a:pt x="204" y="217"/>
                    <a:pt x="204" y="204"/>
                  </a:cubicBezTo>
                  <a:lnTo>
                    <a:pt x="204" y="190"/>
                  </a:lnTo>
                  <a:close/>
                </a:path>
              </a:pathLst>
            </a:custGeom>
            <a:solidFill>
              <a:srgbClr val="A6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2186925" y="4344550"/>
              <a:ext cx="2725" cy="4200"/>
            </a:xfrm>
            <a:custGeom>
              <a:avLst/>
              <a:gdLst/>
              <a:ahLst/>
              <a:cxnLst/>
              <a:rect l="l" t="t" r="r" b="b"/>
              <a:pathLst>
                <a:path w="109" h="168" extrusionOk="0">
                  <a:moveTo>
                    <a:pt x="1" y="0"/>
                  </a:moveTo>
                  <a:lnTo>
                    <a:pt x="1" y="68"/>
                  </a:lnTo>
                  <a:cubicBezTo>
                    <a:pt x="1" y="108"/>
                    <a:pt x="28" y="136"/>
                    <a:pt x="55" y="149"/>
                  </a:cubicBezTo>
                  <a:cubicBezTo>
                    <a:pt x="73" y="161"/>
                    <a:pt x="86" y="168"/>
                    <a:pt x="94" y="168"/>
                  </a:cubicBezTo>
                  <a:cubicBezTo>
                    <a:pt x="105" y="168"/>
                    <a:pt x="109" y="158"/>
                    <a:pt x="109" y="136"/>
                  </a:cubicBezTo>
                  <a:lnTo>
                    <a:pt x="109" y="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2186925" y="4344550"/>
              <a:ext cx="2725" cy="4425"/>
            </a:xfrm>
            <a:custGeom>
              <a:avLst/>
              <a:gdLst/>
              <a:ahLst/>
              <a:cxnLst/>
              <a:rect l="l" t="t" r="r" b="b"/>
              <a:pathLst>
                <a:path w="109" h="177" extrusionOk="0">
                  <a:moveTo>
                    <a:pt x="55" y="149"/>
                  </a:moveTo>
                  <a:cubicBezTo>
                    <a:pt x="28" y="136"/>
                    <a:pt x="1" y="108"/>
                    <a:pt x="1" y="68"/>
                  </a:cubicBezTo>
                  <a:lnTo>
                    <a:pt x="1" y="0"/>
                  </a:lnTo>
                  <a:lnTo>
                    <a:pt x="109" y="68"/>
                  </a:lnTo>
                  <a:lnTo>
                    <a:pt x="109" y="136"/>
                  </a:lnTo>
                  <a:cubicBezTo>
                    <a:pt x="109" y="149"/>
                    <a:pt x="95" y="176"/>
                    <a:pt x="55" y="149"/>
                  </a:cubicBezTo>
                  <a:close/>
                  <a:moveTo>
                    <a:pt x="1" y="0"/>
                  </a:moveTo>
                  <a:lnTo>
                    <a:pt x="1" y="68"/>
                  </a:lnTo>
                  <a:cubicBezTo>
                    <a:pt x="1" y="108"/>
                    <a:pt x="28" y="136"/>
                    <a:pt x="55" y="149"/>
                  </a:cubicBezTo>
                  <a:cubicBezTo>
                    <a:pt x="95" y="176"/>
                    <a:pt x="109" y="149"/>
                    <a:pt x="109" y="136"/>
                  </a:cubicBezTo>
                  <a:lnTo>
                    <a:pt x="109" y="68"/>
                  </a:lnTo>
                  <a:close/>
                </a:path>
              </a:pathLst>
            </a:custGeom>
            <a:solidFill>
              <a:srgbClr val="A6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2186925" y="4344550"/>
              <a:ext cx="700" cy="2725"/>
            </a:xfrm>
            <a:custGeom>
              <a:avLst/>
              <a:gdLst/>
              <a:ahLst/>
              <a:cxnLst/>
              <a:rect l="l" t="t" r="r" b="b"/>
              <a:pathLst>
                <a:path w="28" h="109" extrusionOk="0">
                  <a:moveTo>
                    <a:pt x="28" y="0"/>
                  </a:moveTo>
                  <a:cubicBezTo>
                    <a:pt x="1" y="0"/>
                    <a:pt x="1" y="68"/>
                    <a:pt x="1" y="68"/>
                  </a:cubicBezTo>
                  <a:cubicBezTo>
                    <a:pt x="1" y="81"/>
                    <a:pt x="1" y="108"/>
                    <a:pt x="28" y="108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2186925" y="4344550"/>
              <a:ext cx="700" cy="3050"/>
            </a:xfrm>
            <a:custGeom>
              <a:avLst/>
              <a:gdLst/>
              <a:ahLst/>
              <a:cxnLst/>
              <a:rect l="l" t="t" r="r" b="b"/>
              <a:pathLst>
                <a:path w="28" h="122" extrusionOk="0">
                  <a:moveTo>
                    <a:pt x="1" y="14"/>
                  </a:moveTo>
                  <a:lnTo>
                    <a:pt x="1" y="68"/>
                  </a:lnTo>
                  <a:cubicBezTo>
                    <a:pt x="1" y="68"/>
                    <a:pt x="1" y="38"/>
                    <a:pt x="9" y="18"/>
                  </a:cubicBezTo>
                  <a:lnTo>
                    <a:pt x="9" y="18"/>
                  </a:lnTo>
                  <a:cubicBezTo>
                    <a:pt x="6" y="15"/>
                    <a:pt x="4" y="14"/>
                    <a:pt x="1" y="14"/>
                  </a:cubicBezTo>
                  <a:close/>
                  <a:moveTo>
                    <a:pt x="1" y="68"/>
                  </a:moveTo>
                  <a:lnTo>
                    <a:pt x="1" y="81"/>
                  </a:lnTo>
                  <a:cubicBezTo>
                    <a:pt x="1" y="81"/>
                    <a:pt x="1" y="82"/>
                    <a:pt x="1" y="82"/>
                  </a:cubicBezTo>
                  <a:lnTo>
                    <a:pt x="1" y="82"/>
                  </a:lnTo>
                  <a:cubicBezTo>
                    <a:pt x="1" y="77"/>
                    <a:pt x="1" y="72"/>
                    <a:pt x="1" y="68"/>
                  </a:cubicBezTo>
                  <a:close/>
                  <a:moveTo>
                    <a:pt x="1" y="82"/>
                  </a:moveTo>
                  <a:cubicBezTo>
                    <a:pt x="3" y="94"/>
                    <a:pt x="8" y="106"/>
                    <a:pt x="22" y="108"/>
                  </a:cubicBezTo>
                  <a:lnTo>
                    <a:pt x="22" y="108"/>
                  </a:lnTo>
                  <a:cubicBezTo>
                    <a:pt x="16" y="97"/>
                    <a:pt x="4" y="85"/>
                    <a:pt x="1" y="82"/>
                  </a:cubicBezTo>
                  <a:close/>
                  <a:moveTo>
                    <a:pt x="28" y="0"/>
                  </a:moveTo>
                  <a:cubicBezTo>
                    <a:pt x="19" y="0"/>
                    <a:pt x="13" y="8"/>
                    <a:pt x="9" y="18"/>
                  </a:cubicBezTo>
                  <a:lnTo>
                    <a:pt x="9" y="18"/>
                  </a:lnTo>
                  <a:cubicBezTo>
                    <a:pt x="23" y="32"/>
                    <a:pt x="27" y="84"/>
                    <a:pt x="28" y="108"/>
                  </a:cubicBezTo>
                  <a:lnTo>
                    <a:pt x="28" y="108"/>
                  </a:lnTo>
                  <a:cubicBezTo>
                    <a:pt x="26" y="108"/>
                    <a:pt x="24" y="108"/>
                    <a:pt x="22" y="108"/>
                  </a:cubicBezTo>
                  <a:lnTo>
                    <a:pt x="22" y="108"/>
                  </a:lnTo>
                  <a:cubicBezTo>
                    <a:pt x="26" y="113"/>
                    <a:pt x="28" y="118"/>
                    <a:pt x="28" y="122"/>
                  </a:cubicBezTo>
                  <a:cubicBezTo>
                    <a:pt x="28" y="122"/>
                    <a:pt x="28" y="117"/>
                    <a:pt x="28" y="108"/>
                  </a:cubicBezTo>
                  <a:lnTo>
                    <a:pt x="28" y="108"/>
                  </a:lnTo>
                  <a:cubicBezTo>
                    <a:pt x="28" y="108"/>
                    <a:pt x="28" y="108"/>
                    <a:pt x="28" y="108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A6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2187600" y="43448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14" y="1"/>
                  </a:moveTo>
                  <a:cubicBezTo>
                    <a:pt x="1" y="1"/>
                    <a:pt x="1" y="109"/>
                    <a:pt x="1" y="109"/>
                  </a:cubicBezTo>
                  <a:cubicBezTo>
                    <a:pt x="2" y="110"/>
                    <a:pt x="2" y="110"/>
                    <a:pt x="3" y="110"/>
                  </a:cubicBezTo>
                  <a:cubicBezTo>
                    <a:pt x="14" y="110"/>
                    <a:pt x="14" y="1"/>
                    <a:pt x="14" y="1"/>
                  </a:cubicBez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2187600" y="4344875"/>
              <a:ext cx="375" cy="3075"/>
            </a:xfrm>
            <a:custGeom>
              <a:avLst/>
              <a:gdLst/>
              <a:ahLst/>
              <a:cxnLst/>
              <a:rect l="l" t="t" r="r" b="b"/>
              <a:pathLst>
                <a:path w="15" h="123" extrusionOk="0">
                  <a:moveTo>
                    <a:pt x="1" y="1"/>
                  </a:moveTo>
                  <a:cubicBezTo>
                    <a:pt x="1" y="1"/>
                    <a:pt x="1" y="27"/>
                    <a:pt x="2" y="56"/>
                  </a:cubicBezTo>
                  <a:lnTo>
                    <a:pt x="2" y="56"/>
                  </a:lnTo>
                  <a:cubicBezTo>
                    <a:pt x="3" y="40"/>
                    <a:pt x="5" y="24"/>
                    <a:pt x="7" y="13"/>
                  </a:cubicBezTo>
                  <a:lnTo>
                    <a:pt x="7" y="13"/>
                  </a:lnTo>
                  <a:cubicBezTo>
                    <a:pt x="6" y="6"/>
                    <a:pt x="3" y="1"/>
                    <a:pt x="1" y="1"/>
                  </a:cubicBezTo>
                  <a:close/>
                  <a:moveTo>
                    <a:pt x="14" y="1"/>
                  </a:moveTo>
                  <a:cubicBezTo>
                    <a:pt x="11" y="1"/>
                    <a:pt x="9" y="6"/>
                    <a:pt x="7" y="13"/>
                  </a:cubicBezTo>
                  <a:lnTo>
                    <a:pt x="7" y="13"/>
                  </a:lnTo>
                  <a:cubicBezTo>
                    <a:pt x="10" y="25"/>
                    <a:pt x="12" y="43"/>
                    <a:pt x="13" y="61"/>
                  </a:cubicBezTo>
                  <a:lnTo>
                    <a:pt x="13" y="61"/>
                  </a:lnTo>
                  <a:cubicBezTo>
                    <a:pt x="14" y="32"/>
                    <a:pt x="14" y="1"/>
                    <a:pt x="14" y="1"/>
                  </a:cubicBezTo>
                  <a:close/>
                  <a:moveTo>
                    <a:pt x="2" y="56"/>
                  </a:moveTo>
                  <a:cubicBezTo>
                    <a:pt x="1" y="82"/>
                    <a:pt x="1" y="109"/>
                    <a:pt x="1" y="109"/>
                  </a:cubicBezTo>
                  <a:cubicBezTo>
                    <a:pt x="2" y="110"/>
                    <a:pt x="2" y="110"/>
                    <a:pt x="3" y="110"/>
                  </a:cubicBezTo>
                  <a:cubicBezTo>
                    <a:pt x="5" y="110"/>
                    <a:pt x="6" y="107"/>
                    <a:pt x="7" y="103"/>
                  </a:cubicBezTo>
                  <a:lnTo>
                    <a:pt x="7" y="103"/>
                  </a:lnTo>
                  <a:cubicBezTo>
                    <a:pt x="9" y="112"/>
                    <a:pt x="11" y="120"/>
                    <a:pt x="14" y="123"/>
                  </a:cubicBezTo>
                  <a:cubicBezTo>
                    <a:pt x="14" y="123"/>
                    <a:pt x="14" y="91"/>
                    <a:pt x="13" y="61"/>
                  </a:cubicBezTo>
                  <a:lnTo>
                    <a:pt x="13" y="61"/>
                  </a:lnTo>
                  <a:cubicBezTo>
                    <a:pt x="12" y="78"/>
                    <a:pt x="10" y="94"/>
                    <a:pt x="7" y="103"/>
                  </a:cubicBezTo>
                  <a:lnTo>
                    <a:pt x="7" y="103"/>
                  </a:lnTo>
                  <a:cubicBezTo>
                    <a:pt x="5" y="90"/>
                    <a:pt x="3" y="72"/>
                    <a:pt x="2" y="56"/>
                  </a:cubicBezTo>
                  <a:close/>
                </a:path>
              </a:pathLst>
            </a:custGeom>
            <a:solidFill>
              <a:srgbClr val="A6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2188275" y="4345550"/>
              <a:ext cx="375" cy="2750"/>
            </a:xfrm>
            <a:custGeom>
              <a:avLst/>
              <a:gdLst/>
              <a:ahLst/>
              <a:cxnLst/>
              <a:rect l="l" t="t" r="r" b="b"/>
              <a:pathLst>
                <a:path w="15" h="110" extrusionOk="0">
                  <a:moveTo>
                    <a:pt x="14" y="1"/>
                  </a:moveTo>
                  <a:cubicBezTo>
                    <a:pt x="1" y="1"/>
                    <a:pt x="1" y="109"/>
                    <a:pt x="1" y="109"/>
                  </a:cubicBezTo>
                  <a:cubicBezTo>
                    <a:pt x="14" y="109"/>
                    <a:pt x="14" y="1"/>
                    <a:pt x="14" y="1"/>
                  </a:cubicBez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2188275" y="4345550"/>
              <a:ext cx="375" cy="2750"/>
            </a:xfrm>
            <a:custGeom>
              <a:avLst/>
              <a:gdLst/>
              <a:ahLst/>
              <a:cxnLst/>
              <a:rect l="l" t="t" r="r" b="b"/>
              <a:pathLst>
                <a:path w="15" h="110" extrusionOk="0">
                  <a:moveTo>
                    <a:pt x="14" y="1"/>
                  </a:moveTo>
                  <a:cubicBezTo>
                    <a:pt x="1" y="1"/>
                    <a:pt x="1" y="109"/>
                    <a:pt x="1" y="109"/>
                  </a:cubicBezTo>
                  <a:cubicBezTo>
                    <a:pt x="14" y="109"/>
                    <a:pt x="14" y="1"/>
                    <a:pt x="14" y="1"/>
                  </a:cubicBezTo>
                  <a:close/>
                </a:path>
              </a:pathLst>
            </a:custGeom>
            <a:solidFill>
              <a:srgbClr val="A6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2188625" y="4345875"/>
              <a:ext cx="700" cy="2425"/>
            </a:xfrm>
            <a:custGeom>
              <a:avLst/>
              <a:gdLst/>
              <a:ahLst/>
              <a:cxnLst/>
              <a:rect l="l" t="t" r="r" b="b"/>
              <a:pathLst>
                <a:path w="28" h="97" extrusionOk="0">
                  <a:moveTo>
                    <a:pt x="23" y="0"/>
                  </a:moveTo>
                  <a:cubicBezTo>
                    <a:pt x="0" y="0"/>
                    <a:pt x="0" y="96"/>
                    <a:pt x="0" y="96"/>
                  </a:cubicBezTo>
                  <a:cubicBezTo>
                    <a:pt x="27" y="96"/>
                    <a:pt x="27" y="1"/>
                    <a:pt x="27" y="1"/>
                  </a:cubicBezTo>
                  <a:cubicBezTo>
                    <a:pt x="26" y="1"/>
                    <a:pt x="24" y="0"/>
                    <a:pt x="23" y="0"/>
                  </a:cubicBez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2188625" y="4345550"/>
              <a:ext cx="700" cy="2750"/>
            </a:xfrm>
            <a:custGeom>
              <a:avLst/>
              <a:gdLst/>
              <a:ahLst/>
              <a:cxnLst/>
              <a:rect l="l" t="t" r="r" b="b"/>
              <a:pathLst>
                <a:path w="28" h="110" extrusionOk="0">
                  <a:moveTo>
                    <a:pt x="0" y="109"/>
                  </a:moveTo>
                  <a:lnTo>
                    <a:pt x="0" y="1"/>
                  </a:lnTo>
                  <a:cubicBezTo>
                    <a:pt x="27" y="14"/>
                    <a:pt x="27" y="109"/>
                    <a:pt x="0" y="109"/>
                  </a:cubicBezTo>
                  <a:close/>
                  <a:moveTo>
                    <a:pt x="0" y="1"/>
                  </a:moveTo>
                  <a:lnTo>
                    <a:pt x="0" y="109"/>
                  </a:lnTo>
                  <a:cubicBezTo>
                    <a:pt x="27" y="109"/>
                    <a:pt x="27" y="14"/>
                    <a:pt x="0" y="1"/>
                  </a:cubicBezTo>
                  <a:close/>
                </a:path>
              </a:pathLst>
            </a:custGeom>
            <a:solidFill>
              <a:srgbClr val="A6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2189300" y="4346200"/>
              <a:ext cx="350" cy="2100"/>
            </a:xfrm>
            <a:custGeom>
              <a:avLst/>
              <a:gdLst/>
              <a:ahLst/>
              <a:cxnLst/>
              <a:rect l="l" t="t" r="r" b="b"/>
              <a:pathLst>
                <a:path w="14" h="84" extrusionOk="0">
                  <a:moveTo>
                    <a:pt x="11" y="1"/>
                  </a:moveTo>
                  <a:cubicBezTo>
                    <a:pt x="0" y="1"/>
                    <a:pt x="0" y="83"/>
                    <a:pt x="0" y="83"/>
                  </a:cubicBezTo>
                  <a:lnTo>
                    <a:pt x="14" y="70"/>
                  </a:lnTo>
                  <a:lnTo>
                    <a:pt x="14" y="2"/>
                  </a:lnTo>
                  <a:cubicBezTo>
                    <a:pt x="13" y="1"/>
                    <a:pt x="12" y="1"/>
                    <a:pt x="11" y="1"/>
                  </a:cubicBezTo>
                  <a:close/>
                </a:path>
              </a:pathLst>
            </a:custGeom>
            <a:solidFill>
              <a:srgbClr val="B8A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2189300" y="4345900"/>
              <a:ext cx="350" cy="2400"/>
            </a:xfrm>
            <a:custGeom>
              <a:avLst/>
              <a:gdLst/>
              <a:ahLst/>
              <a:cxnLst/>
              <a:rect l="l" t="t" r="r" b="b"/>
              <a:pathLst>
                <a:path w="14" h="96" extrusionOk="0">
                  <a:moveTo>
                    <a:pt x="0" y="0"/>
                  </a:moveTo>
                  <a:lnTo>
                    <a:pt x="14" y="82"/>
                  </a:lnTo>
                  <a:cubicBezTo>
                    <a:pt x="14" y="82"/>
                    <a:pt x="14" y="0"/>
                    <a:pt x="0" y="0"/>
                  </a:cubicBezTo>
                  <a:close/>
                  <a:moveTo>
                    <a:pt x="14" y="82"/>
                  </a:moveTo>
                  <a:lnTo>
                    <a:pt x="0" y="95"/>
                  </a:lnTo>
                  <a:cubicBezTo>
                    <a:pt x="14" y="95"/>
                    <a:pt x="14" y="95"/>
                    <a:pt x="14" y="82"/>
                  </a:cubicBezTo>
                  <a:close/>
                </a:path>
              </a:pathLst>
            </a:custGeom>
            <a:solidFill>
              <a:srgbClr val="A6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2189625" y="4345900"/>
              <a:ext cx="2400" cy="3975"/>
            </a:xfrm>
            <a:custGeom>
              <a:avLst/>
              <a:gdLst/>
              <a:ahLst/>
              <a:cxnLst/>
              <a:rect l="l" t="t" r="r" b="b"/>
              <a:pathLst>
                <a:path w="96" h="159" extrusionOk="0">
                  <a:moveTo>
                    <a:pt x="1" y="0"/>
                  </a:moveTo>
                  <a:lnTo>
                    <a:pt x="1" y="68"/>
                  </a:lnTo>
                  <a:cubicBezTo>
                    <a:pt x="1" y="95"/>
                    <a:pt x="15" y="136"/>
                    <a:pt x="55" y="149"/>
                  </a:cubicBezTo>
                  <a:cubicBezTo>
                    <a:pt x="66" y="155"/>
                    <a:pt x="75" y="158"/>
                    <a:pt x="82" y="158"/>
                  </a:cubicBezTo>
                  <a:cubicBezTo>
                    <a:pt x="91" y="158"/>
                    <a:pt x="96" y="151"/>
                    <a:pt x="96" y="136"/>
                  </a:cubicBezTo>
                  <a:lnTo>
                    <a:pt x="96" y="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2189625" y="4345900"/>
              <a:ext cx="2400" cy="4375"/>
            </a:xfrm>
            <a:custGeom>
              <a:avLst/>
              <a:gdLst/>
              <a:ahLst/>
              <a:cxnLst/>
              <a:rect l="l" t="t" r="r" b="b"/>
              <a:pathLst>
                <a:path w="96" h="175" extrusionOk="0">
                  <a:moveTo>
                    <a:pt x="1" y="0"/>
                  </a:moveTo>
                  <a:lnTo>
                    <a:pt x="1" y="14"/>
                  </a:lnTo>
                  <a:lnTo>
                    <a:pt x="96" y="82"/>
                  </a:lnTo>
                  <a:lnTo>
                    <a:pt x="96" y="68"/>
                  </a:lnTo>
                  <a:lnTo>
                    <a:pt x="1" y="0"/>
                  </a:lnTo>
                  <a:close/>
                  <a:moveTo>
                    <a:pt x="1" y="68"/>
                  </a:moveTo>
                  <a:lnTo>
                    <a:pt x="1" y="82"/>
                  </a:lnTo>
                  <a:cubicBezTo>
                    <a:pt x="1" y="122"/>
                    <a:pt x="15" y="149"/>
                    <a:pt x="55" y="163"/>
                  </a:cubicBezTo>
                  <a:cubicBezTo>
                    <a:pt x="63" y="171"/>
                    <a:pt x="71" y="174"/>
                    <a:pt x="76" y="174"/>
                  </a:cubicBezTo>
                  <a:cubicBezTo>
                    <a:pt x="89" y="174"/>
                    <a:pt x="96" y="159"/>
                    <a:pt x="96" y="149"/>
                  </a:cubicBezTo>
                  <a:lnTo>
                    <a:pt x="96" y="136"/>
                  </a:lnTo>
                  <a:cubicBezTo>
                    <a:pt x="96" y="151"/>
                    <a:pt x="91" y="158"/>
                    <a:pt x="82" y="158"/>
                  </a:cubicBezTo>
                  <a:cubicBezTo>
                    <a:pt x="75" y="158"/>
                    <a:pt x="66" y="155"/>
                    <a:pt x="55" y="149"/>
                  </a:cubicBezTo>
                  <a:cubicBezTo>
                    <a:pt x="15" y="136"/>
                    <a:pt x="1" y="95"/>
                    <a:pt x="1" y="68"/>
                  </a:cubicBezTo>
                  <a:close/>
                </a:path>
              </a:pathLst>
            </a:custGeom>
            <a:solidFill>
              <a:srgbClr val="A6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2186925" y="4341500"/>
              <a:ext cx="2725" cy="4425"/>
            </a:xfrm>
            <a:custGeom>
              <a:avLst/>
              <a:gdLst/>
              <a:ahLst/>
              <a:cxnLst/>
              <a:rect l="l" t="t" r="r" b="b"/>
              <a:pathLst>
                <a:path w="109" h="177" extrusionOk="0">
                  <a:moveTo>
                    <a:pt x="1" y="0"/>
                  </a:moveTo>
                  <a:lnTo>
                    <a:pt x="1" y="122"/>
                  </a:lnTo>
                  <a:lnTo>
                    <a:pt x="109" y="176"/>
                  </a:lnTo>
                  <a:lnTo>
                    <a:pt x="109" y="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2186925" y="4341500"/>
              <a:ext cx="2725" cy="4750"/>
            </a:xfrm>
            <a:custGeom>
              <a:avLst/>
              <a:gdLst/>
              <a:ahLst/>
              <a:cxnLst/>
              <a:rect l="l" t="t" r="r" b="b"/>
              <a:pathLst>
                <a:path w="109" h="190" extrusionOk="0">
                  <a:moveTo>
                    <a:pt x="1" y="0"/>
                  </a:moveTo>
                  <a:lnTo>
                    <a:pt x="109" y="68"/>
                  </a:lnTo>
                  <a:lnTo>
                    <a:pt x="109" y="55"/>
                  </a:lnTo>
                  <a:lnTo>
                    <a:pt x="1" y="0"/>
                  </a:lnTo>
                  <a:close/>
                  <a:moveTo>
                    <a:pt x="1" y="122"/>
                  </a:moveTo>
                  <a:lnTo>
                    <a:pt x="109" y="190"/>
                  </a:lnTo>
                  <a:lnTo>
                    <a:pt x="109" y="176"/>
                  </a:lnTo>
                  <a:lnTo>
                    <a:pt x="1" y="122"/>
                  </a:lnTo>
                  <a:close/>
                </a:path>
              </a:pathLst>
            </a:custGeom>
            <a:solidFill>
              <a:srgbClr val="A6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2189625" y="4343200"/>
              <a:ext cx="2400" cy="4750"/>
            </a:xfrm>
            <a:custGeom>
              <a:avLst/>
              <a:gdLst/>
              <a:ahLst/>
              <a:cxnLst/>
              <a:rect l="l" t="t" r="r" b="b"/>
              <a:pathLst>
                <a:path w="96" h="190" extrusionOk="0">
                  <a:moveTo>
                    <a:pt x="1" y="0"/>
                  </a:moveTo>
                  <a:lnTo>
                    <a:pt x="1" y="122"/>
                  </a:lnTo>
                  <a:lnTo>
                    <a:pt x="96" y="190"/>
                  </a:lnTo>
                  <a:lnTo>
                    <a:pt x="96" y="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2189625" y="4342850"/>
              <a:ext cx="2400" cy="4750"/>
            </a:xfrm>
            <a:custGeom>
              <a:avLst/>
              <a:gdLst/>
              <a:ahLst/>
              <a:cxnLst/>
              <a:rect l="l" t="t" r="r" b="b"/>
              <a:pathLst>
                <a:path w="96" h="190" extrusionOk="0">
                  <a:moveTo>
                    <a:pt x="1" y="1"/>
                  </a:moveTo>
                  <a:lnTo>
                    <a:pt x="1" y="14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1" y="1"/>
                  </a:lnTo>
                  <a:close/>
                  <a:moveTo>
                    <a:pt x="1" y="122"/>
                  </a:moveTo>
                  <a:lnTo>
                    <a:pt x="1" y="136"/>
                  </a:lnTo>
                  <a:lnTo>
                    <a:pt x="96" y="190"/>
                  </a:lnTo>
                  <a:lnTo>
                    <a:pt x="1" y="122"/>
                  </a:lnTo>
                  <a:close/>
                </a:path>
              </a:pathLst>
            </a:custGeom>
            <a:solidFill>
              <a:srgbClr val="A6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2188625" y="4345075"/>
              <a:ext cx="1725" cy="2325"/>
            </a:xfrm>
            <a:custGeom>
              <a:avLst/>
              <a:gdLst/>
              <a:ahLst/>
              <a:cxnLst/>
              <a:rect l="l" t="t" r="r" b="b"/>
              <a:pathLst>
                <a:path w="69" h="93" extrusionOk="0">
                  <a:moveTo>
                    <a:pt x="18" y="1"/>
                  </a:moveTo>
                  <a:cubicBezTo>
                    <a:pt x="9" y="1"/>
                    <a:pt x="0" y="11"/>
                    <a:pt x="0" y="33"/>
                  </a:cubicBezTo>
                  <a:cubicBezTo>
                    <a:pt x="0" y="47"/>
                    <a:pt x="27" y="60"/>
                    <a:pt x="41" y="87"/>
                  </a:cubicBezTo>
                  <a:cubicBezTo>
                    <a:pt x="45" y="91"/>
                    <a:pt x="48" y="93"/>
                    <a:pt x="52" y="93"/>
                  </a:cubicBezTo>
                  <a:cubicBezTo>
                    <a:pt x="61" y="93"/>
                    <a:pt x="68" y="80"/>
                    <a:pt x="68" y="60"/>
                  </a:cubicBezTo>
                  <a:cubicBezTo>
                    <a:pt x="68" y="47"/>
                    <a:pt x="55" y="33"/>
                    <a:pt x="41" y="20"/>
                  </a:cubicBezTo>
                  <a:cubicBezTo>
                    <a:pt x="35" y="8"/>
                    <a:pt x="26" y="1"/>
                    <a:pt x="18" y="1"/>
                  </a:cubicBezTo>
                  <a:close/>
                </a:path>
              </a:pathLst>
            </a:custGeom>
            <a:solidFill>
              <a:srgbClr val="A6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2188625" y="434555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1" y="1"/>
                  </a:moveTo>
                  <a:cubicBezTo>
                    <a:pt x="54" y="14"/>
                    <a:pt x="68" y="28"/>
                    <a:pt x="68" y="41"/>
                  </a:cubicBezTo>
                  <a:lnTo>
                    <a:pt x="68" y="41"/>
                  </a:lnTo>
                  <a:cubicBezTo>
                    <a:pt x="68" y="28"/>
                    <a:pt x="54" y="1"/>
                    <a:pt x="41" y="1"/>
                  </a:cubicBezTo>
                  <a:close/>
                  <a:moveTo>
                    <a:pt x="0" y="14"/>
                  </a:moveTo>
                  <a:cubicBezTo>
                    <a:pt x="1" y="28"/>
                    <a:pt x="27" y="68"/>
                    <a:pt x="41" y="68"/>
                  </a:cubicBezTo>
                  <a:cubicBezTo>
                    <a:pt x="27" y="41"/>
                    <a:pt x="1" y="28"/>
                    <a:pt x="0" y="14"/>
                  </a:cubicBezTo>
                  <a:close/>
                </a:path>
              </a:pathLst>
            </a:custGeom>
            <a:solidFill>
              <a:srgbClr val="A6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2189300" y="4345550"/>
              <a:ext cx="700" cy="1050"/>
            </a:xfrm>
            <a:custGeom>
              <a:avLst/>
              <a:gdLst/>
              <a:ahLst/>
              <a:cxnLst/>
              <a:rect l="l" t="t" r="r" b="b"/>
              <a:pathLst>
                <a:path w="28" h="42" extrusionOk="0">
                  <a:moveTo>
                    <a:pt x="14" y="1"/>
                  </a:moveTo>
                  <a:cubicBezTo>
                    <a:pt x="0" y="1"/>
                    <a:pt x="0" y="1"/>
                    <a:pt x="0" y="14"/>
                  </a:cubicBezTo>
                  <a:cubicBezTo>
                    <a:pt x="0" y="14"/>
                    <a:pt x="0" y="41"/>
                    <a:pt x="14" y="41"/>
                  </a:cubicBezTo>
                  <a:lnTo>
                    <a:pt x="28" y="28"/>
                  </a:lnTo>
                  <a:cubicBezTo>
                    <a:pt x="28" y="28"/>
                    <a:pt x="28" y="1"/>
                    <a:pt x="14" y="1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2189300" y="4345550"/>
              <a:ext cx="700" cy="1325"/>
            </a:xfrm>
            <a:custGeom>
              <a:avLst/>
              <a:gdLst/>
              <a:ahLst/>
              <a:cxnLst/>
              <a:rect l="l" t="t" r="r" b="b"/>
              <a:pathLst>
                <a:path w="28" h="53" extrusionOk="0">
                  <a:moveTo>
                    <a:pt x="14" y="1"/>
                  </a:moveTo>
                  <a:cubicBezTo>
                    <a:pt x="0" y="1"/>
                    <a:pt x="0" y="1"/>
                    <a:pt x="0" y="14"/>
                  </a:cubicBezTo>
                  <a:cubicBezTo>
                    <a:pt x="0" y="1"/>
                    <a:pt x="14" y="1"/>
                    <a:pt x="14" y="1"/>
                  </a:cubicBezTo>
                  <a:close/>
                  <a:moveTo>
                    <a:pt x="14" y="1"/>
                  </a:moveTo>
                  <a:cubicBezTo>
                    <a:pt x="21" y="8"/>
                    <a:pt x="24" y="11"/>
                    <a:pt x="26" y="14"/>
                  </a:cubicBezTo>
                  <a:cubicBezTo>
                    <a:pt x="24" y="8"/>
                    <a:pt x="21" y="1"/>
                    <a:pt x="14" y="1"/>
                  </a:cubicBezTo>
                  <a:close/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lnTo>
                    <a:pt x="0" y="15"/>
                  </a:lnTo>
                  <a:cubicBezTo>
                    <a:pt x="0" y="15"/>
                    <a:pt x="0" y="14"/>
                    <a:pt x="0" y="14"/>
                  </a:cubicBezTo>
                  <a:close/>
                  <a:moveTo>
                    <a:pt x="26" y="14"/>
                  </a:moveTo>
                  <a:cubicBezTo>
                    <a:pt x="28" y="21"/>
                    <a:pt x="28" y="28"/>
                    <a:pt x="28" y="28"/>
                  </a:cubicBezTo>
                  <a:cubicBezTo>
                    <a:pt x="28" y="21"/>
                    <a:pt x="28" y="18"/>
                    <a:pt x="26" y="14"/>
                  </a:cubicBezTo>
                  <a:close/>
                  <a:moveTo>
                    <a:pt x="0" y="15"/>
                  </a:moveTo>
                  <a:cubicBezTo>
                    <a:pt x="1" y="19"/>
                    <a:pt x="2" y="41"/>
                    <a:pt x="14" y="41"/>
                  </a:cubicBezTo>
                  <a:cubicBezTo>
                    <a:pt x="14" y="41"/>
                    <a:pt x="1" y="28"/>
                    <a:pt x="0" y="15"/>
                  </a:cubicBezTo>
                  <a:close/>
                  <a:moveTo>
                    <a:pt x="28" y="29"/>
                  </a:moveTo>
                  <a:cubicBezTo>
                    <a:pt x="28" y="41"/>
                    <a:pt x="27" y="41"/>
                    <a:pt x="14" y="41"/>
                  </a:cubicBezTo>
                  <a:cubicBezTo>
                    <a:pt x="18" y="50"/>
                    <a:pt x="21" y="53"/>
                    <a:pt x="23" y="53"/>
                  </a:cubicBezTo>
                  <a:cubicBezTo>
                    <a:pt x="27" y="53"/>
                    <a:pt x="28" y="38"/>
                    <a:pt x="28" y="29"/>
                  </a:cubicBezTo>
                  <a:close/>
                </a:path>
              </a:pathLst>
            </a:custGeom>
            <a:solidFill>
              <a:srgbClr val="A6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2049925" y="4031775"/>
              <a:ext cx="470575" cy="567525"/>
            </a:xfrm>
            <a:custGeom>
              <a:avLst/>
              <a:gdLst/>
              <a:ahLst/>
              <a:cxnLst/>
              <a:rect l="l" t="t" r="r" b="b"/>
              <a:pathLst>
                <a:path w="18823" h="22701" extrusionOk="0">
                  <a:moveTo>
                    <a:pt x="99" y="1"/>
                  </a:moveTo>
                  <a:cubicBezTo>
                    <a:pt x="70" y="1"/>
                    <a:pt x="37" y="13"/>
                    <a:pt x="28" y="49"/>
                  </a:cubicBezTo>
                  <a:cubicBezTo>
                    <a:pt x="1" y="76"/>
                    <a:pt x="1" y="144"/>
                    <a:pt x="55" y="171"/>
                  </a:cubicBezTo>
                  <a:lnTo>
                    <a:pt x="15440" y="9061"/>
                  </a:lnTo>
                  <a:cubicBezTo>
                    <a:pt x="15588" y="9142"/>
                    <a:pt x="15683" y="9277"/>
                    <a:pt x="15737" y="9440"/>
                  </a:cubicBezTo>
                  <a:lnTo>
                    <a:pt x="18579" y="19263"/>
                  </a:lnTo>
                  <a:cubicBezTo>
                    <a:pt x="18633" y="19426"/>
                    <a:pt x="18647" y="19588"/>
                    <a:pt x="18647" y="19750"/>
                  </a:cubicBezTo>
                  <a:lnTo>
                    <a:pt x="18647" y="22605"/>
                  </a:lnTo>
                  <a:cubicBezTo>
                    <a:pt x="18647" y="22660"/>
                    <a:pt x="18674" y="22700"/>
                    <a:pt x="18728" y="22700"/>
                  </a:cubicBezTo>
                  <a:cubicBezTo>
                    <a:pt x="18782" y="22700"/>
                    <a:pt x="18822" y="22660"/>
                    <a:pt x="18809" y="22605"/>
                  </a:cubicBezTo>
                  <a:lnTo>
                    <a:pt x="18809" y="19750"/>
                  </a:lnTo>
                  <a:cubicBezTo>
                    <a:pt x="18809" y="19561"/>
                    <a:pt x="18795" y="19371"/>
                    <a:pt x="18741" y="19209"/>
                  </a:cubicBezTo>
                  <a:lnTo>
                    <a:pt x="15900" y="9386"/>
                  </a:lnTo>
                  <a:cubicBezTo>
                    <a:pt x="15832" y="9183"/>
                    <a:pt x="15724" y="9007"/>
                    <a:pt x="15534" y="8912"/>
                  </a:cubicBezTo>
                  <a:lnTo>
                    <a:pt x="136" y="8"/>
                  </a:lnTo>
                  <a:cubicBezTo>
                    <a:pt x="127" y="4"/>
                    <a:pt x="113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1993100" y="4049700"/>
              <a:ext cx="382950" cy="509675"/>
            </a:xfrm>
            <a:custGeom>
              <a:avLst/>
              <a:gdLst/>
              <a:ahLst/>
              <a:cxnLst/>
              <a:rect l="l" t="t" r="r" b="b"/>
              <a:pathLst>
                <a:path w="15318" h="20387" extrusionOk="0">
                  <a:moveTo>
                    <a:pt x="15234" y="1"/>
                  </a:moveTo>
                  <a:cubicBezTo>
                    <a:pt x="15216" y="1"/>
                    <a:pt x="15197" y="4"/>
                    <a:pt x="15182" y="9"/>
                  </a:cubicBezTo>
                  <a:lnTo>
                    <a:pt x="3613" y="6693"/>
                  </a:lnTo>
                  <a:cubicBezTo>
                    <a:pt x="3221" y="6909"/>
                    <a:pt x="2910" y="7234"/>
                    <a:pt x="2666" y="7613"/>
                  </a:cubicBezTo>
                  <a:cubicBezTo>
                    <a:pt x="2544" y="7843"/>
                    <a:pt x="2450" y="8087"/>
                    <a:pt x="2382" y="8344"/>
                  </a:cubicBezTo>
                  <a:lnTo>
                    <a:pt x="95" y="17924"/>
                  </a:lnTo>
                  <a:cubicBezTo>
                    <a:pt x="27" y="18194"/>
                    <a:pt x="0" y="18452"/>
                    <a:pt x="0" y="18749"/>
                  </a:cubicBezTo>
                  <a:lnTo>
                    <a:pt x="0" y="20305"/>
                  </a:lnTo>
                  <a:cubicBezTo>
                    <a:pt x="0" y="20359"/>
                    <a:pt x="27" y="20386"/>
                    <a:pt x="82" y="20386"/>
                  </a:cubicBezTo>
                  <a:cubicBezTo>
                    <a:pt x="136" y="20386"/>
                    <a:pt x="176" y="20359"/>
                    <a:pt x="176" y="20319"/>
                  </a:cubicBezTo>
                  <a:lnTo>
                    <a:pt x="176" y="18763"/>
                  </a:lnTo>
                  <a:cubicBezTo>
                    <a:pt x="176" y="18492"/>
                    <a:pt x="217" y="18221"/>
                    <a:pt x="285" y="17964"/>
                  </a:cubicBezTo>
                  <a:lnTo>
                    <a:pt x="2571" y="8398"/>
                  </a:lnTo>
                  <a:cubicBezTo>
                    <a:pt x="2612" y="8154"/>
                    <a:pt x="2720" y="7924"/>
                    <a:pt x="2842" y="7721"/>
                  </a:cubicBezTo>
                  <a:cubicBezTo>
                    <a:pt x="3058" y="7342"/>
                    <a:pt x="3356" y="7045"/>
                    <a:pt x="3721" y="6842"/>
                  </a:cubicBezTo>
                  <a:lnTo>
                    <a:pt x="15264" y="157"/>
                  </a:lnTo>
                  <a:cubicBezTo>
                    <a:pt x="15318" y="144"/>
                    <a:pt x="15318" y="90"/>
                    <a:pt x="15304" y="36"/>
                  </a:cubicBezTo>
                  <a:cubicBezTo>
                    <a:pt x="15296" y="10"/>
                    <a:pt x="15265" y="1"/>
                    <a:pt x="15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2103725" y="3958900"/>
              <a:ext cx="123825" cy="176275"/>
            </a:xfrm>
            <a:custGeom>
              <a:avLst/>
              <a:gdLst/>
              <a:ahLst/>
              <a:cxnLst/>
              <a:rect l="l" t="t" r="r" b="b"/>
              <a:pathLst>
                <a:path w="4953" h="7051" extrusionOk="0">
                  <a:moveTo>
                    <a:pt x="1286" y="177"/>
                  </a:moveTo>
                  <a:cubicBezTo>
                    <a:pt x="3396" y="177"/>
                    <a:pt x="3965" y="3248"/>
                    <a:pt x="4317" y="5264"/>
                  </a:cubicBezTo>
                  <a:cubicBezTo>
                    <a:pt x="4438" y="5927"/>
                    <a:pt x="4533" y="6428"/>
                    <a:pt x="4655" y="6753"/>
                  </a:cubicBezTo>
                  <a:cubicBezTo>
                    <a:pt x="3667" y="6103"/>
                    <a:pt x="190" y="2721"/>
                    <a:pt x="190" y="1300"/>
                  </a:cubicBezTo>
                  <a:cubicBezTo>
                    <a:pt x="190" y="542"/>
                    <a:pt x="528" y="190"/>
                    <a:pt x="1258" y="177"/>
                  </a:cubicBezTo>
                  <a:close/>
                  <a:moveTo>
                    <a:pt x="1261" y="1"/>
                  </a:moveTo>
                  <a:cubicBezTo>
                    <a:pt x="1251" y="1"/>
                    <a:pt x="1241" y="1"/>
                    <a:pt x="1231" y="1"/>
                  </a:cubicBezTo>
                  <a:cubicBezTo>
                    <a:pt x="420" y="14"/>
                    <a:pt x="0" y="461"/>
                    <a:pt x="0" y="1327"/>
                  </a:cubicBezTo>
                  <a:cubicBezTo>
                    <a:pt x="0" y="2923"/>
                    <a:pt x="4330" y="7050"/>
                    <a:pt x="4858" y="7050"/>
                  </a:cubicBezTo>
                  <a:cubicBezTo>
                    <a:pt x="4885" y="7050"/>
                    <a:pt x="4925" y="7023"/>
                    <a:pt x="4939" y="7010"/>
                  </a:cubicBezTo>
                  <a:cubicBezTo>
                    <a:pt x="4952" y="6969"/>
                    <a:pt x="4939" y="6942"/>
                    <a:pt x="4925" y="6902"/>
                  </a:cubicBezTo>
                  <a:cubicBezTo>
                    <a:pt x="4750" y="6712"/>
                    <a:pt x="4614" y="6036"/>
                    <a:pt x="4479" y="5251"/>
                  </a:cubicBezTo>
                  <a:cubicBezTo>
                    <a:pt x="4115" y="3162"/>
                    <a:pt x="3537" y="1"/>
                    <a:pt x="12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2225825" y="4013400"/>
              <a:ext cx="122500" cy="124825"/>
            </a:xfrm>
            <a:custGeom>
              <a:avLst/>
              <a:gdLst/>
              <a:ahLst/>
              <a:cxnLst/>
              <a:rect l="l" t="t" r="r" b="b"/>
              <a:pathLst>
                <a:path w="4900" h="4993" extrusionOk="0">
                  <a:moveTo>
                    <a:pt x="3790" y="162"/>
                  </a:moveTo>
                  <a:cubicBezTo>
                    <a:pt x="3911" y="162"/>
                    <a:pt x="4020" y="175"/>
                    <a:pt x="4155" y="202"/>
                  </a:cubicBezTo>
                  <a:cubicBezTo>
                    <a:pt x="4588" y="338"/>
                    <a:pt x="4710" y="703"/>
                    <a:pt x="4520" y="1312"/>
                  </a:cubicBezTo>
                  <a:cubicBezTo>
                    <a:pt x="4168" y="2421"/>
                    <a:pt x="1259" y="4289"/>
                    <a:pt x="366" y="4708"/>
                  </a:cubicBezTo>
                  <a:cubicBezTo>
                    <a:pt x="515" y="4492"/>
                    <a:pt x="677" y="4113"/>
                    <a:pt x="907" y="3653"/>
                  </a:cubicBezTo>
                  <a:cubicBezTo>
                    <a:pt x="1597" y="2232"/>
                    <a:pt x="2599" y="162"/>
                    <a:pt x="3790" y="162"/>
                  </a:cubicBezTo>
                  <a:close/>
                  <a:moveTo>
                    <a:pt x="3782" y="0"/>
                  </a:moveTo>
                  <a:cubicBezTo>
                    <a:pt x="2472" y="0"/>
                    <a:pt x="1445" y="2148"/>
                    <a:pt x="731" y="3612"/>
                  </a:cubicBezTo>
                  <a:cubicBezTo>
                    <a:pt x="447" y="4194"/>
                    <a:pt x="190" y="4722"/>
                    <a:pt x="41" y="4843"/>
                  </a:cubicBezTo>
                  <a:cubicBezTo>
                    <a:pt x="1" y="4857"/>
                    <a:pt x="1" y="4898"/>
                    <a:pt x="1" y="4925"/>
                  </a:cubicBezTo>
                  <a:cubicBezTo>
                    <a:pt x="28" y="4965"/>
                    <a:pt x="41" y="4979"/>
                    <a:pt x="68" y="4992"/>
                  </a:cubicBezTo>
                  <a:lnTo>
                    <a:pt x="109" y="4992"/>
                  </a:lnTo>
                  <a:cubicBezTo>
                    <a:pt x="583" y="4992"/>
                    <a:pt x="4290" y="2638"/>
                    <a:pt x="4669" y="1406"/>
                  </a:cubicBezTo>
                  <a:cubicBezTo>
                    <a:pt x="4899" y="703"/>
                    <a:pt x="4723" y="256"/>
                    <a:pt x="4182" y="67"/>
                  </a:cubicBezTo>
                  <a:cubicBezTo>
                    <a:pt x="4046" y="22"/>
                    <a:pt x="3913" y="0"/>
                    <a:pt x="3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" name="Google Shape;898;p34"/>
          <p:cNvGrpSpPr/>
          <p:nvPr/>
        </p:nvGrpSpPr>
        <p:grpSpPr>
          <a:xfrm>
            <a:off x="894725" y="1093190"/>
            <a:ext cx="818041" cy="1471551"/>
            <a:chOff x="1052125" y="1125563"/>
            <a:chExt cx="818041" cy="1471551"/>
          </a:xfrm>
        </p:grpSpPr>
        <p:sp>
          <p:nvSpPr>
            <p:cNvPr id="899" name="Google Shape;899;p34"/>
            <p:cNvSpPr/>
            <p:nvPr/>
          </p:nvSpPr>
          <p:spPr>
            <a:xfrm>
              <a:off x="1052125" y="1560938"/>
              <a:ext cx="61475" cy="64994"/>
            </a:xfrm>
            <a:custGeom>
              <a:avLst/>
              <a:gdLst/>
              <a:ahLst/>
              <a:cxnLst/>
              <a:rect l="l" t="t" r="r" b="b"/>
              <a:pathLst>
                <a:path w="961" h="1016" extrusionOk="0">
                  <a:moveTo>
                    <a:pt x="961" y="1"/>
                  </a:moveTo>
                  <a:lnTo>
                    <a:pt x="0" y="569"/>
                  </a:lnTo>
                  <a:lnTo>
                    <a:pt x="0" y="1016"/>
                  </a:lnTo>
                  <a:lnTo>
                    <a:pt x="961" y="461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1572323" y="1239812"/>
              <a:ext cx="97874" cy="86615"/>
            </a:xfrm>
            <a:custGeom>
              <a:avLst/>
              <a:gdLst/>
              <a:ahLst/>
              <a:cxnLst/>
              <a:rect l="l" t="t" r="r" b="b"/>
              <a:pathLst>
                <a:path w="1530" h="1354" extrusionOk="0">
                  <a:moveTo>
                    <a:pt x="1529" y="1"/>
                  </a:moveTo>
                  <a:lnTo>
                    <a:pt x="0" y="880"/>
                  </a:lnTo>
                  <a:lnTo>
                    <a:pt x="0" y="1354"/>
                  </a:lnTo>
                  <a:lnTo>
                    <a:pt x="1529" y="46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1360265" y="1435430"/>
              <a:ext cx="110860" cy="93588"/>
            </a:xfrm>
            <a:custGeom>
              <a:avLst/>
              <a:gdLst/>
              <a:ahLst/>
              <a:cxnLst/>
              <a:rect l="l" t="t" r="r" b="b"/>
              <a:pathLst>
                <a:path w="1733" h="1463" extrusionOk="0">
                  <a:moveTo>
                    <a:pt x="1732" y="1"/>
                  </a:moveTo>
                  <a:lnTo>
                    <a:pt x="0" y="1002"/>
                  </a:lnTo>
                  <a:lnTo>
                    <a:pt x="0" y="1462"/>
                  </a:lnTo>
                  <a:lnTo>
                    <a:pt x="1732" y="474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1619085" y="1236357"/>
              <a:ext cx="196516" cy="142909"/>
            </a:xfrm>
            <a:custGeom>
              <a:avLst/>
              <a:gdLst/>
              <a:ahLst/>
              <a:cxnLst/>
              <a:rect l="l" t="t" r="r" b="b"/>
              <a:pathLst>
                <a:path w="3072" h="2234" extrusionOk="0">
                  <a:moveTo>
                    <a:pt x="3072" y="1"/>
                  </a:moveTo>
                  <a:lnTo>
                    <a:pt x="0" y="1787"/>
                  </a:lnTo>
                  <a:lnTo>
                    <a:pt x="0" y="2233"/>
                  </a:lnTo>
                  <a:lnTo>
                    <a:pt x="3072" y="461"/>
                  </a:lnTo>
                  <a:lnTo>
                    <a:pt x="30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1052125" y="1884686"/>
              <a:ext cx="61475" cy="64994"/>
            </a:xfrm>
            <a:custGeom>
              <a:avLst/>
              <a:gdLst/>
              <a:ahLst/>
              <a:cxnLst/>
              <a:rect l="l" t="t" r="r" b="b"/>
              <a:pathLst>
                <a:path w="961" h="1016" extrusionOk="0">
                  <a:moveTo>
                    <a:pt x="961" y="0"/>
                  </a:moveTo>
                  <a:lnTo>
                    <a:pt x="0" y="555"/>
                  </a:lnTo>
                  <a:lnTo>
                    <a:pt x="0" y="1015"/>
                  </a:lnTo>
                  <a:lnTo>
                    <a:pt x="961" y="461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1154220" y="1809394"/>
              <a:ext cx="90965" cy="82265"/>
            </a:xfrm>
            <a:custGeom>
              <a:avLst/>
              <a:gdLst/>
              <a:ahLst/>
              <a:cxnLst/>
              <a:rect l="l" t="t" r="r" b="b"/>
              <a:pathLst>
                <a:path w="1422" h="1286" extrusionOk="0">
                  <a:moveTo>
                    <a:pt x="1422" y="0"/>
                  </a:moveTo>
                  <a:lnTo>
                    <a:pt x="1" y="812"/>
                  </a:lnTo>
                  <a:lnTo>
                    <a:pt x="1" y="1286"/>
                  </a:lnTo>
                  <a:lnTo>
                    <a:pt x="1422" y="474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1284973" y="1643202"/>
              <a:ext cx="247628" cy="172271"/>
            </a:xfrm>
            <a:custGeom>
              <a:avLst/>
              <a:gdLst/>
              <a:ahLst/>
              <a:cxnLst/>
              <a:rect l="l" t="t" r="r" b="b"/>
              <a:pathLst>
                <a:path w="3871" h="2693" extrusionOk="0">
                  <a:moveTo>
                    <a:pt x="3870" y="0"/>
                  </a:moveTo>
                  <a:lnTo>
                    <a:pt x="0" y="2233"/>
                  </a:lnTo>
                  <a:lnTo>
                    <a:pt x="0" y="2693"/>
                  </a:lnTo>
                  <a:lnTo>
                    <a:pt x="3870" y="460"/>
                  </a:lnTo>
                  <a:lnTo>
                    <a:pt x="38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1709921" y="1447584"/>
              <a:ext cx="160245" cy="122119"/>
            </a:xfrm>
            <a:custGeom>
              <a:avLst/>
              <a:gdLst/>
              <a:ahLst/>
              <a:cxnLst/>
              <a:rect l="l" t="t" r="r" b="b"/>
              <a:pathLst>
                <a:path w="2505" h="1909" extrusionOk="0">
                  <a:moveTo>
                    <a:pt x="2504" y="0"/>
                  </a:moveTo>
                  <a:lnTo>
                    <a:pt x="1" y="1462"/>
                  </a:lnTo>
                  <a:lnTo>
                    <a:pt x="1" y="1908"/>
                  </a:lnTo>
                  <a:lnTo>
                    <a:pt x="2504" y="474"/>
                  </a:lnTo>
                  <a:lnTo>
                    <a:pt x="25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1230407" y="1845729"/>
              <a:ext cx="90070" cy="82329"/>
            </a:xfrm>
            <a:custGeom>
              <a:avLst/>
              <a:gdLst/>
              <a:ahLst/>
              <a:cxnLst/>
              <a:rect l="l" t="t" r="r" b="b"/>
              <a:pathLst>
                <a:path w="1408" h="1287" extrusionOk="0">
                  <a:moveTo>
                    <a:pt x="1408" y="1"/>
                  </a:moveTo>
                  <a:lnTo>
                    <a:pt x="1" y="812"/>
                  </a:lnTo>
                  <a:lnTo>
                    <a:pt x="1" y="1286"/>
                  </a:lnTo>
                  <a:lnTo>
                    <a:pt x="1408" y="474"/>
                  </a:lnTo>
                  <a:lnTo>
                    <a:pt x="14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1510849" y="1695977"/>
              <a:ext cx="68448" cy="70175"/>
            </a:xfrm>
            <a:custGeom>
              <a:avLst/>
              <a:gdLst/>
              <a:ahLst/>
              <a:cxnLst/>
              <a:rect l="l" t="t" r="r" b="b"/>
              <a:pathLst>
                <a:path w="1070" h="1097" extrusionOk="0">
                  <a:moveTo>
                    <a:pt x="1070" y="1"/>
                  </a:moveTo>
                  <a:lnTo>
                    <a:pt x="1" y="637"/>
                  </a:lnTo>
                  <a:lnTo>
                    <a:pt x="1" y="1097"/>
                  </a:lnTo>
                  <a:lnTo>
                    <a:pt x="1070" y="488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1619085" y="1560106"/>
              <a:ext cx="196516" cy="142845"/>
            </a:xfrm>
            <a:custGeom>
              <a:avLst/>
              <a:gdLst/>
              <a:ahLst/>
              <a:cxnLst/>
              <a:rect l="l" t="t" r="r" b="b"/>
              <a:pathLst>
                <a:path w="3072" h="2233" extrusionOk="0">
                  <a:moveTo>
                    <a:pt x="3072" y="0"/>
                  </a:moveTo>
                  <a:lnTo>
                    <a:pt x="0" y="1773"/>
                  </a:lnTo>
                  <a:lnTo>
                    <a:pt x="0" y="2233"/>
                  </a:lnTo>
                  <a:lnTo>
                    <a:pt x="3072" y="460"/>
                  </a:lnTo>
                  <a:lnTo>
                    <a:pt x="30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1154220" y="1971237"/>
              <a:ext cx="90965" cy="81434"/>
            </a:xfrm>
            <a:custGeom>
              <a:avLst/>
              <a:gdLst/>
              <a:ahLst/>
              <a:cxnLst/>
              <a:rect l="l" t="t" r="r" b="b"/>
              <a:pathLst>
                <a:path w="1422" h="1273" extrusionOk="0">
                  <a:moveTo>
                    <a:pt x="1422" y="1"/>
                  </a:moveTo>
                  <a:lnTo>
                    <a:pt x="1" y="812"/>
                  </a:lnTo>
                  <a:lnTo>
                    <a:pt x="1" y="1273"/>
                  </a:lnTo>
                  <a:lnTo>
                    <a:pt x="1422" y="461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1418221" y="1724571"/>
              <a:ext cx="251978" cy="176621"/>
            </a:xfrm>
            <a:custGeom>
              <a:avLst/>
              <a:gdLst/>
              <a:ahLst/>
              <a:cxnLst/>
              <a:rect l="l" t="t" r="r" b="b"/>
              <a:pathLst>
                <a:path w="3939" h="2761" extrusionOk="0">
                  <a:moveTo>
                    <a:pt x="3938" y="0"/>
                  </a:moveTo>
                  <a:lnTo>
                    <a:pt x="1" y="2287"/>
                  </a:lnTo>
                  <a:lnTo>
                    <a:pt x="1" y="2761"/>
                  </a:lnTo>
                  <a:lnTo>
                    <a:pt x="3938" y="474"/>
                  </a:lnTo>
                  <a:lnTo>
                    <a:pt x="3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1709921" y="1609426"/>
              <a:ext cx="160245" cy="122119"/>
            </a:xfrm>
            <a:custGeom>
              <a:avLst/>
              <a:gdLst/>
              <a:ahLst/>
              <a:cxnLst/>
              <a:rect l="l" t="t" r="r" b="b"/>
              <a:pathLst>
                <a:path w="2505" h="1909" extrusionOk="0">
                  <a:moveTo>
                    <a:pt x="2504" y="1"/>
                  </a:moveTo>
                  <a:lnTo>
                    <a:pt x="1" y="1448"/>
                  </a:lnTo>
                  <a:lnTo>
                    <a:pt x="1" y="1908"/>
                  </a:lnTo>
                  <a:lnTo>
                    <a:pt x="2504" y="461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1230407" y="2006740"/>
              <a:ext cx="90070" cy="82265"/>
            </a:xfrm>
            <a:custGeom>
              <a:avLst/>
              <a:gdLst/>
              <a:ahLst/>
              <a:cxnLst/>
              <a:rect l="l" t="t" r="r" b="b"/>
              <a:pathLst>
                <a:path w="1408" h="1286" extrusionOk="0">
                  <a:moveTo>
                    <a:pt x="1408" y="0"/>
                  </a:moveTo>
                  <a:lnTo>
                    <a:pt x="1" y="839"/>
                  </a:lnTo>
                  <a:lnTo>
                    <a:pt x="1" y="1286"/>
                  </a:lnTo>
                  <a:lnTo>
                    <a:pt x="1408" y="474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1154220" y="2455996"/>
              <a:ext cx="90965" cy="82265"/>
            </a:xfrm>
            <a:custGeom>
              <a:avLst/>
              <a:gdLst/>
              <a:ahLst/>
              <a:cxnLst/>
              <a:rect l="l" t="t" r="r" b="b"/>
              <a:pathLst>
                <a:path w="1422" h="1286" extrusionOk="0">
                  <a:moveTo>
                    <a:pt x="1422" y="0"/>
                  </a:moveTo>
                  <a:lnTo>
                    <a:pt x="1" y="812"/>
                  </a:lnTo>
                  <a:lnTo>
                    <a:pt x="1" y="1285"/>
                  </a:lnTo>
                  <a:lnTo>
                    <a:pt x="1422" y="474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1510849" y="2343410"/>
              <a:ext cx="68448" cy="69343"/>
            </a:xfrm>
            <a:custGeom>
              <a:avLst/>
              <a:gdLst/>
              <a:ahLst/>
              <a:cxnLst/>
              <a:rect l="l" t="t" r="r" b="b"/>
              <a:pathLst>
                <a:path w="1070" h="1084" extrusionOk="0">
                  <a:moveTo>
                    <a:pt x="1070" y="1"/>
                  </a:moveTo>
                  <a:lnTo>
                    <a:pt x="1" y="610"/>
                  </a:lnTo>
                  <a:lnTo>
                    <a:pt x="1" y="1083"/>
                  </a:lnTo>
                  <a:lnTo>
                    <a:pt x="1070" y="461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1052125" y="1920189"/>
              <a:ext cx="138559" cy="110860"/>
            </a:xfrm>
            <a:custGeom>
              <a:avLst/>
              <a:gdLst/>
              <a:ahLst/>
              <a:cxnLst/>
              <a:rect l="l" t="t" r="r" b="b"/>
              <a:pathLst>
                <a:path w="2166" h="1733" extrusionOk="0">
                  <a:moveTo>
                    <a:pt x="2165" y="0"/>
                  </a:moveTo>
                  <a:lnTo>
                    <a:pt x="0" y="1259"/>
                  </a:lnTo>
                  <a:lnTo>
                    <a:pt x="0" y="1732"/>
                  </a:lnTo>
                  <a:lnTo>
                    <a:pt x="2165" y="474"/>
                  </a:lnTo>
                  <a:lnTo>
                    <a:pt x="21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1230407" y="2169478"/>
              <a:ext cx="90070" cy="82265"/>
            </a:xfrm>
            <a:custGeom>
              <a:avLst/>
              <a:gdLst/>
              <a:ahLst/>
              <a:cxnLst/>
              <a:rect l="l" t="t" r="r" b="b"/>
              <a:pathLst>
                <a:path w="1408" h="1286" extrusionOk="0">
                  <a:moveTo>
                    <a:pt x="1408" y="0"/>
                  </a:moveTo>
                  <a:lnTo>
                    <a:pt x="1" y="812"/>
                  </a:lnTo>
                  <a:lnTo>
                    <a:pt x="1" y="1286"/>
                  </a:lnTo>
                  <a:lnTo>
                    <a:pt x="1408" y="460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1154220" y="1485646"/>
              <a:ext cx="90965" cy="82329"/>
            </a:xfrm>
            <a:custGeom>
              <a:avLst/>
              <a:gdLst/>
              <a:ahLst/>
              <a:cxnLst/>
              <a:rect l="l" t="t" r="r" b="b"/>
              <a:pathLst>
                <a:path w="1422" h="1287" extrusionOk="0">
                  <a:moveTo>
                    <a:pt x="1422" y="1"/>
                  </a:moveTo>
                  <a:lnTo>
                    <a:pt x="1" y="813"/>
                  </a:lnTo>
                  <a:lnTo>
                    <a:pt x="1" y="1286"/>
                  </a:lnTo>
                  <a:lnTo>
                    <a:pt x="1422" y="474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1052125" y="1598168"/>
              <a:ext cx="138559" cy="109133"/>
            </a:xfrm>
            <a:custGeom>
              <a:avLst/>
              <a:gdLst/>
              <a:ahLst/>
              <a:cxnLst/>
              <a:rect l="l" t="t" r="r" b="b"/>
              <a:pathLst>
                <a:path w="2166" h="1706" extrusionOk="0">
                  <a:moveTo>
                    <a:pt x="2165" y="1"/>
                  </a:moveTo>
                  <a:lnTo>
                    <a:pt x="0" y="1232"/>
                  </a:lnTo>
                  <a:lnTo>
                    <a:pt x="0" y="1706"/>
                  </a:lnTo>
                  <a:lnTo>
                    <a:pt x="2165" y="461"/>
                  </a:lnTo>
                  <a:lnTo>
                    <a:pt x="21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1510849" y="1373124"/>
              <a:ext cx="68448" cy="69343"/>
            </a:xfrm>
            <a:custGeom>
              <a:avLst/>
              <a:gdLst/>
              <a:ahLst/>
              <a:cxnLst/>
              <a:rect l="l" t="t" r="r" b="b"/>
              <a:pathLst>
                <a:path w="1070" h="1084" extrusionOk="0">
                  <a:moveTo>
                    <a:pt x="1070" y="1"/>
                  </a:moveTo>
                  <a:lnTo>
                    <a:pt x="1" y="623"/>
                  </a:lnTo>
                  <a:lnTo>
                    <a:pt x="1" y="1083"/>
                  </a:lnTo>
                  <a:lnTo>
                    <a:pt x="1070" y="474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1360265" y="1920189"/>
              <a:ext cx="110860" cy="94420"/>
            </a:xfrm>
            <a:custGeom>
              <a:avLst/>
              <a:gdLst/>
              <a:ahLst/>
              <a:cxnLst/>
              <a:rect l="l" t="t" r="r" b="b"/>
              <a:pathLst>
                <a:path w="1733" h="1476" extrusionOk="0">
                  <a:moveTo>
                    <a:pt x="1732" y="0"/>
                  </a:moveTo>
                  <a:lnTo>
                    <a:pt x="0" y="1002"/>
                  </a:lnTo>
                  <a:lnTo>
                    <a:pt x="0" y="1475"/>
                  </a:lnTo>
                  <a:lnTo>
                    <a:pt x="1732" y="474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1510849" y="1858715"/>
              <a:ext cx="68448" cy="69343"/>
            </a:xfrm>
            <a:custGeom>
              <a:avLst/>
              <a:gdLst/>
              <a:ahLst/>
              <a:cxnLst/>
              <a:rect l="l" t="t" r="r" b="b"/>
              <a:pathLst>
                <a:path w="1070" h="1084" extrusionOk="0">
                  <a:moveTo>
                    <a:pt x="1070" y="1"/>
                  </a:moveTo>
                  <a:lnTo>
                    <a:pt x="1" y="609"/>
                  </a:lnTo>
                  <a:lnTo>
                    <a:pt x="1" y="1083"/>
                  </a:lnTo>
                  <a:lnTo>
                    <a:pt x="1070" y="461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1154220" y="2132248"/>
              <a:ext cx="90965" cy="82265"/>
            </a:xfrm>
            <a:custGeom>
              <a:avLst/>
              <a:gdLst/>
              <a:ahLst/>
              <a:cxnLst/>
              <a:rect l="l" t="t" r="r" b="b"/>
              <a:pathLst>
                <a:path w="1422" h="1286" extrusionOk="0">
                  <a:moveTo>
                    <a:pt x="1422" y="0"/>
                  </a:moveTo>
                  <a:lnTo>
                    <a:pt x="1" y="812"/>
                  </a:lnTo>
                  <a:lnTo>
                    <a:pt x="1" y="1286"/>
                  </a:lnTo>
                  <a:lnTo>
                    <a:pt x="1422" y="474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1052125" y="2243874"/>
              <a:ext cx="138559" cy="110860"/>
            </a:xfrm>
            <a:custGeom>
              <a:avLst/>
              <a:gdLst/>
              <a:ahLst/>
              <a:cxnLst/>
              <a:rect l="l" t="t" r="r" b="b"/>
              <a:pathLst>
                <a:path w="2166" h="1733" extrusionOk="0">
                  <a:moveTo>
                    <a:pt x="2165" y="1"/>
                  </a:moveTo>
                  <a:lnTo>
                    <a:pt x="0" y="1259"/>
                  </a:lnTo>
                  <a:lnTo>
                    <a:pt x="0" y="1733"/>
                  </a:lnTo>
                  <a:lnTo>
                    <a:pt x="2165" y="474"/>
                  </a:lnTo>
                  <a:lnTo>
                    <a:pt x="21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1447647" y="2019726"/>
              <a:ext cx="131650" cy="106510"/>
            </a:xfrm>
            <a:custGeom>
              <a:avLst/>
              <a:gdLst/>
              <a:ahLst/>
              <a:cxnLst/>
              <a:rect l="l" t="t" r="r" b="b"/>
              <a:pathLst>
                <a:path w="2058" h="1665" extrusionOk="0">
                  <a:moveTo>
                    <a:pt x="2058" y="0"/>
                  </a:moveTo>
                  <a:lnTo>
                    <a:pt x="1" y="1191"/>
                  </a:lnTo>
                  <a:lnTo>
                    <a:pt x="1" y="1665"/>
                  </a:lnTo>
                  <a:lnTo>
                    <a:pt x="2058" y="474"/>
                  </a:lnTo>
                  <a:lnTo>
                    <a:pt x="20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1230407" y="2493162"/>
              <a:ext cx="90070" cy="80602"/>
            </a:xfrm>
            <a:custGeom>
              <a:avLst/>
              <a:gdLst/>
              <a:ahLst/>
              <a:cxnLst/>
              <a:rect l="l" t="t" r="r" b="b"/>
              <a:pathLst>
                <a:path w="1408" h="1260" extrusionOk="0">
                  <a:moveTo>
                    <a:pt x="1408" y="1"/>
                  </a:moveTo>
                  <a:lnTo>
                    <a:pt x="1" y="813"/>
                  </a:lnTo>
                  <a:lnTo>
                    <a:pt x="1" y="1259"/>
                  </a:lnTo>
                  <a:lnTo>
                    <a:pt x="1408" y="447"/>
                  </a:lnTo>
                  <a:lnTo>
                    <a:pt x="14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1360265" y="2406612"/>
              <a:ext cx="110860" cy="92693"/>
            </a:xfrm>
            <a:custGeom>
              <a:avLst/>
              <a:gdLst/>
              <a:ahLst/>
              <a:cxnLst/>
              <a:rect l="l" t="t" r="r" b="b"/>
              <a:pathLst>
                <a:path w="1733" h="1449" extrusionOk="0">
                  <a:moveTo>
                    <a:pt x="1732" y="1"/>
                  </a:moveTo>
                  <a:lnTo>
                    <a:pt x="0" y="975"/>
                  </a:lnTo>
                  <a:lnTo>
                    <a:pt x="0" y="1449"/>
                  </a:lnTo>
                  <a:lnTo>
                    <a:pt x="1732" y="447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1360265" y="1759179"/>
              <a:ext cx="110860" cy="93524"/>
            </a:xfrm>
            <a:custGeom>
              <a:avLst/>
              <a:gdLst/>
              <a:ahLst/>
              <a:cxnLst/>
              <a:rect l="l" t="t" r="r" b="b"/>
              <a:pathLst>
                <a:path w="1733" h="1462" extrusionOk="0">
                  <a:moveTo>
                    <a:pt x="1732" y="0"/>
                  </a:moveTo>
                  <a:lnTo>
                    <a:pt x="0" y="1002"/>
                  </a:lnTo>
                  <a:lnTo>
                    <a:pt x="0" y="1462"/>
                  </a:lnTo>
                  <a:lnTo>
                    <a:pt x="1732" y="461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1052125" y="2045697"/>
              <a:ext cx="61475" cy="64994"/>
            </a:xfrm>
            <a:custGeom>
              <a:avLst/>
              <a:gdLst/>
              <a:ahLst/>
              <a:cxnLst/>
              <a:rect l="l" t="t" r="r" b="b"/>
              <a:pathLst>
                <a:path w="961" h="1016" extrusionOk="0">
                  <a:moveTo>
                    <a:pt x="961" y="0"/>
                  </a:moveTo>
                  <a:lnTo>
                    <a:pt x="0" y="569"/>
                  </a:lnTo>
                  <a:lnTo>
                    <a:pt x="0" y="1015"/>
                  </a:lnTo>
                  <a:lnTo>
                    <a:pt x="961" y="474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1052125" y="2530393"/>
              <a:ext cx="61475" cy="66721"/>
            </a:xfrm>
            <a:custGeom>
              <a:avLst/>
              <a:gdLst/>
              <a:ahLst/>
              <a:cxnLst/>
              <a:rect l="l" t="t" r="r" b="b"/>
              <a:pathLst>
                <a:path w="961" h="1043" extrusionOk="0">
                  <a:moveTo>
                    <a:pt x="961" y="1"/>
                  </a:moveTo>
                  <a:lnTo>
                    <a:pt x="0" y="569"/>
                  </a:lnTo>
                  <a:lnTo>
                    <a:pt x="0" y="1043"/>
                  </a:lnTo>
                  <a:lnTo>
                    <a:pt x="961" y="474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1284973" y="1320349"/>
              <a:ext cx="247628" cy="171440"/>
            </a:xfrm>
            <a:custGeom>
              <a:avLst/>
              <a:gdLst/>
              <a:ahLst/>
              <a:cxnLst/>
              <a:rect l="l" t="t" r="r" b="b"/>
              <a:pathLst>
                <a:path w="3871" h="2680" extrusionOk="0">
                  <a:moveTo>
                    <a:pt x="3870" y="0"/>
                  </a:moveTo>
                  <a:lnTo>
                    <a:pt x="0" y="2233"/>
                  </a:lnTo>
                  <a:lnTo>
                    <a:pt x="0" y="2679"/>
                  </a:lnTo>
                  <a:lnTo>
                    <a:pt x="3870" y="447"/>
                  </a:lnTo>
                  <a:lnTo>
                    <a:pt x="38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1230407" y="1521980"/>
              <a:ext cx="90070" cy="82329"/>
            </a:xfrm>
            <a:custGeom>
              <a:avLst/>
              <a:gdLst/>
              <a:ahLst/>
              <a:cxnLst/>
              <a:rect l="l" t="t" r="r" b="b"/>
              <a:pathLst>
                <a:path w="1408" h="1287" extrusionOk="0">
                  <a:moveTo>
                    <a:pt x="1408" y="1"/>
                  </a:moveTo>
                  <a:lnTo>
                    <a:pt x="1" y="813"/>
                  </a:lnTo>
                  <a:lnTo>
                    <a:pt x="1" y="1286"/>
                  </a:lnTo>
                  <a:lnTo>
                    <a:pt x="1408" y="475"/>
                  </a:lnTo>
                  <a:lnTo>
                    <a:pt x="14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1052125" y="2082927"/>
              <a:ext cx="138559" cy="109133"/>
            </a:xfrm>
            <a:custGeom>
              <a:avLst/>
              <a:gdLst/>
              <a:ahLst/>
              <a:cxnLst/>
              <a:rect l="l" t="t" r="r" b="b"/>
              <a:pathLst>
                <a:path w="2166" h="1706" extrusionOk="0">
                  <a:moveTo>
                    <a:pt x="2165" y="0"/>
                  </a:moveTo>
                  <a:lnTo>
                    <a:pt x="0" y="1245"/>
                  </a:lnTo>
                  <a:lnTo>
                    <a:pt x="0" y="1705"/>
                  </a:lnTo>
                  <a:lnTo>
                    <a:pt x="2165" y="460"/>
                  </a:lnTo>
                  <a:lnTo>
                    <a:pt x="21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1284973" y="2289804"/>
              <a:ext cx="247628" cy="173167"/>
            </a:xfrm>
            <a:custGeom>
              <a:avLst/>
              <a:gdLst/>
              <a:ahLst/>
              <a:cxnLst/>
              <a:rect l="l" t="t" r="r" b="b"/>
              <a:pathLst>
                <a:path w="3871" h="2707" extrusionOk="0">
                  <a:moveTo>
                    <a:pt x="3870" y="0"/>
                  </a:moveTo>
                  <a:lnTo>
                    <a:pt x="0" y="2246"/>
                  </a:lnTo>
                  <a:lnTo>
                    <a:pt x="0" y="2706"/>
                  </a:lnTo>
                  <a:lnTo>
                    <a:pt x="3870" y="474"/>
                  </a:lnTo>
                  <a:lnTo>
                    <a:pt x="38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1709921" y="1125563"/>
              <a:ext cx="160245" cy="121287"/>
            </a:xfrm>
            <a:custGeom>
              <a:avLst/>
              <a:gdLst/>
              <a:ahLst/>
              <a:cxnLst/>
              <a:rect l="l" t="t" r="r" b="b"/>
              <a:pathLst>
                <a:path w="2505" h="1896" extrusionOk="0">
                  <a:moveTo>
                    <a:pt x="2504" y="1"/>
                  </a:moveTo>
                  <a:lnTo>
                    <a:pt x="1" y="1435"/>
                  </a:lnTo>
                  <a:lnTo>
                    <a:pt x="1" y="1895"/>
                  </a:lnTo>
                  <a:lnTo>
                    <a:pt x="2504" y="447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1572323" y="1563560"/>
              <a:ext cx="97874" cy="86615"/>
            </a:xfrm>
            <a:custGeom>
              <a:avLst/>
              <a:gdLst/>
              <a:ahLst/>
              <a:cxnLst/>
              <a:rect l="l" t="t" r="r" b="b"/>
              <a:pathLst>
                <a:path w="1530" h="1354" extrusionOk="0">
                  <a:moveTo>
                    <a:pt x="1529" y="0"/>
                  </a:moveTo>
                  <a:lnTo>
                    <a:pt x="0" y="880"/>
                  </a:lnTo>
                  <a:lnTo>
                    <a:pt x="0" y="1354"/>
                  </a:lnTo>
                  <a:lnTo>
                    <a:pt x="1529" y="461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1284973" y="1894218"/>
              <a:ext cx="92629" cy="83993"/>
            </a:xfrm>
            <a:custGeom>
              <a:avLst/>
              <a:gdLst/>
              <a:ahLst/>
              <a:cxnLst/>
              <a:rect l="l" t="t" r="r" b="b"/>
              <a:pathLst>
                <a:path w="1448" h="1313" extrusionOk="0">
                  <a:moveTo>
                    <a:pt x="1448" y="0"/>
                  </a:moveTo>
                  <a:lnTo>
                    <a:pt x="0" y="839"/>
                  </a:lnTo>
                  <a:lnTo>
                    <a:pt x="0" y="1313"/>
                  </a:lnTo>
                  <a:lnTo>
                    <a:pt x="1448" y="460"/>
                  </a:lnTo>
                  <a:lnTo>
                    <a:pt x="1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1619085" y="1721117"/>
              <a:ext cx="196516" cy="144572"/>
            </a:xfrm>
            <a:custGeom>
              <a:avLst/>
              <a:gdLst/>
              <a:ahLst/>
              <a:cxnLst/>
              <a:rect l="l" t="t" r="r" b="b"/>
              <a:pathLst>
                <a:path w="3072" h="2260" extrusionOk="0">
                  <a:moveTo>
                    <a:pt x="3072" y="0"/>
                  </a:moveTo>
                  <a:lnTo>
                    <a:pt x="0" y="1786"/>
                  </a:lnTo>
                  <a:lnTo>
                    <a:pt x="0" y="2260"/>
                  </a:lnTo>
                  <a:lnTo>
                    <a:pt x="3072" y="474"/>
                  </a:lnTo>
                  <a:lnTo>
                    <a:pt x="30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1052125" y="2208435"/>
              <a:ext cx="61475" cy="64930"/>
            </a:xfrm>
            <a:custGeom>
              <a:avLst/>
              <a:gdLst/>
              <a:ahLst/>
              <a:cxnLst/>
              <a:rect l="l" t="t" r="r" b="b"/>
              <a:pathLst>
                <a:path w="961" h="1015" extrusionOk="0">
                  <a:moveTo>
                    <a:pt x="961" y="0"/>
                  </a:moveTo>
                  <a:lnTo>
                    <a:pt x="0" y="541"/>
                  </a:lnTo>
                  <a:lnTo>
                    <a:pt x="0" y="1015"/>
                  </a:lnTo>
                  <a:lnTo>
                    <a:pt x="961" y="460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1284973" y="1887309"/>
              <a:ext cx="385227" cy="251914"/>
            </a:xfrm>
            <a:custGeom>
              <a:avLst/>
              <a:gdLst/>
              <a:ahLst/>
              <a:cxnLst/>
              <a:rect l="l" t="t" r="r" b="b"/>
              <a:pathLst>
                <a:path w="6022" h="3938" extrusionOk="0">
                  <a:moveTo>
                    <a:pt x="6021" y="0"/>
                  </a:moveTo>
                  <a:lnTo>
                    <a:pt x="3938" y="1191"/>
                  </a:lnTo>
                  <a:lnTo>
                    <a:pt x="0" y="3478"/>
                  </a:lnTo>
                  <a:lnTo>
                    <a:pt x="0" y="3938"/>
                  </a:lnTo>
                  <a:lnTo>
                    <a:pt x="3938" y="1651"/>
                  </a:lnTo>
                  <a:lnTo>
                    <a:pt x="6021" y="447"/>
                  </a:lnTo>
                  <a:lnTo>
                    <a:pt x="60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1360265" y="2118366"/>
              <a:ext cx="47658" cy="57189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745" y="1"/>
                  </a:moveTo>
                  <a:lnTo>
                    <a:pt x="0" y="447"/>
                  </a:lnTo>
                  <a:lnTo>
                    <a:pt x="0" y="894"/>
                  </a:lnTo>
                  <a:lnTo>
                    <a:pt x="745" y="474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Podnaslov 4">
            <a:extLst>
              <a:ext uri="{FF2B5EF4-FFF2-40B4-BE49-F238E27FC236}">
                <a16:creationId xmlns:a16="http://schemas.microsoft.com/office/drawing/2014/main" id="{C19435FD-1F7C-9FD8-9F31-E95F116ED7EE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9814426" y="2941023"/>
            <a:ext cx="2469900" cy="684900"/>
          </a:xfrm>
        </p:spPr>
        <p:txBody>
          <a:bodyPr/>
          <a:lstStyle/>
          <a:p>
            <a:endParaRPr lang="sl-S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6"/>
          <p:cNvSpPr txBox="1">
            <a:spLocks noGrp="1"/>
          </p:cNvSpPr>
          <p:nvPr>
            <p:ph type="title"/>
          </p:nvPr>
        </p:nvSpPr>
        <p:spPr>
          <a:xfrm>
            <a:off x="4760597" y="0"/>
            <a:ext cx="4210176" cy="230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4000" dirty="0">
                <a:solidFill>
                  <a:schemeClr val="bg2"/>
                </a:solidFill>
              </a:rPr>
              <a:t>Mobilnost z namenom študija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987" name="Google Shape;987;p36"/>
          <p:cNvSpPr txBox="1">
            <a:spLocks noGrp="1"/>
          </p:cNvSpPr>
          <p:nvPr>
            <p:ph type="title" idx="2"/>
          </p:nvPr>
        </p:nvSpPr>
        <p:spPr>
          <a:xfrm>
            <a:off x="3326614" y="662067"/>
            <a:ext cx="1300500" cy="113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989" name="Google Shape;989;p36"/>
          <p:cNvSpPr/>
          <p:nvPr/>
        </p:nvSpPr>
        <p:spPr>
          <a:xfrm>
            <a:off x="225318" y="3213055"/>
            <a:ext cx="289851" cy="368283"/>
          </a:xfrm>
          <a:custGeom>
            <a:avLst/>
            <a:gdLst/>
            <a:ahLst/>
            <a:cxnLst/>
            <a:rect l="l" t="t" r="r" b="b"/>
            <a:pathLst>
              <a:path w="4601" h="5846" extrusionOk="0">
                <a:moveTo>
                  <a:pt x="4587" y="0"/>
                </a:moveTo>
                <a:cubicBezTo>
                  <a:pt x="4587" y="0"/>
                  <a:pt x="4560" y="0"/>
                  <a:pt x="4560" y="28"/>
                </a:cubicBezTo>
                <a:cubicBezTo>
                  <a:pt x="4357" y="2220"/>
                  <a:pt x="2734" y="4263"/>
                  <a:pt x="0" y="5792"/>
                </a:cubicBezTo>
                <a:lnTo>
                  <a:pt x="0" y="5819"/>
                </a:lnTo>
                <a:cubicBezTo>
                  <a:pt x="0" y="5846"/>
                  <a:pt x="14" y="5846"/>
                  <a:pt x="14" y="5846"/>
                </a:cubicBezTo>
                <a:cubicBezTo>
                  <a:pt x="2774" y="4303"/>
                  <a:pt x="4398" y="2233"/>
                  <a:pt x="4601" y="28"/>
                </a:cubicBezTo>
                <a:cubicBezTo>
                  <a:pt x="4601" y="28"/>
                  <a:pt x="4601" y="0"/>
                  <a:pt x="45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36"/>
          <p:cNvSpPr/>
          <p:nvPr/>
        </p:nvSpPr>
        <p:spPr>
          <a:xfrm>
            <a:off x="429875" y="3334075"/>
            <a:ext cx="51217" cy="247265"/>
          </a:xfrm>
          <a:custGeom>
            <a:avLst/>
            <a:gdLst/>
            <a:ahLst/>
            <a:cxnLst/>
            <a:rect l="l" t="t" r="r" b="b"/>
            <a:pathLst>
              <a:path w="813" h="3925" extrusionOk="0">
                <a:moveTo>
                  <a:pt x="799" y="1"/>
                </a:moveTo>
                <a:cubicBezTo>
                  <a:pt x="799" y="1"/>
                  <a:pt x="772" y="1"/>
                  <a:pt x="772" y="14"/>
                </a:cubicBezTo>
                <a:cubicBezTo>
                  <a:pt x="799" y="1381"/>
                  <a:pt x="529" y="2680"/>
                  <a:pt x="1" y="3884"/>
                </a:cubicBezTo>
                <a:cubicBezTo>
                  <a:pt x="1" y="3898"/>
                  <a:pt x="1" y="3925"/>
                  <a:pt x="14" y="3925"/>
                </a:cubicBezTo>
                <a:cubicBezTo>
                  <a:pt x="14" y="3925"/>
                  <a:pt x="28" y="3925"/>
                  <a:pt x="14" y="3898"/>
                </a:cubicBezTo>
                <a:cubicBezTo>
                  <a:pt x="556" y="2707"/>
                  <a:pt x="813" y="1395"/>
                  <a:pt x="813" y="14"/>
                </a:cubicBezTo>
                <a:cubicBezTo>
                  <a:pt x="813" y="14"/>
                  <a:pt x="813" y="1"/>
                  <a:pt x="7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36"/>
          <p:cNvSpPr/>
          <p:nvPr/>
        </p:nvSpPr>
        <p:spPr>
          <a:xfrm>
            <a:off x="270362" y="3103437"/>
            <a:ext cx="59785" cy="30239"/>
          </a:xfrm>
          <a:custGeom>
            <a:avLst/>
            <a:gdLst/>
            <a:ahLst/>
            <a:cxnLst/>
            <a:rect l="l" t="t" r="r" b="b"/>
            <a:pathLst>
              <a:path w="949" h="480" extrusionOk="0">
                <a:moveTo>
                  <a:pt x="514" y="1"/>
                </a:moveTo>
                <a:cubicBezTo>
                  <a:pt x="195" y="1"/>
                  <a:pt x="1" y="348"/>
                  <a:pt x="381" y="455"/>
                </a:cubicBezTo>
                <a:cubicBezTo>
                  <a:pt x="448" y="472"/>
                  <a:pt x="508" y="479"/>
                  <a:pt x="560" y="479"/>
                </a:cubicBezTo>
                <a:cubicBezTo>
                  <a:pt x="933" y="479"/>
                  <a:pt x="949" y="105"/>
                  <a:pt x="652" y="22"/>
                </a:cubicBezTo>
                <a:cubicBezTo>
                  <a:pt x="605" y="7"/>
                  <a:pt x="558" y="1"/>
                  <a:pt x="5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36"/>
          <p:cNvSpPr/>
          <p:nvPr/>
        </p:nvSpPr>
        <p:spPr>
          <a:xfrm>
            <a:off x="270299" y="3121392"/>
            <a:ext cx="59848" cy="30995"/>
          </a:xfrm>
          <a:custGeom>
            <a:avLst/>
            <a:gdLst/>
            <a:ahLst/>
            <a:cxnLst/>
            <a:rect l="l" t="t" r="r" b="b"/>
            <a:pathLst>
              <a:path w="950" h="492" extrusionOk="0">
                <a:moveTo>
                  <a:pt x="519" y="0"/>
                </a:moveTo>
                <a:cubicBezTo>
                  <a:pt x="198" y="0"/>
                  <a:pt x="1" y="360"/>
                  <a:pt x="382" y="468"/>
                </a:cubicBezTo>
                <a:cubicBezTo>
                  <a:pt x="449" y="484"/>
                  <a:pt x="509" y="492"/>
                  <a:pt x="561" y="492"/>
                </a:cubicBezTo>
                <a:cubicBezTo>
                  <a:pt x="934" y="492"/>
                  <a:pt x="950" y="116"/>
                  <a:pt x="653" y="21"/>
                </a:cubicBezTo>
                <a:cubicBezTo>
                  <a:pt x="607" y="7"/>
                  <a:pt x="562" y="0"/>
                  <a:pt x="5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36"/>
          <p:cNvSpPr/>
          <p:nvPr/>
        </p:nvSpPr>
        <p:spPr>
          <a:xfrm>
            <a:off x="270173" y="3138402"/>
            <a:ext cx="59218" cy="30995"/>
          </a:xfrm>
          <a:custGeom>
            <a:avLst/>
            <a:gdLst/>
            <a:ahLst/>
            <a:cxnLst/>
            <a:rect l="l" t="t" r="r" b="b"/>
            <a:pathLst>
              <a:path w="940" h="492" extrusionOk="0">
                <a:moveTo>
                  <a:pt x="511" y="1"/>
                </a:moveTo>
                <a:cubicBezTo>
                  <a:pt x="199" y="1"/>
                  <a:pt x="1" y="361"/>
                  <a:pt x="371" y="468"/>
                </a:cubicBezTo>
                <a:cubicBezTo>
                  <a:pt x="436" y="485"/>
                  <a:pt x="495" y="492"/>
                  <a:pt x="546" y="492"/>
                </a:cubicBezTo>
                <a:cubicBezTo>
                  <a:pt x="923" y="492"/>
                  <a:pt x="939" y="105"/>
                  <a:pt x="642" y="22"/>
                </a:cubicBezTo>
                <a:cubicBezTo>
                  <a:pt x="597" y="7"/>
                  <a:pt x="553" y="1"/>
                  <a:pt x="5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36"/>
          <p:cNvSpPr/>
          <p:nvPr/>
        </p:nvSpPr>
        <p:spPr>
          <a:xfrm>
            <a:off x="257700" y="3129519"/>
            <a:ext cx="82779" cy="160329"/>
          </a:xfrm>
          <a:custGeom>
            <a:avLst/>
            <a:gdLst/>
            <a:ahLst/>
            <a:cxnLst/>
            <a:rect l="l" t="t" r="r" b="b"/>
            <a:pathLst>
              <a:path w="1314" h="2545" extrusionOk="0">
                <a:moveTo>
                  <a:pt x="461" y="0"/>
                </a:moveTo>
                <a:lnTo>
                  <a:pt x="461" y="0"/>
                </a:lnTo>
                <a:cubicBezTo>
                  <a:pt x="474" y="95"/>
                  <a:pt x="461" y="230"/>
                  <a:pt x="447" y="366"/>
                </a:cubicBezTo>
                <a:cubicBezTo>
                  <a:pt x="434" y="433"/>
                  <a:pt x="407" y="515"/>
                  <a:pt x="393" y="582"/>
                </a:cubicBezTo>
                <a:cubicBezTo>
                  <a:pt x="325" y="785"/>
                  <a:pt x="258" y="975"/>
                  <a:pt x="177" y="1083"/>
                </a:cubicBezTo>
                <a:cubicBezTo>
                  <a:pt x="136" y="1110"/>
                  <a:pt x="136" y="1164"/>
                  <a:pt x="177" y="1191"/>
                </a:cubicBezTo>
                <a:cubicBezTo>
                  <a:pt x="149" y="1299"/>
                  <a:pt x="95" y="1381"/>
                  <a:pt x="41" y="1462"/>
                </a:cubicBezTo>
                <a:cubicBezTo>
                  <a:pt x="14" y="1502"/>
                  <a:pt x="28" y="1557"/>
                  <a:pt x="55" y="1584"/>
                </a:cubicBezTo>
                <a:cubicBezTo>
                  <a:pt x="68" y="1597"/>
                  <a:pt x="95" y="1597"/>
                  <a:pt x="109" y="1597"/>
                </a:cubicBezTo>
                <a:cubicBezTo>
                  <a:pt x="122" y="1597"/>
                  <a:pt x="122" y="1584"/>
                  <a:pt x="149" y="1584"/>
                </a:cubicBezTo>
                <a:cubicBezTo>
                  <a:pt x="109" y="1692"/>
                  <a:pt x="95" y="1773"/>
                  <a:pt x="41" y="1922"/>
                </a:cubicBezTo>
                <a:cubicBezTo>
                  <a:pt x="1" y="1962"/>
                  <a:pt x="41" y="2003"/>
                  <a:pt x="68" y="2030"/>
                </a:cubicBezTo>
                <a:lnTo>
                  <a:pt x="109" y="2030"/>
                </a:lnTo>
                <a:cubicBezTo>
                  <a:pt x="122" y="2030"/>
                  <a:pt x="122" y="2003"/>
                  <a:pt x="136" y="2003"/>
                </a:cubicBezTo>
                <a:lnTo>
                  <a:pt x="177" y="2003"/>
                </a:lnTo>
                <a:cubicBezTo>
                  <a:pt x="177" y="2003"/>
                  <a:pt x="177" y="1990"/>
                  <a:pt x="190" y="1990"/>
                </a:cubicBezTo>
                <a:lnTo>
                  <a:pt x="190" y="1990"/>
                </a:lnTo>
                <a:cubicBezTo>
                  <a:pt x="177" y="2044"/>
                  <a:pt x="177" y="2111"/>
                  <a:pt x="163" y="2165"/>
                </a:cubicBezTo>
                <a:cubicBezTo>
                  <a:pt x="136" y="2206"/>
                  <a:pt x="163" y="2247"/>
                  <a:pt x="204" y="2260"/>
                </a:cubicBezTo>
                <a:lnTo>
                  <a:pt x="231" y="2260"/>
                </a:lnTo>
                <a:cubicBezTo>
                  <a:pt x="258" y="2260"/>
                  <a:pt x="271" y="2247"/>
                  <a:pt x="298" y="2206"/>
                </a:cubicBezTo>
                <a:lnTo>
                  <a:pt x="298" y="2206"/>
                </a:lnTo>
                <a:cubicBezTo>
                  <a:pt x="271" y="2260"/>
                  <a:pt x="271" y="2301"/>
                  <a:pt x="258" y="2341"/>
                </a:cubicBezTo>
                <a:cubicBezTo>
                  <a:pt x="244" y="2382"/>
                  <a:pt x="258" y="2436"/>
                  <a:pt x="312" y="2450"/>
                </a:cubicBezTo>
                <a:lnTo>
                  <a:pt x="325" y="2450"/>
                </a:lnTo>
                <a:cubicBezTo>
                  <a:pt x="366" y="2450"/>
                  <a:pt x="393" y="2423"/>
                  <a:pt x="407" y="2395"/>
                </a:cubicBezTo>
                <a:cubicBezTo>
                  <a:pt x="434" y="2341"/>
                  <a:pt x="434" y="2274"/>
                  <a:pt x="447" y="2233"/>
                </a:cubicBezTo>
                <a:lnTo>
                  <a:pt x="447" y="2233"/>
                </a:lnTo>
                <a:cubicBezTo>
                  <a:pt x="447" y="2301"/>
                  <a:pt x="447" y="2382"/>
                  <a:pt x="434" y="2463"/>
                </a:cubicBezTo>
                <a:cubicBezTo>
                  <a:pt x="407" y="2490"/>
                  <a:pt x="447" y="2544"/>
                  <a:pt x="501" y="2544"/>
                </a:cubicBezTo>
                <a:lnTo>
                  <a:pt x="515" y="2544"/>
                </a:lnTo>
                <a:cubicBezTo>
                  <a:pt x="569" y="2544"/>
                  <a:pt x="596" y="2517"/>
                  <a:pt x="596" y="2477"/>
                </a:cubicBezTo>
                <a:cubicBezTo>
                  <a:pt x="610" y="2423"/>
                  <a:pt x="610" y="2382"/>
                  <a:pt x="610" y="2328"/>
                </a:cubicBezTo>
                <a:cubicBezTo>
                  <a:pt x="637" y="2368"/>
                  <a:pt x="650" y="2395"/>
                  <a:pt x="704" y="2395"/>
                </a:cubicBezTo>
                <a:cubicBezTo>
                  <a:pt x="745" y="2395"/>
                  <a:pt x="785" y="2368"/>
                  <a:pt x="785" y="2314"/>
                </a:cubicBezTo>
                <a:lnTo>
                  <a:pt x="785" y="2057"/>
                </a:lnTo>
                <a:cubicBezTo>
                  <a:pt x="799" y="2179"/>
                  <a:pt x="812" y="2274"/>
                  <a:pt x="840" y="2395"/>
                </a:cubicBezTo>
                <a:cubicBezTo>
                  <a:pt x="853" y="2436"/>
                  <a:pt x="880" y="2463"/>
                  <a:pt x="921" y="2463"/>
                </a:cubicBezTo>
                <a:lnTo>
                  <a:pt x="934" y="2463"/>
                </a:lnTo>
                <a:cubicBezTo>
                  <a:pt x="988" y="2450"/>
                  <a:pt x="1015" y="2409"/>
                  <a:pt x="1002" y="2368"/>
                </a:cubicBezTo>
                <a:cubicBezTo>
                  <a:pt x="975" y="2247"/>
                  <a:pt x="975" y="2111"/>
                  <a:pt x="948" y="1976"/>
                </a:cubicBezTo>
                <a:lnTo>
                  <a:pt x="948" y="1976"/>
                </a:lnTo>
                <a:lnTo>
                  <a:pt x="1002" y="2179"/>
                </a:lnTo>
                <a:cubicBezTo>
                  <a:pt x="1015" y="2233"/>
                  <a:pt x="1056" y="2247"/>
                  <a:pt x="1083" y="2247"/>
                </a:cubicBezTo>
                <a:lnTo>
                  <a:pt x="1110" y="2247"/>
                </a:lnTo>
                <a:cubicBezTo>
                  <a:pt x="1151" y="2233"/>
                  <a:pt x="1191" y="2192"/>
                  <a:pt x="1178" y="2138"/>
                </a:cubicBezTo>
                <a:cubicBezTo>
                  <a:pt x="1138" y="2060"/>
                  <a:pt x="1137" y="1981"/>
                  <a:pt x="1125" y="1902"/>
                </a:cubicBezTo>
                <a:lnTo>
                  <a:pt x="1125" y="1902"/>
                </a:lnTo>
                <a:cubicBezTo>
                  <a:pt x="1128" y="1913"/>
                  <a:pt x="1137" y="1924"/>
                  <a:pt x="1137" y="1935"/>
                </a:cubicBezTo>
                <a:cubicBezTo>
                  <a:pt x="1137" y="1976"/>
                  <a:pt x="1178" y="1990"/>
                  <a:pt x="1205" y="1990"/>
                </a:cubicBezTo>
                <a:lnTo>
                  <a:pt x="1245" y="1990"/>
                </a:lnTo>
                <a:cubicBezTo>
                  <a:pt x="1286" y="1976"/>
                  <a:pt x="1313" y="1922"/>
                  <a:pt x="1286" y="1895"/>
                </a:cubicBezTo>
                <a:cubicBezTo>
                  <a:pt x="1259" y="1800"/>
                  <a:pt x="1218" y="1705"/>
                  <a:pt x="1191" y="1597"/>
                </a:cubicBezTo>
                <a:lnTo>
                  <a:pt x="1191" y="1597"/>
                </a:lnTo>
                <a:cubicBezTo>
                  <a:pt x="1205" y="1597"/>
                  <a:pt x="1205" y="1624"/>
                  <a:pt x="1218" y="1624"/>
                </a:cubicBezTo>
                <a:cubicBezTo>
                  <a:pt x="1245" y="1624"/>
                  <a:pt x="1259" y="1624"/>
                  <a:pt x="1273" y="1597"/>
                </a:cubicBezTo>
                <a:cubicBezTo>
                  <a:pt x="1313" y="1570"/>
                  <a:pt x="1313" y="1516"/>
                  <a:pt x="1286" y="1489"/>
                </a:cubicBezTo>
                <a:cubicBezTo>
                  <a:pt x="1218" y="1381"/>
                  <a:pt x="1178" y="1286"/>
                  <a:pt x="1124" y="1164"/>
                </a:cubicBezTo>
                <a:lnTo>
                  <a:pt x="1137" y="1164"/>
                </a:lnTo>
                <a:cubicBezTo>
                  <a:pt x="1178" y="1124"/>
                  <a:pt x="1178" y="1083"/>
                  <a:pt x="1151" y="1042"/>
                </a:cubicBezTo>
                <a:cubicBezTo>
                  <a:pt x="1083" y="961"/>
                  <a:pt x="1043" y="826"/>
                  <a:pt x="988" y="650"/>
                </a:cubicBezTo>
                <a:cubicBezTo>
                  <a:pt x="975" y="447"/>
                  <a:pt x="975" y="271"/>
                  <a:pt x="975" y="68"/>
                </a:cubicBezTo>
                <a:lnTo>
                  <a:pt x="46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5" name="Google Shape;995;p36"/>
          <p:cNvGrpSpPr/>
          <p:nvPr/>
        </p:nvGrpSpPr>
        <p:grpSpPr>
          <a:xfrm>
            <a:off x="489030" y="493731"/>
            <a:ext cx="2778947" cy="2903465"/>
            <a:chOff x="1145913" y="1198339"/>
            <a:chExt cx="2778947" cy="2903465"/>
          </a:xfrm>
        </p:grpSpPr>
        <p:sp>
          <p:nvSpPr>
            <p:cNvPr id="996" name="Google Shape;996;p36"/>
            <p:cNvSpPr/>
            <p:nvPr/>
          </p:nvSpPr>
          <p:spPr>
            <a:xfrm>
              <a:off x="3169616" y="2471037"/>
              <a:ext cx="28160" cy="45232"/>
            </a:xfrm>
            <a:custGeom>
              <a:avLst/>
              <a:gdLst/>
              <a:ahLst/>
              <a:cxnLst/>
              <a:rect l="l" t="t" r="r" b="b"/>
              <a:pathLst>
                <a:path w="447" h="718" extrusionOk="0">
                  <a:moveTo>
                    <a:pt x="447" y="1"/>
                  </a:moveTo>
                  <a:lnTo>
                    <a:pt x="0" y="258"/>
                  </a:lnTo>
                  <a:lnTo>
                    <a:pt x="0" y="718"/>
                  </a:lnTo>
                  <a:lnTo>
                    <a:pt x="447" y="461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6"/>
            <p:cNvSpPr/>
            <p:nvPr/>
          </p:nvSpPr>
          <p:spPr>
            <a:xfrm>
              <a:off x="1564475" y="1748632"/>
              <a:ext cx="2189037" cy="1657590"/>
            </a:xfrm>
            <a:custGeom>
              <a:avLst/>
              <a:gdLst/>
              <a:ahLst/>
              <a:cxnLst/>
              <a:rect l="l" t="t" r="r" b="b"/>
              <a:pathLst>
                <a:path w="34748" h="26312" extrusionOk="0">
                  <a:moveTo>
                    <a:pt x="7606" y="1"/>
                  </a:moveTo>
                  <a:cubicBezTo>
                    <a:pt x="4278" y="1"/>
                    <a:pt x="1633" y="1076"/>
                    <a:pt x="14" y="3133"/>
                  </a:cubicBezTo>
                  <a:cubicBezTo>
                    <a:pt x="0" y="3146"/>
                    <a:pt x="0" y="3173"/>
                    <a:pt x="14" y="3187"/>
                  </a:cubicBezTo>
                  <a:cubicBezTo>
                    <a:pt x="27" y="3194"/>
                    <a:pt x="37" y="3197"/>
                    <a:pt x="46" y="3197"/>
                  </a:cubicBezTo>
                  <a:cubicBezTo>
                    <a:pt x="54" y="3197"/>
                    <a:pt x="61" y="3194"/>
                    <a:pt x="68" y="3187"/>
                  </a:cubicBezTo>
                  <a:cubicBezTo>
                    <a:pt x="1650" y="1167"/>
                    <a:pt x="4272" y="90"/>
                    <a:pt x="7578" y="90"/>
                  </a:cubicBezTo>
                  <a:cubicBezTo>
                    <a:pt x="8370" y="90"/>
                    <a:pt x="9201" y="152"/>
                    <a:pt x="10067" y="278"/>
                  </a:cubicBezTo>
                  <a:cubicBezTo>
                    <a:pt x="19322" y="1577"/>
                    <a:pt x="29701" y="9709"/>
                    <a:pt x="33192" y="18382"/>
                  </a:cubicBezTo>
                  <a:cubicBezTo>
                    <a:pt x="34356" y="21291"/>
                    <a:pt x="34640" y="24025"/>
                    <a:pt x="34017" y="26257"/>
                  </a:cubicBezTo>
                  <a:cubicBezTo>
                    <a:pt x="34017" y="26271"/>
                    <a:pt x="34017" y="26311"/>
                    <a:pt x="34044" y="26311"/>
                  </a:cubicBezTo>
                  <a:cubicBezTo>
                    <a:pt x="34071" y="26311"/>
                    <a:pt x="34085" y="26311"/>
                    <a:pt x="34098" y="26271"/>
                  </a:cubicBezTo>
                  <a:cubicBezTo>
                    <a:pt x="34748" y="24025"/>
                    <a:pt x="34450" y="21278"/>
                    <a:pt x="33273" y="18355"/>
                  </a:cubicBezTo>
                  <a:cubicBezTo>
                    <a:pt x="29768" y="9655"/>
                    <a:pt x="19363" y="1509"/>
                    <a:pt x="10081" y="183"/>
                  </a:cubicBezTo>
                  <a:cubicBezTo>
                    <a:pt x="9221" y="61"/>
                    <a:pt x="8394" y="1"/>
                    <a:pt x="7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6"/>
            <p:cNvSpPr/>
            <p:nvPr/>
          </p:nvSpPr>
          <p:spPr>
            <a:xfrm>
              <a:off x="1535433" y="1750144"/>
              <a:ext cx="2159302" cy="1159091"/>
            </a:xfrm>
            <a:custGeom>
              <a:avLst/>
              <a:gdLst/>
              <a:ahLst/>
              <a:cxnLst/>
              <a:rect l="l" t="t" r="r" b="b"/>
              <a:pathLst>
                <a:path w="34276" h="18399" extrusionOk="0">
                  <a:moveTo>
                    <a:pt x="25699" y="0"/>
                  </a:moveTo>
                  <a:cubicBezTo>
                    <a:pt x="24902" y="0"/>
                    <a:pt x="24068" y="62"/>
                    <a:pt x="23207" y="186"/>
                  </a:cubicBezTo>
                  <a:cubicBezTo>
                    <a:pt x="13925" y="1498"/>
                    <a:pt x="3519" y="9658"/>
                    <a:pt x="28" y="18345"/>
                  </a:cubicBezTo>
                  <a:cubicBezTo>
                    <a:pt x="1" y="18372"/>
                    <a:pt x="28" y="18385"/>
                    <a:pt x="55" y="18399"/>
                  </a:cubicBezTo>
                  <a:cubicBezTo>
                    <a:pt x="55" y="18399"/>
                    <a:pt x="69" y="18399"/>
                    <a:pt x="96" y="18358"/>
                  </a:cubicBezTo>
                  <a:cubicBezTo>
                    <a:pt x="3573" y="9685"/>
                    <a:pt x="13965" y="1566"/>
                    <a:pt x="23207" y="254"/>
                  </a:cubicBezTo>
                  <a:cubicBezTo>
                    <a:pt x="24045" y="136"/>
                    <a:pt x="24852" y="78"/>
                    <a:pt x="25623" y="78"/>
                  </a:cubicBezTo>
                  <a:cubicBezTo>
                    <a:pt x="29809" y="78"/>
                    <a:pt x="32939" y="1785"/>
                    <a:pt x="34208" y="4881"/>
                  </a:cubicBezTo>
                  <a:cubicBezTo>
                    <a:pt x="34221" y="4895"/>
                    <a:pt x="34235" y="4895"/>
                    <a:pt x="34262" y="4895"/>
                  </a:cubicBezTo>
                  <a:cubicBezTo>
                    <a:pt x="34275" y="4881"/>
                    <a:pt x="34275" y="4868"/>
                    <a:pt x="34275" y="4854"/>
                  </a:cubicBezTo>
                  <a:cubicBezTo>
                    <a:pt x="33545" y="3054"/>
                    <a:pt x="32178" y="1688"/>
                    <a:pt x="30311" y="876"/>
                  </a:cubicBezTo>
                  <a:cubicBezTo>
                    <a:pt x="28995" y="292"/>
                    <a:pt x="27432" y="0"/>
                    <a:pt x="25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6"/>
            <p:cNvSpPr/>
            <p:nvPr/>
          </p:nvSpPr>
          <p:spPr>
            <a:xfrm>
              <a:off x="1304480" y="1997539"/>
              <a:ext cx="2605073" cy="728440"/>
            </a:xfrm>
            <a:custGeom>
              <a:avLst/>
              <a:gdLst/>
              <a:ahLst/>
              <a:cxnLst/>
              <a:rect l="l" t="t" r="r" b="b"/>
              <a:pathLst>
                <a:path w="41352" h="11563" extrusionOk="0">
                  <a:moveTo>
                    <a:pt x="20527" y="0"/>
                  </a:moveTo>
                  <a:cubicBezTo>
                    <a:pt x="15195" y="0"/>
                    <a:pt x="9864" y="1171"/>
                    <a:pt x="5805" y="3512"/>
                  </a:cubicBezTo>
                  <a:cubicBezTo>
                    <a:pt x="2774" y="5257"/>
                    <a:pt x="758" y="7463"/>
                    <a:pt x="14" y="9912"/>
                  </a:cubicBezTo>
                  <a:cubicBezTo>
                    <a:pt x="0" y="9925"/>
                    <a:pt x="14" y="9952"/>
                    <a:pt x="41" y="9952"/>
                  </a:cubicBezTo>
                  <a:cubicBezTo>
                    <a:pt x="45" y="9961"/>
                    <a:pt x="50" y="9964"/>
                    <a:pt x="56" y="9964"/>
                  </a:cubicBezTo>
                  <a:cubicBezTo>
                    <a:pt x="68" y="9964"/>
                    <a:pt x="81" y="9948"/>
                    <a:pt x="81" y="9939"/>
                  </a:cubicBezTo>
                  <a:cubicBezTo>
                    <a:pt x="825" y="7517"/>
                    <a:pt x="2828" y="5325"/>
                    <a:pt x="5832" y="3579"/>
                  </a:cubicBezTo>
                  <a:cubicBezTo>
                    <a:pt x="9885" y="1245"/>
                    <a:pt x="15206" y="78"/>
                    <a:pt x="20527" y="78"/>
                  </a:cubicBezTo>
                  <a:cubicBezTo>
                    <a:pt x="25848" y="78"/>
                    <a:pt x="31169" y="1245"/>
                    <a:pt x="35222" y="3579"/>
                  </a:cubicBezTo>
                  <a:cubicBezTo>
                    <a:pt x="38902" y="5717"/>
                    <a:pt x="41053" y="8532"/>
                    <a:pt x="41270" y="11536"/>
                  </a:cubicBezTo>
                  <a:cubicBezTo>
                    <a:pt x="41270" y="11549"/>
                    <a:pt x="41283" y="11563"/>
                    <a:pt x="41311" y="11563"/>
                  </a:cubicBezTo>
                  <a:cubicBezTo>
                    <a:pt x="41338" y="11563"/>
                    <a:pt x="41351" y="11549"/>
                    <a:pt x="41338" y="11508"/>
                  </a:cubicBezTo>
                  <a:cubicBezTo>
                    <a:pt x="41121" y="8505"/>
                    <a:pt x="38956" y="5649"/>
                    <a:pt x="35249" y="3512"/>
                  </a:cubicBezTo>
                  <a:cubicBezTo>
                    <a:pt x="31189" y="1171"/>
                    <a:pt x="25858" y="0"/>
                    <a:pt x="20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6"/>
            <p:cNvSpPr/>
            <p:nvPr/>
          </p:nvSpPr>
          <p:spPr>
            <a:xfrm>
              <a:off x="1145913" y="3208436"/>
              <a:ext cx="1544636" cy="893368"/>
            </a:xfrm>
            <a:custGeom>
              <a:avLst/>
              <a:gdLst/>
              <a:ahLst/>
              <a:cxnLst/>
              <a:rect l="l" t="t" r="r" b="b"/>
              <a:pathLst>
                <a:path w="24519" h="14181" extrusionOk="0">
                  <a:moveTo>
                    <a:pt x="12259" y="0"/>
                  </a:moveTo>
                  <a:cubicBezTo>
                    <a:pt x="5480" y="0"/>
                    <a:pt x="0" y="3180"/>
                    <a:pt x="0" y="7090"/>
                  </a:cubicBezTo>
                  <a:cubicBezTo>
                    <a:pt x="0" y="11001"/>
                    <a:pt x="5480" y="14181"/>
                    <a:pt x="12259" y="14181"/>
                  </a:cubicBezTo>
                  <a:cubicBezTo>
                    <a:pt x="19039" y="14181"/>
                    <a:pt x="24519" y="11001"/>
                    <a:pt x="24519" y="7090"/>
                  </a:cubicBezTo>
                  <a:cubicBezTo>
                    <a:pt x="24519" y="3180"/>
                    <a:pt x="19039" y="0"/>
                    <a:pt x="12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6"/>
            <p:cNvSpPr/>
            <p:nvPr/>
          </p:nvSpPr>
          <p:spPr>
            <a:xfrm>
              <a:off x="2087867" y="3403606"/>
              <a:ext cx="1028938" cy="594192"/>
            </a:xfrm>
            <a:custGeom>
              <a:avLst/>
              <a:gdLst/>
              <a:ahLst/>
              <a:cxnLst/>
              <a:rect l="l" t="t" r="r" b="b"/>
              <a:pathLst>
                <a:path w="16333" h="9432" extrusionOk="0">
                  <a:moveTo>
                    <a:pt x="8159" y="1"/>
                  </a:moveTo>
                  <a:cubicBezTo>
                    <a:pt x="3654" y="1"/>
                    <a:pt x="0" y="2112"/>
                    <a:pt x="0" y="4723"/>
                  </a:cubicBezTo>
                  <a:cubicBezTo>
                    <a:pt x="0" y="7321"/>
                    <a:pt x="3654" y="9432"/>
                    <a:pt x="8159" y="9432"/>
                  </a:cubicBezTo>
                  <a:cubicBezTo>
                    <a:pt x="12679" y="9432"/>
                    <a:pt x="16332" y="7321"/>
                    <a:pt x="16332" y="4723"/>
                  </a:cubicBezTo>
                  <a:cubicBezTo>
                    <a:pt x="16332" y="2112"/>
                    <a:pt x="12679" y="1"/>
                    <a:pt x="8159" y="1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6"/>
            <p:cNvSpPr/>
            <p:nvPr/>
          </p:nvSpPr>
          <p:spPr>
            <a:xfrm>
              <a:off x="2038413" y="3450036"/>
              <a:ext cx="787721" cy="501397"/>
            </a:xfrm>
            <a:custGeom>
              <a:avLst/>
              <a:gdLst/>
              <a:ahLst/>
              <a:cxnLst/>
              <a:rect l="l" t="t" r="r" b="b"/>
              <a:pathLst>
                <a:path w="12504" h="7959" extrusionOk="0">
                  <a:moveTo>
                    <a:pt x="4979" y="1"/>
                  </a:moveTo>
                  <a:cubicBezTo>
                    <a:pt x="4840" y="1"/>
                    <a:pt x="4700" y="3"/>
                    <a:pt x="4560" y="8"/>
                  </a:cubicBezTo>
                  <a:cubicBezTo>
                    <a:pt x="4060" y="197"/>
                    <a:pt x="3613" y="400"/>
                    <a:pt x="3180" y="657"/>
                  </a:cubicBezTo>
                  <a:cubicBezTo>
                    <a:pt x="0" y="2498"/>
                    <a:pt x="0" y="5475"/>
                    <a:pt x="3180" y="7315"/>
                  </a:cubicBezTo>
                  <a:cubicBezTo>
                    <a:pt x="3613" y="7572"/>
                    <a:pt x="4073" y="7775"/>
                    <a:pt x="4560" y="7951"/>
                  </a:cubicBezTo>
                  <a:cubicBezTo>
                    <a:pt x="4704" y="7956"/>
                    <a:pt x="4847" y="7958"/>
                    <a:pt x="4991" y="7958"/>
                  </a:cubicBezTo>
                  <a:cubicBezTo>
                    <a:pt x="6743" y="7958"/>
                    <a:pt x="8485" y="7576"/>
                    <a:pt x="9810" y="6801"/>
                  </a:cubicBezTo>
                  <a:cubicBezTo>
                    <a:pt x="12503" y="5231"/>
                    <a:pt x="12503" y="2714"/>
                    <a:pt x="9810" y="1158"/>
                  </a:cubicBezTo>
                  <a:cubicBezTo>
                    <a:pt x="8482" y="394"/>
                    <a:pt x="6735" y="1"/>
                    <a:pt x="4979" y="1"/>
                  </a:cubicBezTo>
                  <a:close/>
                </a:path>
              </a:pathLst>
            </a:custGeom>
            <a:solidFill>
              <a:srgbClr val="302529">
                <a:alpha val="20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6"/>
            <p:cNvSpPr/>
            <p:nvPr/>
          </p:nvSpPr>
          <p:spPr>
            <a:xfrm>
              <a:off x="2088686" y="3697747"/>
              <a:ext cx="1028119" cy="313728"/>
            </a:xfrm>
            <a:custGeom>
              <a:avLst/>
              <a:gdLst/>
              <a:ahLst/>
              <a:cxnLst/>
              <a:rect l="l" t="t" r="r" b="b"/>
              <a:pathLst>
                <a:path w="16320" h="4980" extrusionOk="0">
                  <a:moveTo>
                    <a:pt x="16306" y="0"/>
                  </a:moveTo>
                  <a:lnTo>
                    <a:pt x="16306" y="62"/>
                  </a:lnTo>
                  <a:lnTo>
                    <a:pt x="16306" y="62"/>
                  </a:lnTo>
                  <a:cubicBezTo>
                    <a:pt x="16306" y="41"/>
                    <a:pt x="16306" y="21"/>
                    <a:pt x="16306" y="0"/>
                  </a:cubicBezTo>
                  <a:close/>
                  <a:moveTo>
                    <a:pt x="16306" y="62"/>
                  </a:moveTo>
                  <a:lnTo>
                    <a:pt x="16306" y="62"/>
                  </a:lnTo>
                  <a:cubicBezTo>
                    <a:pt x="16292" y="1259"/>
                    <a:pt x="15507" y="2465"/>
                    <a:pt x="13924" y="3383"/>
                  </a:cubicBezTo>
                  <a:cubicBezTo>
                    <a:pt x="12334" y="4303"/>
                    <a:pt x="10244" y="4763"/>
                    <a:pt x="8153" y="4763"/>
                  </a:cubicBezTo>
                  <a:cubicBezTo>
                    <a:pt x="6063" y="4763"/>
                    <a:pt x="3972" y="4303"/>
                    <a:pt x="2382" y="3383"/>
                  </a:cubicBezTo>
                  <a:cubicBezTo>
                    <a:pt x="813" y="2490"/>
                    <a:pt x="14" y="1285"/>
                    <a:pt x="1" y="95"/>
                  </a:cubicBezTo>
                  <a:lnTo>
                    <a:pt x="1" y="325"/>
                  </a:lnTo>
                  <a:cubicBezTo>
                    <a:pt x="14" y="1502"/>
                    <a:pt x="813" y="2693"/>
                    <a:pt x="2382" y="3599"/>
                  </a:cubicBezTo>
                  <a:cubicBezTo>
                    <a:pt x="3972" y="4519"/>
                    <a:pt x="6063" y="4979"/>
                    <a:pt x="8153" y="4979"/>
                  </a:cubicBezTo>
                  <a:cubicBezTo>
                    <a:pt x="10244" y="4979"/>
                    <a:pt x="12334" y="4519"/>
                    <a:pt x="13924" y="3599"/>
                  </a:cubicBezTo>
                  <a:cubicBezTo>
                    <a:pt x="15534" y="2666"/>
                    <a:pt x="16319" y="1434"/>
                    <a:pt x="16306" y="217"/>
                  </a:cubicBezTo>
                  <a:lnTo>
                    <a:pt x="16306" y="6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6"/>
            <p:cNvSpPr/>
            <p:nvPr/>
          </p:nvSpPr>
          <p:spPr>
            <a:xfrm>
              <a:off x="2225960" y="3624416"/>
              <a:ext cx="752757" cy="232335"/>
            </a:xfrm>
            <a:custGeom>
              <a:avLst/>
              <a:gdLst/>
              <a:ahLst/>
              <a:cxnLst/>
              <a:rect l="l" t="t" r="r" b="b"/>
              <a:pathLst>
                <a:path w="11949" h="3688" extrusionOk="0">
                  <a:moveTo>
                    <a:pt x="11935" y="0"/>
                  </a:moveTo>
                  <a:lnTo>
                    <a:pt x="11935" y="61"/>
                  </a:lnTo>
                  <a:lnTo>
                    <a:pt x="11935" y="61"/>
                  </a:lnTo>
                  <a:cubicBezTo>
                    <a:pt x="11935" y="41"/>
                    <a:pt x="11935" y="21"/>
                    <a:pt x="11935" y="0"/>
                  </a:cubicBezTo>
                  <a:close/>
                  <a:moveTo>
                    <a:pt x="11935" y="61"/>
                  </a:moveTo>
                  <a:cubicBezTo>
                    <a:pt x="11921" y="934"/>
                    <a:pt x="11340" y="1802"/>
                    <a:pt x="10189" y="2463"/>
                  </a:cubicBezTo>
                  <a:cubicBezTo>
                    <a:pt x="9019" y="3133"/>
                    <a:pt x="7493" y="3468"/>
                    <a:pt x="5967" y="3468"/>
                  </a:cubicBezTo>
                  <a:cubicBezTo>
                    <a:pt x="4442" y="3468"/>
                    <a:pt x="2916" y="3133"/>
                    <a:pt x="1746" y="2463"/>
                  </a:cubicBezTo>
                  <a:cubicBezTo>
                    <a:pt x="596" y="1814"/>
                    <a:pt x="27" y="934"/>
                    <a:pt x="0" y="68"/>
                  </a:cubicBezTo>
                  <a:lnTo>
                    <a:pt x="0" y="285"/>
                  </a:lnTo>
                  <a:cubicBezTo>
                    <a:pt x="27" y="1150"/>
                    <a:pt x="596" y="2030"/>
                    <a:pt x="1746" y="2693"/>
                  </a:cubicBezTo>
                  <a:cubicBezTo>
                    <a:pt x="2916" y="3356"/>
                    <a:pt x="4442" y="3688"/>
                    <a:pt x="5967" y="3688"/>
                  </a:cubicBezTo>
                  <a:cubicBezTo>
                    <a:pt x="7493" y="3688"/>
                    <a:pt x="9019" y="3356"/>
                    <a:pt x="10189" y="2693"/>
                  </a:cubicBezTo>
                  <a:cubicBezTo>
                    <a:pt x="11353" y="2016"/>
                    <a:pt x="11948" y="1110"/>
                    <a:pt x="11935" y="217"/>
                  </a:cubicBezTo>
                  <a:lnTo>
                    <a:pt x="11935" y="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6"/>
            <p:cNvSpPr/>
            <p:nvPr/>
          </p:nvSpPr>
          <p:spPr>
            <a:xfrm>
              <a:off x="1670124" y="1868392"/>
              <a:ext cx="1877137" cy="1877074"/>
            </a:xfrm>
            <a:custGeom>
              <a:avLst/>
              <a:gdLst/>
              <a:ahLst/>
              <a:cxnLst/>
              <a:rect l="l" t="t" r="r" b="b"/>
              <a:pathLst>
                <a:path w="29797" h="29796" extrusionOk="0">
                  <a:moveTo>
                    <a:pt x="14899" y="0"/>
                  </a:moveTo>
                  <a:cubicBezTo>
                    <a:pt x="6672" y="0"/>
                    <a:pt x="1" y="6671"/>
                    <a:pt x="1" y="14898"/>
                  </a:cubicBezTo>
                  <a:cubicBezTo>
                    <a:pt x="1" y="23125"/>
                    <a:pt x="6672" y="29796"/>
                    <a:pt x="14899" y="29796"/>
                  </a:cubicBezTo>
                  <a:cubicBezTo>
                    <a:pt x="23126" y="29796"/>
                    <a:pt x="29796" y="23125"/>
                    <a:pt x="29796" y="14898"/>
                  </a:cubicBezTo>
                  <a:cubicBezTo>
                    <a:pt x="29796" y="6671"/>
                    <a:pt x="23126" y="0"/>
                    <a:pt x="14899" y="0"/>
                  </a:cubicBez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6"/>
            <p:cNvSpPr/>
            <p:nvPr/>
          </p:nvSpPr>
          <p:spPr>
            <a:xfrm>
              <a:off x="1672707" y="1866754"/>
              <a:ext cx="1877955" cy="1854835"/>
            </a:xfrm>
            <a:custGeom>
              <a:avLst/>
              <a:gdLst/>
              <a:ahLst/>
              <a:cxnLst/>
              <a:rect l="l" t="t" r="r" b="b"/>
              <a:pathLst>
                <a:path w="29810" h="29443" extrusionOk="0">
                  <a:moveTo>
                    <a:pt x="8444" y="1812"/>
                  </a:moveTo>
                  <a:cubicBezTo>
                    <a:pt x="8430" y="1812"/>
                    <a:pt x="8417" y="1812"/>
                    <a:pt x="8403" y="1839"/>
                  </a:cubicBezTo>
                  <a:cubicBezTo>
                    <a:pt x="8336" y="1867"/>
                    <a:pt x="8309" y="1907"/>
                    <a:pt x="8282" y="1948"/>
                  </a:cubicBezTo>
                  <a:cubicBezTo>
                    <a:pt x="8282" y="1975"/>
                    <a:pt x="8268" y="1975"/>
                    <a:pt x="8268" y="1988"/>
                  </a:cubicBezTo>
                  <a:cubicBezTo>
                    <a:pt x="8241" y="2002"/>
                    <a:pt x="8241" y="2002"/>
                    <a:pt x="8268" y="2015"/>
                  </a:cubicBezTo>
                  <a:cubicBezTo>
                    <a:pt x="8282" y="2015"/>
                    <a:pt x="8295" y="2015"/>
                    <a:pt x="8336" y="2002"/>
                  </a:cubicBezTo>
                  <a:cubicBezTo>
                    <a:pt x="8349" y="2002"/>
                    <a:pt x="8363" y="1988"/>
                    <a:pt x="8363" y="1988"/>
                  </a:cubicBezTo>
                  <a:cubicBezTo>
                    <a:pt x="8376" y="1988"/>
                    <a:pt x="8376" y="1975"/>
                    <a:pt x="8417" y="1975"/>
                  </a:cubicBezTo>
                  <a:cubicBezTo>
                    <a:pt x="8430" y="1948"/>
                    <a:pt x="8457" y="1948"/>
                    <a:pt x="8485" y="1934"/>
                  </a:cubicBezTo>
                  <a:lnTo>
                    <a:pt x="8485" y="1921"/>
                  </a:lnTo>
                  <a:cubicBezTo>
                    <a:pt x="8457" y="1921"/>
                    <a:pt x="8457" y="1907"/>
                    <a:pt x="8485" y="1867"/>
                  </a:cubicBezTo>
                  <a:cubicBezTo>
                    <a:pt x="8471" y="1839"/>
                    <a:pt x="8471" y="1812"/>
                    <a:pt x="8444" y="1812"/>
                  </a:cubicBezTo>
                  <a:close/>
                  <a:moveTo>
                    <a:pt x="23396" y="2895"/>
                  </a:moveTo>
                  <a:lnTo>
                    <a:pt x="23396" y="2895"/>
                  </a:lnTo>
                  <a:cubicBezTo>
                    <a:pt x="23423" y="2922"/>
                    <a:pt x="23423" y="2922"/>
                    <a:pt x="23423" y="2935"/>
                  </a:cubicBezTo>
                  <a:cubicBezTo>
                    <a:pt x="23396" y="2922"/>
                    <a:pt x="23396" y="2922"/>
                    <a:pt x="23396" y="2895"/>
                  </a:cubicBezTo>
                  <a:close/>
                  <a:moveTo>
                    <a:pt x="5196" y="3531"/>
                  </a:moveTo>
                  <a:cubicBezTo>
                    <a:pt x="5196" y="3544"/>
                    <a:pt x="5183" y="3544"/>
                    <a:pt x="5183" y="3558"/>
                  </a:cubicBezTo>
                  <a:cubicBezTo>
                    <a:pt x="5183" y="3565"/>
                    <a:pt x="5179" y="3577"/>
                    <a:pt x="5175" y="3593"/>
                  </a:cubicBezTo>
                  <a:lnTo>
                    <a:pt x="5175" y="3593"/>
                  </a:lnTo>
                  <a:cubicBezTo>
                    <a:pt x="5178" y="3590"/>
                    <a:pt x="5180" y="3588"/>
                    <a:pt x="5183" y="3585"/>
                  </a:cubicBezTo>
                  <a:lnTo>
                    <a:pt x="5196" y="3571"/>
                  </a:lnTo>
                  <a:cubicBezTo>
                    <a:pt x="5196" y="3558"/>
                    <a:pt x="5196" y="3558"/>
                    <a:pt x="5224" y="3544"/>
                  </a:cubicBezTo>
                  <a:cubicBezTo>
                    <a:pt x="5224" y="3531"/>
                    <a:pt x="5224" y="3531"/>
                    <a:pt x="5196" y="3531"/>
                  </a:cubicBezTo>
                  <a:close/>
                  <a:moveTo>
                    <a:pt x="22895" y="3571"/>
                  </a:moveTo>
                  <a:cubicBezTo>
                    <a:pt x="22909" y="3571"/>
                    <a:pt x="22909" y="3571"/>
                    <a:pt x="22909" y="3598"/>
                  </a:cubicBezTo>
                  <a:cubicBezTo>
                    <a:pt x="22922" y="3598"/>
                    <a:pt x="22922" y="3612"/>
                    <a:pt x="22922" y="3612"/>
                  </a:cubicBezTo>
                  <a:cubicBezTo>
                    <a:pt x="22906" y="3604"/>
                    <a:pt x="22899" y="3591"/>
                    <a:pt x="22894" y="3591"/>
                  </a:cubicBezTo>
                  <a:cubicBezTo>
                    <a:pt x="22890" y="3591"/>
                    <a:pt x="22887" y="3596"/>
                    <a:pt x="22882" y="3612"/>
                  </a:cubicBezTo>
                  <a:lnTo>
                    <a:pt x="22882" y="3598"/>
                  </a:lnTo>
                  <a:lnTo>
                    <a:pt x="22882" y="3571"/>
                  </a:lnTo>
                  <a:close/>
                  <a:moveTo>
                    <a:pt x="5021" y="3680"/>
                  </a:moveTo>
                  <a:cubicBezTo>
                    <a:pt x="4912" y="3761"/>
                    <a:pt x="4818" y="3869"/>
                    <a:pt x="4709" y="3950"/>
                  </a:cubicBezTo>
                  <a:cubicBezTo>
                    <a:pt x="4723" y="3950"/>
                    <a:pt x="4723" y="3937"/>
                    <a:pt x="4750" y="3937"/>
                  </a:cubicBezTo>
                  <a:cubicBezTo>
                    <a:pt x="4777" y="3937"/>
                    <a:pt x="4791" y="3910"/>
                    <a:pt x="4831" y="3896"/>
                  </a:cubicBezTo>
                  <a:cubicBezTo>
                    <a:pt x="4845" y="3883"/>
                    <a:pt x="4899" y="3869"/>
                    <a:pt x="4926" y="3842"/>
                  </a:cubicBezTo>
                  <a:cubicBezTo>
                    <a:pt x="4966" y="3829"/>
                    <a:pt x="4993" y="3801"/>
                    <a:pt x="5021" y="3761"/>
                  </a:cubicBezTo>
                  <a:cubicBezTo>
                    <a:pt x="5034" y="3734"/>
                    <a:pt x="5034" y="3707"/>
                    <a:pt x="5021" y="3693"/>
                  </a:cubicBezTo>
                  <a:lnTo>
                    <a:pt x="5021" y="3680"/>
                  </a:lnTo>
                  <a:close/>
                  <a:moveTo>
                    <a:pt x="24884" y="4221"/>
                  </a:moveTo>
                  <a:cubicBezTo>
                    <a:pt x="24911" y="4221"/>
                    <a:pt x="24911" y="4234"/>
                    <a:pt x="24911" y="4234"/>
                  </a:cubicBezTo>
                  <a:lnTo>
                    <a:pt x="24884" y="4221"/>
                  </a:lnTo>
                  <a:close/>
                  <a:moveTo>
                    <a:pt x="8430" y="4424"/>
                  </a:moveTo>
                  <a:cubicBezTo>
                    <a:pt x="8417" y="4424"/>
                    <a:pt x="8403" y="4437"/>
                    <a:pt x="8376" y="4451"/>
                  </a:cubicBezTo>
                  <a:lnTo>
                    <a:pt x="8227" y="4722"/>
                  </a:lnTo>
                  <a:lnTo>
                    <a:pt x="8241" y="4722"/>
                  </a:lnTo>
                  <a:cubicBezTo>
                    <a:pt x="8417" y="4640"/>
                    <a:pt x="8498" y="4519"/>
                    <a:pt x="8498" y="4451"/>
                  </a:cubicBezTo>
                  <a:cubicBezTo>
                    <a:pt x="8498" y="4437"/>
                    <a:pt x="8498" y="4424"/>
                    <a:pt x="8471" y="4424"/>
                  </a:cubicBezTo>
                  <a:close/>
                  <a:moveTo>
                    <a:pt x="9301" y="4776"/>
                  </a:moveTo>
                  <a:lnTo>
                    <a:pt x="9301" y="4776"/>
                  </a:lnTo>
                  <a:cubicBezTo>
                    <a:pt x="9313" y="4779"/>
                    <a:pt x="9323" y="4792"/>
                    <a:pt x="9323" y="4816"/>
                  </a:cubicBezTo>
                  <a:cubicBezTo>
                    <a:pt x="9323" y="4821"/>
                    <a:pt x="9322" y="4824"/>
                    <a:pt x="9319" y="4827"/>
                  </a:cubicBezTo>
                  <a:lnTo>
                    <a:pt x="9319" y="4827"/>
                  </a:lnTo>
                  <a:cubicBezTo>
                    <a:pt x="9313" y="4809"/>
                    <a:pt x="9307" y="4793"/>
                    <a:pt x="9301" y="4776"/>
                  </a:cubicBezTo>
                  <a:close/>
                  <a:moveTo>
                    <a:pt x="18619" y="4045"/>
                  </a:moveTo>
                  <a:cubicBezTo>
                    <a:pt x="18592" y="4045"/>
                    <a:pt x="18579" y="4045"/>
                    <a:pt x="18579" y="4072"/>
                  </a:cubicBezTo>
                  <a:cubicBezTo>
                    <a:pt x="18565" y="4086"/>
                    <a:pt x="18579" y="4099"/>
                    <a:pt x="18579" y="4113"/>
                  </a:cubicBezTo>
                  <a:lnTo>
                    <a:pt x="18579" y="4167"/>
                  </a:lnTo>
                  <a:cubicBezTo>
                    <a:pt x="18565" y="4180"/>
                    <a:pt x="18552" y="4180"/>
                    <a:pt x="18525" y="4180"/>
                  </a:cubicBezTo>
                  <a:cubicBezTo>
                    <a:pt x="18498" y="4207"/>
                    <a:pt x="18443" y="4207"/>
                    <a:pt x="18443" y="4248"/>
                  </a:cubicBezTo>
                  <a:cubicBezTo>
                    <a:pt x="18430" y="4248"/>
                    <a:pt x="18416" y="4234"/>
                    <a:pt x="18389" y="4234"/>
                  </a:cubicBezTo>
                  <a:cubicBezTo>
                    <a:pt x="18376" y="4234"/>
                    <a:pt x="18349" y="4221"/>
                    <a:pt x="18322" y="4221"/>
                  </a:cubicBezTo>
                  <a:cubicBezTo>
                    <a:pt x="18308" y="4221"/>
                    <a:pt x="18295" y="4221"/>
                    <a:pt x="18281" y="4234"/>
                  </a:cubicBezTo>
                  <a:cubicBezTo>
                    <a:pt x="18254" y="4221"/>
                    <a:pt x="18240" y="4207"/>
                    <a:pt x="18227" y="4207"/>
                  </a:cubicBezTo>
                  <a:cubicBezTo>
                    <a:pt x="18186" y="4207"/>
                    <a:pt x="18186" y="4221"/>
                    <a:pt x="18173" y="4234"/>
                  </a:cubicBezTo>
                  <a:lnTo>
                    <a:pt x="18159" y="4248"/>
                  </a:lnTo>
                  <a:cubicBezTo>
                    <a:pt x="18105" y="4248"/>
                    <a:pt x="18092" y="4289"/>
                    <a:pt x="18092" y="4316"/>
                  </a:cubicBezTo>
                  <a:cubicBezTo>
                    <a:pt x="18078" y="4343"/>
                    <a:pt x="18078" y="4356"/>
                    <a:pt x="18078" y="4356"/>
                  </a:cubicBezTo>
                  <a:cubicBezTo>
                    <a:pt x="18078" y="4343"/>
                    <a:pt x="18051" y="4343"/>
                    <a:pt x="18051" y="4343"/>
                  </a:cubicBezTo>
                  <a:cubicBezTo>
                    <a:pt x="18010" y="4289"/>
                    <a:pt x="17956" y="4275"/>
                    <a:pt x="17943" y="4275"/>
                  </a:cubicBezTo>
                  <a:cubicBezTo>
                    <a:pt x="17943" y="4289"/>
                    <a:pt x="17916" y="4289"/>
                    <a:pt x="17916" y="4289"/>
                  </a:cubicBezTo>
                  <a:lnTo>
                    <a:pt x="17916" y="4302"/>
                  </a:lnTo>
                  <a:cubicBezTo>
                    <a:pt x="17943" y="4370"/>
                    <a:pt x="17916" y="4410"/>
                    <a:pt x="17889" y="4451"/>
                  </a:cubicBezTo>
                  <a:cubicBezTo>
                    <a:pt x="17875" y="4478"/>
                    <a:pt x="17875" y="4492"/>
                    <a:pt x="17848" y="4505"/>
                  </a:cubicBezTo>
                  <a:cubicBezTo>
                    <a:pt x="17835" y="4492"/>
                    <a:pt x="17821" y="4451"/>
                    <a:pt x="17821" y="4424"/>
                  </a:cubicBezTo>
                  <a:cubicBezTo>
                    <a:pt x="17807" y="4356"/>
                    <a:pt x="17780" y="4275"/>
                    <a:pt x="17672" y="4234"/>
                  </a:cubicBezTo>
                  <a:cubicBezTo>
                    <a:pt x="17645" y="4221"/>
                    <a:pt x="17632" y="4221"/>
                    <a:pt x="17618" y="4207"/>
                  </a:cubicBezTo>
                  <a:lnTo>
                    <a:pt x="17604" y="4180"/>
                  </a:lnTo>
                  <a:cubicBezTo>
                    <a:pt x="17564" y="4153"/>
                    <a:pt x="17550" y="4140"/>
                    <a:pt x="17483" y="4140"/>
                  </a:cubicBezTo>
                  <a:cubicBezTo>
                    <a:pt x="17442" y="4140"/>
                    <a:pt x="17402" y="4153"/>
                    <a:pt x="17402" y="4180"/>
                  </a:cubicBezTo>
                  <a:cubicBezTo>
                    <a:pt x="17402" y="4221"/>
                    <a:pt x="17415" y="4234"/>
                    <a:pt x="17429" y="4248"/>
                  </a:cubicBezTo>
                  <a:cubicBezTo>
                    <a:pt x="17442" y="4275"/>
                    <a:pt x="17469" y="4289"/>
                    <a:pt x="17469" y="4302"/>
                  </a:cubicBezTo>
                  <a:cubicBezTo>
                    <a:pt x="17442" y="4289"/>
                    <a:pt x="17442" y="4289"/>
                    <a:pt x="17429" y="4289"/>
                  </a:cubicBezTo>
                  <a:cubicBezTo>
                    <a:pt x="17415" y="4275"/>
                    <a:pt x="17374" y="4275"/>
                    <a:pt x="17361" y="4275"/>
                  </a:cubicBezTo>
                  <a:cubicBezTo>
                    <a:pt x="17347" y="4275"/>
                    <a:pt x="17334" y="4289"/>
                    <a:pt x="17334" y="4316"/>
                  </a:cubicBezTo>
                  <a:cubicBezTo>
                    <a:pt x="17334" y="4370"/>
                    <a:pt x="17293" y="4410"/>
                    <a:pt x="17280" y="4451"/>
                  </a:cubicBezTo>
                  <a:cubicBezTo>
                    <a:pt x="17239" y="4505"/>
                    <a:pt x="17226" y="4559"/>
                    <a:pt x="17239" y="4586"/>
                  </a:cubicBezTo>
                  <a:cubicBezTo>
                    <a:pt x="17253" y="4613"/>
                    <a:pt x="17280" y="4613"/>
                    <a:pt x="17293" y="4613"/>
                  </a:cubicBezTo>
                  <a:lnTo>
                    <a:pt x="17347" y="4613"/>
                  </a:lnTo>
                  <a:cubicBezTo>
                    <a:pt x="17415" y="4586"/>
                    <a:pt x="17564" y="4559"/>
                    <a:pt x="17577" y="4559"/>
                  </a:cubicBezTo>
                  <a:cubicBezTo>
                    <a:pt x="17591" y="4559"/>
                    <a:pt x="17618" y="4559"/>
                    <a:pt x="17632" y="4573"/>
                  </a:cubicBezTo>
                  <a:cubicBezTo>
                    <a:pt x="17618" y="4654"/>
                    <a:pt x="17564" y="4708"/>
                    <a:pt x="17496" y="4749"/>
                  </a:cubicBezTo>
                  <a:cubicBezTo>
                    <a:pt x="17469" y="4762"/>
                    <a:pt x="17415" y="4789"/>
                    <a:pt x="17374" y="4843"/>
                  </a:cubicBezTo>
                  <a:lnTo>
                    <a:pt x="17577" y="4843"/>
                  </a:lnTo>
                  <a:cubicBezTo>
                    <a:pt x="17618" y="4843"/>
                    <a:pt x="17659" y="4843"/>
                    <a:pt x="17699" y="4897"/>
                  </a:cubicBezTo>
                  <a:cubicBezTo>
                    <a:pt x="17699" y="4897"/>
                    <a:pt x="17713" y="4911"/>
                    <a:pt x="17713" y="4925"/>
                  </a:cubicBezTo>
                  <a:cubicBezTo>
                    <a:pt x="17753" y="4979"/>
                    <a:pt x="17767" y="5019"/>
                    <a:pt x="17713" y="5033"/>
                  </a:cubicBezTo>
                  <a:cubicBezTo>
                    <a:pt x="17645" y="5060"/>
                    <a:pt x="17659" y="5114"/>
                    <a:pt x="17686" y="5155"/>
                  </a:cubicBezTo>
                  <a:lnTo>
                    <a:pt x="17686" y="5168"/>
                  </a:lnTo>
                  <a:cubicBezTo>
                    <a:pt x="17699" y="5195"/>
                    <a:pt x="17713" y="5222"/>
                    <a:pt x="17753" y="5222"/>
                  </a:cubicBezTo>
                  <a:lnTo>
                    <a:pt x="17916" y="5222"/>
                  </a:lnTo>
                  <a:cubicBezTo>
                    <a:pt x="17956" y="5222"/>
                    <a:pt x="18010" y="5222"/>
                    <a:pt x="18051" y="5236"/>
                  </a:cubicBezTo>
                  <a:cubicBezTo>
                    <a:pt x="18092" y="5249"/>
                    <a:pt x="18119" y="5290"/>
                    <a:pt x="18159" y="5290"/>
                  </a:cubicBezTo>
                  <a:lnTo>
                    <a:pt x="18173" y="5290"/>
                  </a:lnTo>
                  <a:cubicBezTo>
                    <a:pt x="18240" y="5330"/>
                    <a:pt x="18322" y="5358"/>
                    <a:pt x="18389" y="5358"/>
                  </a:cubicBezTo>
                  <a:cubicBezTo>
                    <a:pt x="18457" y="5358"/>
                    <a:pt x="18525" y="5303"/>
                    <a:pt x="18565" y="5236"/>
                  </a:cubicBezTo>
                  <a:lnTo>
                    <a:pt x="18579" y="5236"/>
                  </a:lnTo>
                  <a:cubicBezTo>
                    <a:pt x="18592" y="5236"/>
                    <a:pt x="18619" y="5222"/>
                    <a:pt x="18619" y="5195"/>
                  </a:cubicBezTo>
                  <a:lnTo>
                    <a:pt x="18633" y="5195"/>
                  </a:lnTo>
                  <a:cubicBezTo>
                    <a:pt x="18646" y="5182"/>
                    <a:pt x="18687" y="5168"/>
                    <a:pt x="18687" y="5128"/>
                  </a:cubicBezTo>
                  <a:lnTo>
                    <a:pt x="18728" y="5128"/>
                  </a:lnTo>
                  <a:cubicBezTo>
                    <a:pt x="18782" y="5128"/>
                    <a:pt x="18822" y="5114"/>
                    <a:pt x="18836" y="5060"/>
                  </a:cubicBezTo>
                  <a:cubicBezTo>
                    <a:pt x="18849" y="5060"/>
                    <a:pt x="18849" y="5060"/>
                    <a:pt x="18849" y="5046"/>
                  </a:cubicBezTo>
                  <a:cubicBezTo>
                    <a:pt x="18849" y="5033"/>
                    <a:pt x="18863" y="5033"/>
                    <a:pt x="18863" y="5033"/>
                  </a:cubicBezTo>
                  <a:cubicBezTo>
                    <a:pt x="18863" y="5019"/>
                    <a:pt x="18890" y="4992"/>
                    <a:pt x="18890" y="4979"/>
                  </a:cubicBezTo>
                  <a:cubicBezTo>
                    <a:pt x="18903" y="4965"/>
                    <a:pt x="18917" y="4965"/>
                    <a:pt x="18931" y="4952"/>
                  </a:cubicBezTo>
                  <a:cubicBezTo>
                    <a:pt x="18958" y="4979"/>
                    <a:pt x="18985" y="4992"/>
                    <a:pt x="18998" y="4992"/>
                  </a:cubicBezTo>
                  <a:cubicBezTo>
                    <a:pt x="19039" y="4992"/>
                    <a:pt x="19039" y="4979"/>
                    <a:pt x="19052" y="4952"/>
                  </a:cubicBezTo>
                  <a:cubicBezTo>
                    <a:pt x="19052" y="4925"/>
                    <a:pt x="19052" y="4925"/>
                    <a:pt x="19066" y="4911"/>
                  </a:cubicBezTo>
                  <a:cubicBezTo>
                    <a:pt x="19093" y="4884"/>
                    <a:pt x="19120" y="4843"/>
                    <a:pt x="19106" y="4776"/>
                  </a:cubicBezTo>
                  <a:cubicBezTo>
                    <a:pt x="19188" y="4749"/>
                    <a:pt x="19201" y="4640"/>
                    <a:pt x="19174" y="4586"/>
                  </a:cubicBezTo>
                  <a:cubicBezTo>
                    <a:pt x="19174" y="4573"/>
                    <a:pt x="19174" y="4573"/>
                    <a:pt x="19228" y="4492"/>
                  </a:cubicBezTo>
                  <a:cubicBezTo>
                    <a:pt x="19174" y="4356"/>
                    <a:pt x="19120" y="4356"/>
                    <a:pt x="19066" y="4343"/>
                  </a:cubicBezTo>
                  <a:cubicBezTo>
                    <a:pt x="19039" y="4343"/>
                    <a:pt x="19025" y="4316"/>
                    <a:pt x="18985" y="4248"/>
                  </a:cubicBezTo>
                  <a:cubicBezTo>
                    <a:pt x="18958" y="4180"/>
                    <a:pt x="18958" y="4140"/>
                    <a:pt x="18958" y="4072"/>
                  </a:cubicBezTo>
                  <a:lnTo>
                    <a:pt x="18931" y="4072"/>
                  </a:lnTo>
                  <a:cubicBezTo>
                    <a:pt x="18890" y="4086"/>
                    <a:pt x="18863" y="4099"/>
                    <a:pt x="18836" y="4113"/>
                  </a:cubicBezTo>
                  <a:cubicBezTo>
                    <a:pt x="18822" y="4140"/>
                    <a:pt x="18795" y="4153"/>
                    <a:pt x="18782" y="4153"/>
                  </a:cubicBezTo>
                  <a:lnTo>
                    <a:pt x="18768" y="4140"/>
                  </a:lnTo>
                  <a:lnTo>
                    <a:pt x="18755" y="4113"/>
                  </a:lnTo>
                  <a:cubicBezTo>
                    <a:pt x="18728" y="4099"/>
                    <a:pt x="18700" y="4086"/>
                    <a:pt x="18687" y="4072"/>
                  </a:cubicBezTo>
                  <a:cubicBezTo>
                    <a:pt x="18660" y="4045"/>
                    <a:pt x="18633" y="4045"/>
                    <a:pt x="18619" y="4045"/>
                  </a:cubicBezTo>
                  <a:close/>
                  <a:moveTo>
                    <a:pt x="20487" y="5574"/>
                  </a:moveTo>
                  <a:cubicBezTo>
                    <a:pt x="20460" y="5574"/>
                    <a:pt x="20419" y="5574"/>
                    <a:pt x="20419" y="5628"/>
                  </a:cubicBezTo>
                  <a:cubicBezTo>
                    <a:pt x="20446" y="5669"/>
                    <a:pt x="20527" y="5709"/>
                    <a:pt x="20554" y="5709"/>
                  </a:cubicBezTo>
                  <a:cubicBezTo>
                    <a:pt x="20581" y="5709"/>
                    <a:pt x="20581" y="5709"/>
                    <a:pt x="20581" y="5696"/>
                  </a:cubicBezTo>
                  <a:lnTo>
                    <a:pt x="20581" y="5642"/>
                  </a:lnTo>
                  <a:cubicBezTo>
                    <a:pt x="20568" y="5648"/>
                    <a:pt x="20561" y="5652"/>
                    <a:pt x="20558" y="5652"/>
                  </a:cubicBezTo>
                  <a:cubicBezTo>
                    <a:pt x="20554" y="5652"/>
                    <a:pt x="20554" y="5648"/>
                    <a:pt x="20554" y="5642"/>
                  </a:cubicBezTo>
                  <a:cubicBezTo>
                    <a:pt x="20554" y="5628"/>
                    <a:pt x="20554" y="5601"/>
                    <a:pt x="20541" y="5588"/>
                  </a:cubicBezTo>
                  <a:cubicBezTo>
                    <a:pt x="20527" y="5574"/>
                    <a:pt x="20514" y="5574"/>
                    <a:pt x="20487" y="5574"/>
                  </a:cubicBezTo>
                  <a:close/>
                  <a:moveTo>
                    <a:pt x="24478" y="6102"/>
                  </a:moveTo>
                  <a:cubicBezTo>
                    <a:pt x="24451" y="6102"/>
                    <a:pt x="24451" y="6142"/>
                    <a:pt x="24465" y="6169"/>
                  </a:cubicBezTo>
                  <a:cubicBezTo>
                    <a:pt x="24451" y="6183"/>
                    <a:pt x="24451" y="6210"/>
                    <a:pt x="24478" y="6237"/>
                  </a:cubicBezTo>
                  <a:cubicBezTo>
                    <a:pt x="24505" y="6251"/>
                    <a:pt x="24519" y="6264"/>
                    <a:pt x="24546" y="6264"/>
                  </a:cubicBezTo>
                  <a:cubicBezTo>
                    <a:pt x="24587" y="6264"/>
                    <a:pt x="24573" y="6237"/>
                    <a:pt x="24573" y="6210"/>
                  </a:cubicBezTo>
                  <a:lnTo>
                    <a:pt x="24573" y="6196"/>
                  </a:lnTo>
                  <a:cubicBezTo>
                    <a:pt x="24546" y="6183"/>
                    <a:pt x="24546" y="6183"/>
                    <a:pt x="24546" y="6169"/>
                  </a:cubicBezTo>
                  <a:cubicBezTo>
                    <a:pt x="24546" y="6142"/>
                    <a:pt x="24532" y="6129"/>
                    <a:pt x="24519" y="6115"/>
                  </a:cubicBezTo>
                  <a:cubicBezTo>
                    <a:pt x="24492" y="6102"/>
                    <a:pt x="24492" y="6102"/>
                    <a:pt x="24478" y="6102"/>
                  </a:cubicBezTo>
                  <a:close/>
                  <a:moveTo>
                    <a:pt x="21501" y="6061"/>
                  </a:moveTo>
                  <a:cubicBezTo>
                    <a:pt x="21488" y="6061"/>
                    <a:pt x="21488" y="6075"/>
                    <a:pt x="21474" y="6102"/>
                  </a:cubicBezTo>
                  <a:cubicBezTo>
                    <a:pt x="21434" y="6169"/>
                    <a:pt x="21474" y="6210"/>
                    <a:pt x="21488" y="6264"/>
                  </a:cubicBezTo>
                  <a:cubicBezTo>
                    <a:pt x="21528" y="6305"/>
                    <a:pt x="21542" y="6332"/>
                    <a:pt x="21542" y="6345"/>
                  </a:cubicBezTo>
                  <a:cubicBezTo>
                    <a:pt x="21623" y="6305"/>
                    <a:pt x="21623" y="6169"/>
                    <a:pt x="21556" y="6102"/>
                  </a:cubicBezTo>
                  <a:cubicBezTo>
                    <a:pt x="21542" y="6075"/>
                    <a:pt x="21528" y="6061"/>
                    <a:pt x="21501" y="6061"/>
                  </a:cubicBezTo>
                  <a:close/>
                  <a:moveTo>
                    <a:pt x="21542" y="6345"/>
                  </a:moveTo>
                  <a:cubicBezTo>
                    <a:pt x="21542" y="6359"/>
                    <a:pt x="21545" y="6366"/>
                    <a:pt x="21547" y="6366"/>
                  </a:cubicBezTo>
                  <a:cubicBezTo>
                    <a:pt x="21549" y="6366"/>
                    <a:pt x="21549" y="6359"/>
                    <a:pt x="21542" y="6345"/>
                  </a:cubicBezTo>
                  <a:close/>
                  <a:moveTo>
                    <a:pt x="2477" y="6602"/>
                  </a:moveTo>
                  <a:lnTo>
                    <a:pt x="2477" y="6602"/>
                  </a:lnTo>
                  <a:cubicBezTo>
                    <a:pt x="2423" y="6670"/>
                    <a:pt x="2382" y="6751"/>
                    <a:pt x="2328" y="6819"/>
                  </a:cubicBezTo>
                  <a:lnTo>
                    <a:pt x="2355" y="6805"/>
                  </a:lnTo>
                  <a:cubicBezTo>
                    <a:pt x="2423" y="6724"/>
                    <a:pt x="2463" y="6657"/>
                    <a:pt x="2477" y="6602"/>
                  </a:cubicBezTo>
                  <a:close/>
                  <a:moveTo>
                    <a:pt x="10866" y="6819"/>
                  </a:moveTo>
                  <a:cubicBezTo>
                    <a:pt x="10825" y="6819"/>
                    <a:pt x="10798" y="6859"/>
                    <a:pt x="10785" y="6873"/>
                  </a:cubicBezTo>
                  <a:cubicBezTo>
                    <a:pt x="10771" y="6887"/>
                    <a:pt x="10771" y="6914"/>
                    <a:pt x="10771" y="6927"/>
                  </a:cubicBezTo>
                  <a:cubicBezTo>
                    <a:pt x="10785" y="6981"/>
                    <a:pt x="10812" y="6981"/>
                    <a:pt x="10852" y="6995"/>
                  </a:cubicBezTo>
                  <a:cubicBezTo>
                    <a:pt x="10866" y="6995"/>
                    <a:pt x="10880" y="6995"/>
                    <a:pt x="10907" y="7008"/>
                  </a:cubicBezTo>
                  <a:cubicBezTo>
                    <a:pt x="10974" y="6995"/>
                    <a:pt x="10974" y="6954"/>
                    <a:pt x="10974" y="6927"/>
                  </a:cubicBezTo>
                  <a:cubicBezTo>
                    <a:pt x="10974" y="6887"/>
                    <a:pt x="10947" y="6859"/>
                    <a:pt x="10934" y="6832"/>
                  </a:cubicBezTo>
                  <a:cubicBezTo>
                    <a:pt x="10920" y="6819"/>
                    <a:pt x="10893" y="6819"/>
                    <a:pt x="10866" y="6819"/>
                  </a:cubicBezTo>
                  <a:close/>
                  <a:moveTo>
                    <a:pt x="24573" y="6792"/>
                  </a:moveTo>
                  <a:cubicBezTo>
                    <a:pt x="24546" y="6805"/>
                    <a:pt x="24546" y="6819"/>
                    <a:pt x="24532" y="6846"/>
                  </a:cubicBezTo>
                  <a:cubicBezTo>
                    <a:pt x="24505" y="6927"/>
                    <a:pt x="24519" y="7008"/>
                    <a:pt x="24573" y="7090"/>
                  </a:cubicBezTo>
                  <a:cubicBezTo>
                    <a:pt x="24573" y="7117"/>
                    <a:pt x="24600" y="7117"/>
                    <a:pt x="24600" y="7117"/>
                  </a:cubicBezTo>
                  <a:lnTo>
                    <a:pt x="24600" y="7090"/>
                  </a:lnTo>
                  <a:cubicBezTo>
                    <a:pt x="24641" y="7049"/>
                    <a:pt x="24681" y="6981"/>
                    <a:pt x="24641" y="6887"/>
                  </a:cubicBezTo>
                  <a:lnTo>
                    <a:pt x="24641" y="6859"/>
                  </a:lnTo>
                  <a:cubicBezTo>
                    <a:pt x="24641" y="6819"/>
                    <a:pt x="24641" y="6805"/>
                    <a:pt x="24587" y="6792"/>
                  </a:cubicBezTo>
                  <a:close/>
                  <a:moveTo>
                    <a:pt x="3640" y="6332"/>
                  </a:moveTo>
                  <a:cubicBezTo>
                    <a:pt x="3627" y="6372"/>
                    <a:pt x="3613" y="6386"/>
                    <a:pt x="3573" y="6399"/>
                  </a:cubicBezTo>
                  <a:cubicBezTo>
                    <a:pt x="3546" y="6440"/>
                    <a:pt x="3519" y="6454"/>
                    <a:pt x="3505" y="6481"/>
                  </a:cubicBezTo>
                  <a:cubicBezTo>
                    <a:pt x="3505" y="6508"/>
                    <a:pt x="3492" y="6508"/>
                    <a:pt x="3492" y="6521"/>
                  </a:cubicBezTo>
                  <a:cubicBezTo>
                    <a:pt x="3478" y="6535"/>
                    <a:pt x="3478" y="6575"/>
                    <a:pt x="3451" y="6589"/>
                  </a:cubicBezTo>
                  <a:cubicBezTo>
                    <a:pt x="3437" y="6616"/>
                    <a:pt x="3437" y="6643"/>
                    <a:pt x="3451" y="6657"/>
                  </a:cubicBezTo>
                  <a:lnTo>
                    <a:pt x="3492" y="6657"/>
                  </a:lnTo>
                  <a:cubicBezTo>
                    <a:pt x="3492" y="6670"/>
                    <a:pt x="3492" y="6670"/>
                    <a:pt x="3505" y="6670"/>
                  </a:cubicBezTo>
                  <a:cubicBezTo>
                    <a:pt x="3546" y="6670"/>
                    <a:pt x="3559" y="6684"/>
                    <a:pt x="3573" y="6711"/>
                  </a:cubicBezTo>
                  <a:cubicBezTo>
                    <a:pt x="3573" y="6724"/>
                    <a:pt x="3573" y="6751"/>
                    <a:pt x="3546" y="6792"/>
                  </a:cubicBezTo>
                  <a:cubicBezTo>
                    <a:pt x="3546" y="6805"/>
                    <a:pt x="3519" y="6805"/>
                    <a:pt x="3546" y="6819"/>
                  </a:cubicBezTo>
                  <a:cubicBezTo>
                    <a:pt x="3546" y="6846"/>
                    <a:pt x="3559" y="6859"/>
                    <a:pt x="3573" y="6859"/>
                  </a:cubicBezTo>
                  <a:cubicBezTo>
                    <a:pt x="3573" y="6873"/>
                    <a:pt x="3573" y="6887"/>
                    <a:pt x="3586" y="6887"/>
                  </a:cubicBezTo>
                  <a:lnTo>
                    <a:pt x="3586" y="6914"/>
                  </a:lnTo>
                  <a:lnTo>
                    <a:pt x="3573" y="6887"/>
                  </a:lnTo>
                  <a:cubicBezTo>
                    <a:pt x="3554" y="6868"/>
                    <a:pt x="3515" y="6842"/>
                    <a:pt x="3462" y="6842"/>
                  </a:cubicBezTo>
                  <a:cubicBezTo>
                    <a:pt x="3438" y="6842"/>
                    <a:pt x="3412" y="6847"/>
                    <a:pt x="3383" y="6859"/>
                  </a:cubicBezTo>
                  <a:cubicBezTo>
                    <a:pt x="3383" y="6823"/>
                    <a:pt x="3371" y="6811"/>
                    <a:pt x="3359" y="6811"/>
                  </a:cubicBezTo>
                  <a:cubicBezTo>
                    <a:pt x="3353" y="6811"/>
                    <a:pt x="3347" y="6814"/>
                    <a:pt x="3343" y="6819"/>
                  </a:cubicBezTo>
                  <a:cubicBezTo>
                    <a:pt x="3316" y="6846"/>
                    <a:pt x="3289" y="6859"/>
                    <a:pt x="3275" y="6887"/>
                  </a:cubicBezTo>
                  <a:cubicBezTo>
                    <a:pt x="3248" y="6914"/>
                    <a:pt x="3248" y="6927"/>
                    <a:pt x="3234" y="6927"/>
                  </a:cubicBezTo>
                  <a:cubicBezTo>
                    <a:pt x="3167" y="7008"/>
                    <a:pt x="3113" y="7076"/>
                    <a:pt x="3045" y="7117"/>
                  </a:cubicBezTo>
                  <a:cubicBezTo>
                    <a:pt x="3031" y="7117"/>
                    <a:pt x="3031" y="7130"/>
                    <a:pt x="3018" y="7130"/>
                  </a:cubicBezTo>
                  <a:cubicBezTo>
                    <a:pt x="2950" y="7157"/>
                    <a:pt x="2869" y="7211"/>
                    <a:pt x="2815" y="7252"/>
                  </a:cubicBezTo>
                  <a:lnTo>
                    <a:pt x="2801" y="7265"/>
                  </a:lnTo>
                  <a:lnTo>
                    <a:pt x="2774" y="7265"/>
                  </a:lnTo>
                  <a:cubicBezTo>
                    <a:pt x="2761" y="7252"/>
                    <a:pt x="2761" y="7225"/>
                    <a:pt x="2774" y="7211"/>
                  </a:cubicBezTo>
                  <a:cubicBezTo>
                    <a:pt x="2801" y="7184"/>
                    <a:pt x="2829" y="7144"/>
                    <a:pt x="2869" y="7117"/>
                  </a:cubicBezTo>
                  <a:cubicBezTo>
                    <a:pt x="2896" y="7076"/>
                    <a:pt x="2910" y="7062"/>
                    <a:pt x="2937" y="7022"/>
                  </a:cubicBezTo>
                  <a:cubicBezTo>
                    <a:pt x="2937" y="6995"/>
                    <a:pt x="2937" y="6981"/>
                    <a:pt x="2910" y="6954"/>
                  </a:cubicBezTo>
                  <a:lnTo>
                    <a:pt x="2910" y="6949"/>
                  </a:lnTo>
                  <a:lnTo>
                    <a:pt x="2910" y="6949"/>
                  </a:lnTo>
                  <a:cubicBezTo>
                    <a:pt x="2917" y="6956"/>
                    <a:pt x="2926" y="6961"/>
                    <a:pt x="2937" y="6961"/>
                  </a:cubicBezTo>
                  <a:cubicBezTo>
                    <a:pt x="2949" y="6961"/>
                    <a:pt x="2963" y="6955"/>
                    <a:pt x="2977" y="6941"/>
                  </a:cubicBezTo>
                  <a:cubicBezTo>
                    <a:pt x="3004" y="6941"/>
                    <a:pt x="3018" y="6927"/>
                    <a:pt x="3031" y="6914"/>
                  </a:cubicBezTo>
                  <a:cubicBezTo>
                    <a:pt x="3099" y="6846"/>
                    <a:pt x="3180" y="6792"/>
                    <a:pt x="3275" y="6724"/>
                  </a:cubicBezTo>
                  <a:cubicBezTo>
                    <a:pt x="3302" y="6711"/>
                    <a:pt x="3343" y="6670"/>
                    <a:pt x="3356" y="6657"/>
                  </a:cubicBezTo>
                  <a:cubicBezTo>
                    <a:pt x="3370" y="6643"/>
                    <a:pt x="3410" y="6616"/>
                    <a:pt x="3424" y="6575"/>
                  </a:cubicBezTo>
                  <a:cubicBezTo>
                    <a:pt x="3478" y="6467"/>
                    <a:pt x="3546" y="6399"/>
                    <a:pt x="3627" y="6345"/>
                  </a:cubicBezTo>
                  <a:lnTo>
                    <a:pt x="3640" y="6332"/>
                  </a:lnTo>
                  <a:close/>
                  <a:moveTo>
                    <a:pt x="7260" y="6259"/>
                  </a:moveTo>
                  <a:cubicBezTo>
                    <a:pt x="7254" y="6259"/>
                    <a:pt x="7248" y="6260"/>
                    <a:pt x="7240" y="6264"/>
                  </a:cubicBezTo>
                  <a:cubicBezTo>
                    <a:pt x="7226" y="6264"/>
                    <a:pt x="7213" y="6305"/>
                    <a:pt x="7199" y="6318"/>
                  </a:cubicBezTo>
                  <a:lnTo>
                    <a:pt x="7172" y="6332"/>
                  </a:lnTo>
                  <a:cubicBezTo>
                    <a:pt x="7131" y="6372"/>
                    <a:pt x="7131" y="6399"/>
                    <a:pt x="7131" y="6440"/>
                  </a:cubicBezTo>
                  <a:cubicBezTo>
                    <a:pt x="7091" y="6481"/>
                    <a:pt x="7091" y="6535"/>
                    <a:pt x="7091" y="6575"/>
                  </a:cubicBezTo>
                  <a:lnTo>
                    <a:pt x="7091" y="6643"/>
                  </a:lnTo>
                  <a:cubicBezTo>
                    <a:pt x="7077" y="6684"/>
                    <a:pt x="7091" y="6751"/>
                    <a:pt x="7091" y="6805"/>
                  </a:cubicBezTo>
                  <a:cubicBezTo>
                    <a:pt x="7104" y="6887"/>
                    <a:pt x="7104" y="6981"/>
                    <a:pt x="7064" y="7062"/>
                  </a:cubicBezTo>
                  <a:cubicBezTo>
                    <a:pt x="6996" y="7090"/>
                    <a:pt x="6969" y="7144"/>
                    <a:pt x="6969" y="7198"/>
                  </a:cubicBezTo>
                  <a:cubicBezTo>
                    <a:pt x="6969" y="7252"/>
                    <a:pt x="6969" y="7279"/>
                    <a:pt x="6996" y="7279"/>
                  </a:cubicBezTo>
                  <a:cubicBezTo>
                    <a:pt x="7005" y="7279"/>
                    <a:pt x="7014" y="7285"/>
                    <a:pt x="7023" y="7285"/>
                  </a:cubicBezTo>
                  <a:cubicBezTo>
                    <a:pt x="7028" y="7285"/>
                    <a:pt x="7032" y="7283"/>
                    <a:pt x="7037" y="7279"/>
                  </a:cubicBezTo>
                  <a:cubicBezTo>
                    <a:pt x="7064" y="7279"/>
                    <a:pt x="7077" y="7265"/>
                    <a:pt x="7077" y="7265"/>
                  </a:cubicBezTo>
                  <a:cubicBezTo>
                    <a:pt x="7131" y="7225"/>
                    <a:pt x="7158" y="7211"/>
                    <a:pt x="7172" y="7198"/>
                  </a:cubicBezTo>
                  <a:cubicBezTo>
                    <a:pt x="7183" y="7194"/>
                    <a:pt x="7195" y="7191"/>
                    <a:pt x="7207" y="7191"/>
                  </a:cubicBezTo>
                  <a:cubicBezTo>
                    <a:pt x="7239" y="7191"/>
                    <a:pt x="7270" y="7210"/>
                    <a:pt x="7280" y="7279"/>
                  </a:cubicBezTo>
                  <a:lnTo>
                    <a:pt x="7280" y="7292"/>
                  </a:lnTo>
                  <a:cubicBezTo>
                    <a:pt x="7307" y="7333"/>
                    <a:pt x="7348" y="7333"/>
                    <a:pt x="7361" y="7333"/>
                  </a:cubicBezTo>
                  <a:cubicBezTo>
                    <a:pt x="7402" y="7320"/>
                    <a:pt x="7429" y="7279"/>
                    <a:pt x="7443" y="7225"/>
                  </a:cubicBezTo>
                  <a:cubicBezTo>
                    <a:pt x="7470" y="7225"/>
                    <a:pt x="7470" y="7211"/>
                    <a:pt x="7483" y="7198"/>
                  </a:cubicBezTo>
                  <a:cubicBezTo>
                    <a:pt x="7510" y="7184"/>
                    <a:pt x="7537" y="7157"/>
                    <a:pt x="7537" y="7130"/>
                  </a:cubicBezTo>
                  <a:cubicBezTo>
                    <a:pt x="7564" y="7117"/>
                    <a:pt x="7578" y="7076"/>
                    <a:pt x="7605" y="7049"/>
                  </a:cubicBezTo>
                  <a:cubicBezTo>
                    <a:pt x="7605" y="7022"/>
                    <a:pt x="7619" y="7022"/>
                    <a:pt x="7619" y="7008"/>
                  </a:cubicBezTo>
                  <a:cubicBezTo>
                    <a:pt x="7673" y="6981"/>
                    <a:pt x="7673" y="6941"/>
                    <a:pt x="7673" y="6914"/>
                  </a:cubicBezTo>
                  <a:lnTo>
                    <a:pt x="7673" y="6873"/>
                  </a:lnTo>
                  <a:lnTo>
                    <a:pt x="7713" y="6873"/>
                  </a:lnTo>
                  <a:cubicBezTo>
                    <a:pt x="7767" y="6873"/>
                    <a:pt x="7808" y="6873"/>
                    <a:pt x="7821" y="6941"/>
                  </a:cubicBezTo>
                  <a:cubicBezTo>
                    <a:pt x="7828" y="6968"/>
                    <a:pt x="7865" y="6978"/>
                    <a:pt x="7911" y="6978"/>
                  </a:cubicBezTo>
                  <a:cubicBezTo>
                    <a:pt x="7957" y="6978"/>
                    <a:pt x="8011" y="6968"/>
                    <a:pt x="8052" y="6954"/>
                  </a:cubicBezTo>
                  <a:cubicBezTo>
                    <a:pt x="8079" y="6954"/>
                    <a:pt x="8106" y="6941"/>
                    <a:pt x="8119" y="6927"/>
                  </a:cubicBezTo>
                  <a:cubicBezTo>
                    <a:pt x="8160" y="6914"/>
                    <a:pt x="8173" y="6873"/>
                    <a:pt x="8173" y="6859"/>
                  </a:cubicBezTo>
                  <a:lnTo>
                    <a:pt x="8187" y="6846"/>
                  </a:lnTo>
                  <a:lnTo>
                    <a:pt x="8227" y="6805"/>
                  </a:lnTo>
                  <a:lnTo>
                    <a:pt x="8227" y="6792"/>
                  </a:lnTo>
                  <a:cubicBezTo>
                    <a:pt x="8241" y="6792"/>
                    <a:pt x="8241" y="6792"/>
                    <a:pt x="8241" y="6778"/>
                  </a:cubicBezTo>
                  <a:lnTo>
                    <a:pt x="8241" y="6751"/>
                  </a:lnTo>
                  <a:cubicBezTo>
                    <a:pt x="8227" y="6738"/>
                    <a:pt x="8227" y="6738"/>
                    <a:pt x="8227" y="6724"/>
                  </a:cubicBezTo>
                  <a:cubicBezTo>
                    <a:pt x="8241" y="6684"/>
                    <a:pt x="8227" y="6684"/>
                    <a:pt x="8214" y="6670"/>
                  </a:cubicBezTo>
                  <a:cubicBezTo>
                    <a:pt x="8214" y="6660"/>
                    <a:pt x="8207" y="6651"/>
                    <a:pt x="8194" y="6651"/>
                  </a:cubicBezTo>
                  <a:cubicBezTo>
                    <a:pt x="8188" y="6651"/>
                    <a:pt x="8181" y="6653"/>
                    <a:pt x="8173" y="6657"/>
                  </a:cubicBezTo>
                  <a:cubicBezTo>
                    <a:pt x="8173" y="6657"/>
                    <a:pt x="8173" y="6643"/>
                    <a:pt x="8160" y="6643"/>
                  </a:cubicBezTo>
                  <a:lnTo>
                    <a:pt x="8146" y="6643"/>
                  </a:lnTo>
                  <a:lnTo>
                    <a:pt x="8146" y="6616"/>
                  </a:lnTo>
                  <a:lnTo>
                    <a:pt x="8106" y="6616"/>
                  </a:lnTo>
                  <a:cubicBezTo>
                    <a:pt x="8086" y="6621"/>
                    <a:pt x="8069" y="6624"/>
                    <a:pt x="8053" y="6624"/>
                  </a:cubicBezTo>
                  <a:cubicBezTo>
                    <a:pt x="7991" y="6624"/>
                    <a:pt x="7954" y="6583"/>
                    <a:pt x="7943" y="6508"/>
                  </a:cubicBezTo>
                  <a:cubicBezTo>
                    <a:pt x="7943" y="6481"/>
                    <a:pt x="7916" y="6467"/>
                    <a:pt x="7903" y="6467"/>
                  </a:cubicBezTo>
                  <a:lnTo>
                    <a:pt x="7903" y="6454"/>
                  </a:lnTo>
                  <a:lnTo>
                    <a:pt x="7876" y="6454"/>
                  </a:lnTo>
                  <a:cubicBezTo>
                    <a:pt x="7857" y="6444"/>
                    <a:pt x="7838" y="6428"/>
                    <a:pt x="7811" y="6428"/>
                  </a:cubicBezTo>
                  <a:cubicBezTo>
                    <a:pt x="7798" y="6428"/>
                    <a:pt x="7784" y="6432"/>
                    <a:pt x="7767" y="6440"/>
                  </a:cubicBezTo>
                  <a:lnTo>
                    <a:pt x="7740" y="6440"/>
                  </a:lnTo>
                  <a:cubicBezTo>
                    <a:pt x="7720" y="6420"/>
                    <a:pt x="7701" y="6408"/>
                    <a:pt x="7670" y="6408"/>
                  </a:cubicBezTo>
                  <a:cubicBezTo>
                    <a:pt x="7659" y="6408"/>
                    <a:pt x="7647" y="6409"/>
                    <a:pt x="7632" y="6413"/>
                  </a:cubicBezTo>
                  <a:lnTo>
                    <a:pt x="7605" y="6413"/>
                  </a:lnTo>
                  <a:cubicBezTo>
                    <a:pt x="7578" y="6413"/>
                    <a:pt x="7564" y="6399"/>
                    <a:pt x="7551" y="6386"/>
                  </a:cubicBezTo>
                  <a:cubicBezTo>
                    <a:pt x="7537" y="6372"/>
                    <a:pt x="7510" y="6345"/>
                    <a:pt x="7497" y="6345"/>
                  </a:cubicBezTo>
                  <a:cubicBezTo>
                    <a:pt x="7483" y="6332"/>
                    <a:pt x="7443" y="6332"/>
                    <a:pt x="7416" y="6332"/>
                  </a:cubicBezTo>
                  <a:cubicBezTo>
                    <a:pt x="7375" y="6332"/>
                    <a:pt x="7348" y="6332"/>
                    <a:pt x="7334" y="6305"/>
                  </a:cubicBezTo>
                  <a:cubicBezTo>
                    <a:pt x="7334" y="6285"/>
                    <a:pt x="7334" y="6272"/>
                    <a:pt x="7318" y="6272"/>
                  </a:cubicBezTo>
                  <a:cubicBezTo>
                    <a:pt x="7313" y="6272"/>
                    <a:pt x="7305" y="6274"/>
                    <a:pt x="7294" y="6278"/>
                  </a:cubicBezTo>
                  <a:cubicBezTo>
                    <a:pt x="7284" y="6268"/>
                    <a:pt x="7275" y="6259"/>
                    <a:pt x="7260" y="6259"/>
                  </a:cubicBezTo>
                  <a:close/>
                  <a:moveTo>
                    <a:pt x="10392" y="7347"/>
                  </a:moveTo>
                  <a:cubicBezTo>
                    <a:pt x="10352" y="7360"/>
                    <a:pt x="10311" y="7401"/>
                    <a:pt x="10311" y="7468"/>
                  </a:cubicBezTo>
                  <a:lnTo>
                    <a:pt x="10311" y="7482"/>
                  </a:lnTo>
                  <a:cubicBezTo>
                    <a:pt x="10325" y="7482"/>
                    <a:pt x="10325" y="7523"/>
                    <a:pt x="10365" y="7523"/>
                  </a:cubicBezTo>
                  <a:cubicBezTo>
                    <a:pt x="10365" y="7523"/>
                    <a:pt x="10379" y="7495"/>
                    <a:pt x="10392" y="7495"/>
                  </a:cubicBezTo>
                  <a:cubicBezTo>
                    <a:pt x="10433" y="7482"/>
                    <a:pt x="10460" y="7455"/>
                    <a:pt x="10460" y="7401"/>
                  </a:cubicBezTo>
                  <a:cubicBezTo>
                    <a:pt x="10460" y="7387"/>
                    <a:pt x="10460" y="7360"/>
                    <a:pt x="10447" y="7347"/>
                  </a:cubicBezTo>
                  <a:close/>
                  <a:moveTo>
                    <a:pt x="8295" y="7157"/>
                  </a:moveTo>
                  <a:cubicBezTo>
                    <a:pt x="8268" y="7171"/>
                    <a:pt x="8241" y="7211"/>
                    <a:pt x="8227" y="7252"/>
                  </a:cubicBezTo>
                  <a:cubicBezTo>
                    <a:pt x="8200" y="7333"/>
                    <a:pt x="8227" y="7455"/>
                    <a:pt x="8295" y="7495"/>
                  </a:cubicBezTo>
                  <a:cubicBezTo>
                    <a:pt x="8309" y="7536"/>
                    <a:pt x="8336" y="7536"/>
                    <a:pt x="8349" y="7536"/>
                  </a:cubicBezTo>
                  <a:cubicBezTo>
                    <a:pt x="8349" y="7536"/>
                    <a:pt x="8363" y="7536"/>
                    <a:pt x="8363" y="7523"/>
                  </a:cubicBezTo>
                  <a:cubicBezTo>
                    <a:pt x="8417" y="7428"/>
                    <a:pt x="8444" y="7333"/>
                    <a:pt x="8444" y="7225"/>
                  </a:cubicBezTo>
                  <a:cubicBezTo>
                    <a:pt x="8444" y="7184"/>
                    <a:pt x="8403" y="7198"/>
                    <a:pt x="8376" y="7157"/>
                  </a:cubicBezTo>
                  <a:close/>
                  <a:moveTo>
                    <a:pt x="7923" y="7096"/>
                  </a:moveTo>
                  <a:cubicBezTo>
                    <a:pt x="7909" y="7096"/>
                    <a:pt x="7896" y="7103"/>
                    <a:pt x="7889" y="7117"/>
                  </a:cubicBezTo>
                  <a:cubicBezTo>
                    <a:pt x="7835" y="7130"/>
                    <a:pt x="7821" y="7144"/>
                    <a:pt x="7794" y="7184"/>
                  </a:cubicBezTo>
                  <a:cubicBezTo>
                    <a:pt x="7767" y="7184"/>
                    <a:pt x="7767" y="7198"/>
                    <a:pt x="7767" y="7198"/>
                  </a:cubicBezTo>
                  <a:cubicBezTo>
                    <a:pt x="7673" y="7252"/>
                    <a:pt x="7659" y="7347"/>
                    <a:pt x="7659" y="7401"/>
                  </a:cubicBezTo>
                  <a:cubicBezTo>
                    <a:pt x="7619" y="7455"/>
                    <a:pt x="7591" y="7523"/>
                    <a:pt x="7619" y="7536"/>
                  </a:cubicBezTo>
                  <a:cubicBezTo>
                    <a:pt x="7625" y="7543"/>
                    <a:pt x="7635" y="7546"/>
                    <a:pt x="7646" y="7546"/>
                  </a:cubicBezTo>
                  <a:cubicBezTo>
                    <a:pt x="7656" y="7546"/>
                    <a:pt x="7666" y="7543"/>
                    <a:pt x="7673" y="7536"/>
                  </a:cubicBezTo>
                  <a:cubicBezTo>
                    <a:pt x="7700" y="7523"/>
                    <a:pt x="7713" y="7495"/>
                    <a:pt x="7754" y="7482"/>
                  </a:cubicBezTo>
                  <a:lnTo>
                    <a:pt x="7767" y="7468"/>
                  </a:lnTo>
                  <a:lnTo>
                    <a:pt x="7781" y="7455"/>
                  </a:lnTo>
                  <a:cubicBezTo>
                    <a:pt x="7808" y="7428"/>
                    <a:pt x="7821" y="7401"/>
                    <a:pt x="7835" y="7387"/>
                  </a:cubicBezTo>
                  <a:cubicBezTo>
                    <a:pt x="7916" y="7265"/>
                    <a:pt x="8024" y="7144"/>
                    <a:pt x="7957" y="7117"/>
                  </a:cubicBezTo>
                  <a:cubicBezTo>
                    <a:pt x="7950" y="7103"/>
                    <a:pt x="7936" y="7096"/>
                    <a:pt x="7923" y="7096"/>
                  </a:cubicBezTo>
                  <a:close/>
                  <a:moveTo>
                    <a:pt x="23639" y="7671"/>
                  </a:moveTo>
                  <a:lnTo>
                    <a:pt x="23639" y="7698"/>
                  </a:lnTo>
                  <a:cubicBezTo>
                    <a:pt x="23639" y="7698"/>
                    <a:pt x="23626" y="7698"/>
                    <a:pt x="23626" y="7685"/>
                  </a:cubicBezTo>
                  <a:lnTo>
                    <a:pt x="23599" y="7671"/>
                  </a:lnTo>
                  <a:close/>
                  <a:moveTo>
                    <a:pt x="24275" y="7563"/>
                  </a:moveTo>
                  <a:cubicBezTo>
                    <a:pt x="24262" y="7563"/>
                    <a:pt x="24262" y="7563"/>
                    <a:pt x="24262" y="7590"/>
                  </a:cubicBezTo>
                  <a:lnTo>
                    <a:pt x="24262" y="7631"/>
                  </a:lnTo>
                  <a:cubicBezTo>
                    <a:pt x="24275" y="7698"/>
                    <a:pt x="24329" y="7698"/>
                    <a:pt x="24370" y="7698"/>
                  </a:cubicBezTo>
                  <a:cubicBezTo>
                    <a:pt x="24384" y="7698"/>
                    <a:pt x="24384" y="7698"/>
                    <a:pt x="24384" y="7685"/>
                  </a:cubicBezTo>
                  <a:lnTo>
                    <a:pt x="24384" y="7658"/>
                  </a:lnTo>
                  <a:lnTo>
                    <a:pt x="24370" y="7631"/>
                  </a:lnTo>
                  <a:cubicBezTo>
                    <a:pt x="24343" y="7617"/>
                    <a:pt x="24316" y="7590"/>
                    <a:pt x="24275" y="7563"/>
                  </a:cubicBezTo>
                  <a:close/>
                  <a:moveTo>
                    <a:pt x="24032" y="4464"/>
                  </a:moveTo>
                  <a:cubicBezTo>
                    <a:pt x="24045" y="4464"/>
                    <a:pt x="24059" y="4492"/>
                    <a:pt x="24072" y="4492"/>
                  </a:cubicBezTo>
                  <a:cubicBezTo>
                    <a:pt x="24099" y="4492"/>
                    <a:pt x="24126" y="4505"/>
                    <a:pt x="24140" y="4505"/>
                  </a:cubicBezTo>
                  <a:cubicBezTo>
                    <a:pt x="24167" y="4505"/>
                    <a:pt x="24181" y="4505"/>
                    <a:pt x="24181" y="4492"/>
                  </a:cubicBezTo>
                  <a:cubicBezTo>
                    <a:pt x="24208" y="4505"/>
                    <a:pt x="24235" y="4519"/>
                    <a:pt x="24248" y="4532"/>
                  </a:cubicBezTo>
                  <a:cubicBezTo>
                    <a:pt x="24262" y="4559"/>
                    <a:pt x="24275" y="4573"/>
                    <a:pt x="24316" y="4586"/>
                  </a:cubicBezTo>
                  <a:cubicBezTo>
                    <a:pt x="24343" y="4627"/>
                    <a:pt x="24397" y="4667"/>
                    <a:pt x="24411" y="4722"/>
                  </a:cubicBezTo>
                  <a:cubicBezTo>
                    <a:pt x="24343" y="4722"/>
                    <a:pt x="24343" y="4776"/>
                    <a:pt x="24384" y="4857"/>
                  </a:cubicBezTo>
                  <a:lnTo>
                    <a:pt x="24384" y="4897"/>
                  </a:lnTo>
                  <a:lnTo>
                    <a:pt x="24384" y="4925"/>
                  </a:lnTo>
                  <a:lnTo>
                    <a:pt x="24384" y="4965"/>
                  </a:lnTo>
                  <a:cubicBezTo>
                    <a:pt x="24370" y="4992"/>
                    <a:pt x="24370" y="4992"/>
                    <a:pt x="24370" y="5006"/>
                  </a:cubicBezTo>
                  <a:cubicBezTo>
                    <a:pt x="24343" y="5006"/>
                    <a:pt x="24343" y="5046"/>
                    <a:pt x="24343" y="5060"/>
                  </a:cubicBezTo>
                  <a:lnTo>
                    <a:pt x="24343" y="5073"/>
                  </a:lnTo>
                  <a:cubicBezTo>
                    <a:pt x="24329" y="5114"/>
                    <a:pt x="24329" y="5128"/>
                    <a:pt x="24329" y="5141"/>
                  </a:cubicBezTo>
                  <a:cubicBezTo>
                    <a:pt x="24329" y="5141"/>
                    <a:pt x="24316" y="5168"/>
                    <a:pt x="24316" y="5182"/>
                  </a:cubicBezTo>
                  <a:cubicBezTo>
                    <a:pt x="24275" y="5182"/>
                    <a:pt x="24248" y="5209"/>
                    <a:pt x="24235" y="5276"/>
                  </a:cubicBezTo>
                  <a:cubicBezTo>
                    <a:pt x="24235" y="5317"/>
                    <a:pt x="24248" y="5371"/>
                    <a:pt x="24262" y="5398"/>
                  </a:cubicBezTo>
                  <a:cubicBezTo>
                    <a:pt x="24384" y="5574"/>
                    <a:pt x="24478" y="5750"/>
                    <a:pt x="24532" y="5953"/>
                  </a:cubicBezTo>
                  <a:cubicBezTo>
                    <a:pt x="24546" y="6007"/>
                    <a:pt x="24587" y="6007"/>
                    <a:pt x="24600" y="6021"/>
                  </a:cubicBezTo>
                  <a:cubicBezTo>
                    <a:pt x="24641" y="6061"/>
                    <a:pt x="24654" y="6061"/>
                    <a:pt x="24681" y="6075"/>
                  </a:cubicBezTo>
                  <a:cubicBezTo>
                    <a:pt x="24708" y="6075"/>
                    <a:pt x="24708" y="6088"/>
                    <a:pt x="24722" y="6088"/>
                  </a:cubicBezTo>
                  <a:lnTo>
                    <a:pt x="24735" y="6088"/>
                  </a:lnTo>
                  <a:lnTo>
                    <a:pt x="24735" y="6129"/>
                  </a:lnTo>
                  <a:cubicBezTo>
                    <a:pt x="24735" y="6142"/>
                    <a:pt x="24735" y="6156"/>
                    <a:pt x="24749" y="6183"/>
                  </a:cubicBezTo>
                  <a:cubicBezTo>
                    <a:pt x="24776" y="6196"/>
                    <a:pt x="24776" y="6196"/>
                    <a:pt x="24789" y="6196"/>
                  </a:cubicBezTo>
                  <a:lnTo>
                    <a:pt x="24803" y="6196"/>
                  </a:lnTo>
                  <a:cubicBezTo>
                    <a:pt x="24817" y="6196"/>
                    <a:pt x="24857" y="6210"/>
                    <a:pt x="24884" y="6210"/>
                  </a:cubicBezTo>
                  <a:cubicBezTo>
                    <a:pt x="24911" y="6224"/>
                    <a:pt x="24938" y="6224"/>
                    <a:pt x="24979" y="6224"/>
                  </a:cubicBezTo>
                  <a:cubicBezTo>
                    <a:pt x="25020" y="6224"/>
                    <a:pt x="25060" y="6210"/>
                    <a:pt x="25074" y="6183"/>
                  </a:cubicBezTo>
                  <a:cubicBezTo>
                    <a:pt x="25141" y="6088"/>
                    <a:pt x="25250" y="6075"/>
                    <a:pt x="25317" y="6075"/>
                  </a:cubicBezTo>
                  <a:lnTo>
                    <a:pt x="25385" y="6075"/>
                  </a:lnTo>
                  <a:cubicBezTo>
                    <a:pt x="25398" y="6075"/>
                    <a:pt x="25425" y="6088"/>
                    <a:pt x="25466" y="6142"/>
                  </a:cubicBezTo>
                  <a:cubicBezTo>
                    <a:pt x="25480" y="6196"/>
                    <a:pt x="25534" y="6196"/>
                    <a:pt x="25588" y="6210"/>
                  </a:cubicBezTo>
                  <a:cubicBezTo>
                    <a:pt x="25561" y="6210"/>
                    <a:pt x="25534" y="6210"/>
                    <a:pt x="25534" y="6251"/>
                  </a:cubicBezTo>
                  <a:cubicBezTo>
                    <a:pt x="25534" y="6251"/>
                    <a:pt x="25520" y="6264"/>
                    <a:pt x="25493" y="6264"/>
                  </a:cubicBezTo>
                  <a:cubicBezTo>
                    <a:pt x="25466" y="6278"/>
                    <a:pt x="25453" y="6278"/>
                    <a:pt x="25453" y="6345"/>
                  </a:cubicBezTo>
                  <a:cubicBezTo>
                    <a:pt x="25425" y="6345"/>
                    <a:pt x="25412" y="6332"/>
                    <a:pt x="25398" y="6332"/>
                  </a:cubicBezTo>
                  <a:cubicBezTo>
                    <a:pt x="25344" y="6318"/>
                    <a:pt x="25290" y="6291"/>
                    <a:pt x="25250" y="6291"/>
                  </a:cubicBezTo>
                  <a:cubicBezTo>
                    <a:pt x="25141" y="6291"/>
                    <a:pt x="25074" y="6345"/>
                    <a:pt x="25006" y="6399"/>
                  </a:cubicBezTo>
                  <a:cubicBezTo>
                    <a:pt x="24952" y="6454"/>
                    <a:pt x="25006" y="6521"/>
                    <a:pt x="25047" y="6589"/>
                  </a:cubicBezTo>
                  <a:cubicBezTo>
                    <a:pt x="25047" y="6602"/>
                    <a:pt x="25060" y="6602"/>
                    <a:pt x="25060" y="6616"/>
                  </a:cubicBezTo>
                  <a:cubicBezTo>
                    <a:pt x="25047" y="6616"/>
                    <a:pt x="25047" y="6602"/>
                    <a:pt x="25020" y="6602"/>
                  </a:cubicBezTo>
                  <a:cubicBezTo>
                    <a:pt x="25006" y="6602"/>
                    <a:pt x="24992" y="6589"/>
                    <a:pt x="24979" y="6589"/>
                  </a:cubicBezTo>
                  <a:cubicBezTo>
                    <a:pt x="24979" y="6589"/>
                    <a:pt x="24992" y="6562"/>
                    <a:pt x="24992" y="6548"/>
                  </a:cubicBezTo>
                  <a:cubicBezTo>
                    <a:pt x="24992" y="6535"/>
                    <a:pt x="24979" y="6494"/>
                    <a:pt x="24952" y="6481"/>
                  </a:cubicBezTo>
                  <a:cubicBezTo>
                    <a:pt x="24938" y="6467"/>
                    <a:pt x="24925" y="6454"/>
                    <a:pt x="24911" y="6454"/>
                  </a:cubicBezTo>
                  <a:cubicBezTo>
                    <a:pt x="24884" y="6454"/>
                    <a:pt x="24884" y="6467"/>
                    <a:pt x="24871" y="6467"/>
                  </a:cubicBezTo>
                  <a:cubicBezTo>
                    <a:pt x="24871" y="6481"/>
                    <a:pt x="24857" y="6481"/>
                    <a:pt x="24857" y="6481"/>
                  </a:cubicBezTo>
                  <a:cubicBezTo>
                    <a:pt x="24857" y="6481"/>
                    <a:pt x="24844" y="6481"/>
                    <a:pt x="24844" y="6494"/>
                  </a:cubicBezTo>
                  <a:cubicBezTo>
                    <a:pt x="24817" y="6521"/>
                    <a:pt x="24844" y="6521"/>
                    <a:pt x="24844" y="6535"/>
                  </a:cubicBezTo>
                  <a:cubicBezTo>
                    <a:pt x="24871" y="6562"/>
                    <a:pt x="24884" y="6589"/>
                    <a:pt x="24925" y="6602"/>
                  </a:cubicBezTo>
                  <a:cubicBezTo>
                    <a:pt x="24911" y="6616"/>
                    <a:pt x="24884" y="6629"/>
                    <a:pt x="24884" y="6657"/>
                  </a:cubicBezTo>
                  <a:cubicBezTo>
                    <a:pt x="24884" y="6684"/>
                    <a:pt x="24911" y="6697"/>
                    <a:pt x="24952" y="6765"/>
                  </a:cubicBezTo>
                  <a:lnTo>
                    <a:pt x="24979" y="6792"/>
                  </a:lnTo>
                  <a:cubicBezTo>
                    <a:pt x="24952" y="6724"/>
                    <a:pt x="25006" y="6697"/>
                    <a:pt x="25047" y="6684"/>
                  </a:cubicBezTo>
                  <a:cubicBezTo>
                    <a:pt x="25060" y="6684"/>
                    <a:pt x="25060" y="6670"/>
                    <a:pt x="25074" y="6670"/>
                  </a:cubicBezTo>
                  <a:cubicBezTo>
                    <a:pt x="25087" y="6684"/>
                    <a:pt x="25114" y="6724"/>
                    <a:pt x="25141" y="6724"/>
                  </a:cubicBezTo>
                  <a:lnTo>
                    <a:pt x="25155" y="6724"/>
                  </a:lnTo>
                  <a:cubicBezTo>
                    <a:pt x="25182" y="6724"/>
                    <a:pt x="25195" y="6738"/>
                    <a:pt x="25195" y="6738"/>
                  </a:cubicBezTo>
                  <a:cubicBezTo>
                    <a:pt x="25209" y="6751"/>
                    <a:pt x="25222" y="6765"/>
                    <a:pt x="25222" y="6805"/>
                  </a:cubicBezTo>
                  <a:cubicBezTo>
                    <a:pt x="25250" y="6805"/>
                    <a:pt x="25250" y="6805"/>
                    <a:pt x="25250" y="6832"/>
                  </a:cubicBezTo>
                  <a:cubicBezTo>
                    <a:pt x="25263" y="6873"/>
                    <a:pt x="25263" y="6887"/>
                    <a:pt x="25263" y="6900"/>
                  </a:cubicBezTo>
                  <a:cubicBezTo>
                    <a:pt x="25263" y="6927"/>
                    <a:pt x="25263" y="6927"/>
                    <a:pt x="25277" y="6954"/>
                  </a:cubicBezTo>
                  <a:cubicBezTo>
                    <a:pt x="25290" y="6995"/>
                    <a:pt x="25290" y="7008"/>
                    <a:pt x="25277" y="7022"/>
                  </a:cubicBezTo>
                  <a:lnTo>
                    <a:pt x="25263" y="7022"/>
                  </a:lnTo>
                  <a:cubicBezTo>
                    <a:pt x="25222" y="7022"/>
                    <a:pt x="25209" y="7008"/>
                    <a:pt x="25195" y="6995"/>
                  </a:cubicBezTo>
                  <a:cubicBezTo>
                    <a:pt x="25182" y="6995"/>
                    <a:pt x="25182" y="6968"/>
                    <a:pt x="25155" y="6968"/>
                  </a:cubicBezTo>
                  <a:cubicBezTo>
                    <a:pt x="25141" y="6941"/>
                    <a:pt x="25128" y="6927"/>
                    <a:pt x="25087" y="6900"/>
                  </a:cubicBezTo>
                  <a:cubicBezTo>
                    <a:pt x="25060" y="6859"/>
                    <a:pt x="25020" y="6832"/>
                    <a:pt x="24992" y="6832"/>
                  </a:cubicBezTo>
                  <a:cubicBezTo>
                    <a:pt x="24979" y="6832"/>
                    <a:pt x="24938" y="6859"/>
                    <a:pt x="24925" y="6927"/>
                  </a:cubicBezTo>
                  <a:cubicBezTo>
                    <a:pt x="24911" y="6941"/>
                    <a:pt x="24911" y="6954"/>
                    <a:pt x="24925" y="6995"/>
                  </a:cubicBezTo>
                  <a:cubicBezTo>
                    <a:pt x="24911" y="6995"/>
                    <a:pt x="24911" y="7008"/>
                    <a:pt x="24911" y="7008"/>
                  </a:cubicBezTo>
                  <a:cubicBezTo>
                    <a:pt x="24884" y="7022"/>
                    <a:pt x="24911" y="7022"/>
                    <a:pt x="24911" y="7035"/>
                  </a:cubicBezTo>
                  <a:cubicBezTo>
                    <a:pt x="24884" y="7035"/>
                    <a:pt x="24884" y="7062"/>
                    <a:pt x="24884" y="7062"/>
                  </a:cubicBezTo>
                  <a:cubicBezTo>
                    <a:pt x="24871" y="7076"/>
                    <a:pt x="24884" y="7076"/>
                    <a:pt x="24884" y="7090"/>
                  </a:cubicBezTo>
                  <a:cubicBezTo>
                    <a:pt x="24857" y="7144"/>
                    <a:pt x="24884" y="7211"/>
                    <a:pt x="24911" y="7265"/>
                  </a:cubicBezTo>
                  <a:cubicBezTo>
                    <a:pt x="24911" y="7292"/>
                    <a:pt x="24925" y="7306"/>
                    <a:pt x="24925" y="7333"/>
                  </a:cubicBezTo>
                  <a:cubicBezTo>
                    <a:pt x="24925" y="7347"/>
                    <a:pt x="24925" y="7360"/>
                    <a:pt x="24938" y="7374"/>
                  </a:cubicBezTo>
                  <a:cubicBezTo>
                    <a:pt x="24992" y="7441"/>
                    <a:pt x="25006" y="7495"/>
                    <a:pt x="25006" y="7536"/>
                  </a:cubicBezTo>
                  <a:cubicBezTo>
                    <a:pt x="25006" y="7550"/>
                    <a:pt x="24992" y="7563"/>
                    <a:pt x="24938" y="7577"/>
                  </a:cubicBezTo>
                  <a:cubicBezTo>
                    <a:pt x="24938" y="7577"/>
                    <a:pt x="24925" y="7604"/>
                    <a:pt x="24925" y="7617"/>
                  </a:cubicBezTo>
                  <a:cubicBezTo>
                    <a:pt x="24911" y="7631"/>
                    <a:pt x="24925" y="7644"/>
                    <a:pt x="24925" y="7671"/>
                  </a:cubicBezTo>
                  <a:lnTo>
                    <a:pt x="24925" y="7712"/>
                  </a:lnTo>
                  <a:cubicBezTo>
                    <a:pt x="24925" y="7753"/>
                    <a:pt x="24884" y="7766"/>
                    <a:pt x="24857" y="7780"/>
                  </a:cubicBezTo>
                  <a:cubicBezTo>
                    <a:pt x="24857" y="7739"/>
                    <a:pt x="24844" y="7698"/>
                    <a:pt x="24817" y="7685"/>
                  </a:cubicBezTo>
                  <a:cubicBezTo>
                    <a:pt x="24803" y="7644"/>
                    <a:pt x="24776" y="7644"/>
                    <a:pt x="24735" y="7644"/>
                  </a:cubicBezTo>
                  <a:lnTo>
                    <a:pt x="24708" y="7644"/>
                  </a:lnTo>
                  <a:cubicBezTo>
                    <a:pt x="24573" y="7671"/>
                    <a:pt x="24519" y="7739"/>
                    <a:pt x="24465" y="7766"/>
                  </a:cubicBezTo>
                  <a:cubicBezTo>
                    <a:pt x="24451" y="7780"/>
                    <a:pt x="24451" y="7807"/>
                    <a:pt x="24438" y="7807"/>
                  </a:cubicBezTo>
                  <a:cubicBezTo>
                    <a:pt x="24438" y="7807"/>
                    <a:pt x="24411" y="7807"/>
                    <a:pt x="24397" y="7820"/>
                  </a:cubicBezTo>
                  <a:cubicBezTo>
                    <a:pt x="24370" y="7834"/>
                    <a:pt x="24329" y="7874"/>
                    <a:pt x="24302" y="7888"/>
                  </a:cubicBezTo>
                  <a:cubicBezTo>
                    <a:pt x="24275" y="7901"/>
                    <a:pt x="24248" y="7915"/>
                    <a:pt x="24235" y="7915"/>
                  </a:cubicBezTo>
                  <a:lnTo>
                    <a:pt x="24208" y="7915"/>
                  </a:lnTo>
                  <a:cubicBezTo>
                    <a:pt x="24194" y="7901"/>
                    <a:pt x="24194" y="7888"/>
                    <a:pt x="24181" y="7834"/>
                  </a:cubicBezTo>
                  <a:cubicBezTo>
                    <a:pt x="24181" y="7807"/>
                    <a:pt x="24167" y="7753"/>
                    <a:pt x="24113" y="7739"/>
                  </a:cubicBezTo>
                  <a:cubicBezTo>
                    <a:pt x="24099" y="7725"/>
                    <a:pt x="24099" y="7725"/>
                    <a:pt x="24072" y="7725"/>
                  </a:cubicBezTo>
                  <a:cubicBezTo>
                    <a:pt x="24059" y="7725"/>
                    <a:pt x="24045" y="7739"/>
                    <a:pt x="24045" y="7753"/>
                  </a:cubicBezTo>
                  <a:cubicBezTo>
                    <a:pt x="24032" y="7766"/>
                    <a:pt x="24032" y="7793"/>
                    <a:pt x="24005" y="7793"/>
                  </a:cubicBezTo>
                  <a:lnTo>
                    <a:pt x="23964" y="7793"/>
                  </a:lnTo>
                  <a:lnTo>
                    <a:pt x="23964" y="7753"/>
                  </a:lnTo>
                  <a:lnTo>
                    <a:pt x="23964" y="7725"/>
                  </a:lnTo>
                  <a:cubicBezTo>
                    <a:pt x="23964" y="7671"/>
                    <a:pt x="23937" y="7590"/>
                    <a:pt x="24032" y="7590"/>
                  </a:cubicBezTo>
                  <a:lnTo>
                    <a:pt x="24099" y="7590"/>
                  </a:lnTo>
                  <a:cubicBezTo>
                    <a:pt x="24181" y="7590"/>
                    <a:pt x="24194" y="7536"/>
                    <a:pt x="24181" y="7455"/>
                  </a:cubicBezTo>
                  <a:cubicBezTo>
                    <a:pt x="24167" y="7401"/>
                    <a:pt x="24194" y="7387"/>
                    <a:pt x="24248" y="7387"/>
                  </a:cubicBezTo>
                  <a:cubicBezTo>
                    <a:pt x="24397" y="7347"/>
                    <a:pt x="24438" y="7292"/>
                    <a:pt x="24411" y="7117"/>
                  </a:cubicBezTo>
                  <a:cubicBezTo>
                    <a:pt x="24411" y="7090"/>
                    <a:pt x="24411" y="7076"/>
                    <a:pt x="24397" y="7062"/>
                  </a:cubicBezTo>
                  <a:cubicBezTo>
                    <a:pt x="24384" y="7049"/>
                    <a:pt x="24384" y="7049"/>
                    <a:pt x="24370" y="7049"/>
                  </a:cubicBezTo>
                  <a:cubicBezTo>
                    <a:pt x="24370" y="7022"/>
                    <a:pt x="24343" y="6995"/>
                    <a:pt x="24343" y="6981"/>
                  </a:cubicBezTo>
                  <a:cubicBezTo>
                    <a:pt x="24329" y="6927"/>
                    <a:pt x="24302" y="6859"/>
                    <a:pt x="24302" y="6805"/>
                  </a:cubicBezTo>
                  <a:cubicBezTo>
                    <a:pt x="24302" y="6778"/>
                    <a:pt x="24275" y="6724"/>
                    <a:pt x="24248" y="6684"/>
                  </a:cubicBezTo>
                  <a:lnTo>
                    <a:pt x="24248" y="6657"/>
                  </a:lnTo>
                  <a:cubicBezTo>
                    <a:pt x="24262" y="6548"/>
                    <a:pt x="24275" y="6548"/>
                    <a:pt x="24302" y="6548"/>
                  </a:cubicBezTo>
                  <a:lnTo>
                    <a:pt x="24329" y="6548"/>
                  </a:lnTo>
                  <a:cubicBezTo>
                    <a:pt x="24343" y="6548"/>
                    <a:pt x="24370" y="6548"/>
                    <a:pt x="24370" y="6508"/>
                  </a:cubicBezTo>
                  <a:cubicBezTo>
                    <a:pt x="24397" y="6454"/>
                    <a:pt x="24384" y="6399"/>
                    <a:pt x="24384" y="6345"/>
                  </a:cubicBezTo>
                  <a:lnTo>
                    <a:pt x="24384" y="6278"/>
                  </a:lnTo>
                  <a:cubicBezTo>
                    <a:pt x="24384" y="6251"/>
                    <a:pt x="24370" y="6237"/>
                    <a:pt x="24316" y="6183"/>
                  </a:cubicBezTo>
                  <a:cubicBezTo>
                    <a:pt x="24316" y="6183"/>
                    <a:pt x="24316" y="6156"/>
                    <a:pt x="24302" y="6142"/>
                  </a:cubicBezTo>
                  <a:cubicBezTo>
                    <a:pt x="24275" y="6115"/>
                    <a:pt x="24275" y="6115"/>
                    <a:pt x="24235" y="6075"/>
                  </a:cubicBezTo>
                  <a:cubicBezTo>
                    <a:pt x="24235" y="6075"/>
                    <a:pt x="24208" y="6075"/>
                    <a:pt x="24194" y="6061"/>
                  </a:cubicBezTo>
                  <a:lnTo>
                    <a:pt x="24167" y="6034"/>
                  </a:lnTo>
                  <a:cubicBezTo>
                    <a:pt x="24167" y="6007"/>
                    <a:pt x="24140" y="6007"/>
                    <a:pt x="24126" y="6007"/>
                  </a:cubicBezTo>
                  <a:lnTo>
                    <a:pt x="24099" y="6007"/>
                  </a:lnTo>
                  <a:lnTo>
                    <a:pt x="24099" y="5994"/>
                  </a:lnTo>
                  <a:cubicBezTo>
                    <a:pt x="24099" y="5966"/>
                    <a:pt x="24072" y="5939"/>
                    <a:pt x="24059" y="5912"/>
                  </a:cubicBezTo>
                  <a:cubicBezTo>
                    <a:pt x="24032" y="5858"/>
                    <a:pt x="23991" y="5804"/>
                    <a:pt x="24005" y="5763"/>
                  </a:cubicBezTo>
                  <a:cubicBezTo>
                    <a:pt x="24032" y="5736"/>
                    <a:pt x="24032" y="5709"/>
                    <a:pt x="24005" y="5669"/>
                  </a:cubicBezTo>
                  <a:cubicBezTo>
                    <a:pt x="23964" y="5533"/>
                    <a:pt x="23964" y="5385"/>
                    <a:pt x="23937" y="5182"/>
                  </a:cubicBezTo>
                  <a:cubicBezTo>
                    <a:pt x="23978" y="5182"/>
                    <a:pt x="23991" y="5168"/>
                    <a:pt x="24005" y="5128"/>
                  </a:cubicBezTo>
                  <a:cubicBezTo>
                    <a:pt x="24045" y="5128"/>
                    <a:pt x="24059" y="5114"/>
                    <a:pt x="24072" y="5087"/>
                  </a:cubicBezTo>
                  <a:cubicBezTo>
                    <a:pt x="24099" y="5087"/>
                    <a:pt x="24099" y="5060"/>
                    <a:pt x="24099" y="5046"/>
                  </a:cubicBezTo>
                  <a:cubicBezTo>
                    <a:pt x="24113" y="5033"/>
                    <a:pt x="24113" y="5019"/>
                    <a:pt x="24113" y="4979"/>
                  </a:cubicBezTo>
                  <a:cubicBezTo>
                    <a:pt x="24140" y="4911"/>
                    <a:pt x="24113" y="4843"/>
                    <a:pt x="24045" y="4776"/>
                  </a:cubicBezTo>
                  <a:cubicBezTo>
                    <a:pt x="24005" y="4762"/>
                    <a:pt x="24005" y="4722"/>
                    <a:pt x="24005" y="4708"/>
                  </a:cubicBezTo>
                  <a:cubicBezTo>
                    <a:pt x="24032" y="4695"/>
                    <a:pt x="24005" y="4654"/>
                    <a:pt x="23991" y="4627"/>
                  </a:cubicBezTo>
                  <a:cubicBezTo>
                    <a:pt x="23978" y="4600"/>
                    <a:pt x="23978" y="4586"/>
                    <a:pt x="23978" y="4573"/>
                  </a:cubicBezTo>
                  <a:lnTo>
                    <a:pt x="23991" y="4559"/>
                  </a:lnTo>
                  <a:cubicBezTo>
                    <a:pt x="24005" y="4559"/>
                    <a:pt x="24032" y="4546"/>
                    <a:pt x="24005" y="4505"/>
                  </a:cubicBezTo>
                  <a:cubicBezTo>
                    <a:pt x="24005" y="4492"/>
                    <a:pt x="24005" y="4464"/>
                    <a:pt x="24032" y="4464"/>
                  </a:cubicBezTo>
                  <a:close/>
                  <a:moveTo>
                    <a:pt x="23666" y="7725"/>
                  </a:moveTo>
                  <a:cubicBezTo>
                    <a:pt x="23693" y="7725"/>
                    <a:pt x="23707" y="7725"/>
                    <a:pt x="23721" y="7766"/>
                  </a:cubicBezTo>
                  <a:cubicBezTo>
                    <a:pt x="23734" y="7807"/>
                    <a:pt x="23761" y="7807"/>
                    <a:pt x="23788" y="7807"/>
                  </a:cubicBezTo>
                  <a:cubicBezTo>
                    <a:pt x="23829" y="7807"/>
                    <a:pt x="23856" y="7807"/>
                    <a:pt x="23910" y="7820"/>
                  </a:cubicBezTo>
                  <a:cubicBezTo>
                    <a:pt x="23937" y="7820"/>
                    <a:pt x="23964" y="7820"/>
                    <a:pt x="23964" y="7834"/>
                  </a:cubicBezTo>
                  <a:cubicBezTo>
                    <a:pt x="23964" y="7847"/>
                    <a:pt x="23964" y="7847"/>
                    <a:pt x="23937" y="7888"/>
                  </a:cubicBezTo>
                  <a:lnTo>
                    <a:pt x="23924" y="7901"/>
                  </a:lnTo>
                  <a:cubicBezTo>
                    <a:pt x="23910" y="7928"/>
                    <a:pt x="23896" y="7942"/>
                    <a:pt x="23869" y="7942"/>
                  </a:cubicBezTo>
                  <a:lnTo>
                    <a:pt x="23856" y="7942"/>
                  </a:lnTo>
                  <a:cubicBezTo>
                    <a:pt x="23856" y="7888"/>
                    <a:pt x="23856" y="7874"/>
                    <a:pt x="23842" y="7847"/>
                  </a:cubicBezTo>
                  <a:cubicBezTo>
                    <a:pt x="23829" y="7834"/>
                    <a:pt x="23788" y="7834"/>
                    <a:pt x="23775" y="7834"/>
                  </a:cubicBezTo>
                  <a:cubicBezTo>
                    <a:pt x="23734" y="7834"/>
                    <a:pt x="23707" y="7834"/>
                    <a:pt x="23693" y="7820"/>
                  </a:cubicBezTo>
                  <a:cubicBezTo>
                    <a:pt x="23653" y="7807"/>
                    <a:pt x="23653" y="7766"/>
                    <a:pt x="23653" y="7739"/>
                  </a:cubicBezTo>
                  <a:lnTo>
                    <a:pt x="23653" y="7725"/>
                  </a:lnTo>
                  <a:close/>
                  <a:moveTo>
                    <a:pt x="27496" y="9755"/>
                  </a:moveTo>
                  <a:cubicBezTo>
                    <a:pt x="27509" y="9755"/>
                    <a:pt x="27523" y="9755"/>
                    <a:pt x="27550" y="9836"/>
                  </a:cubicBezTo>
                  <a:lnTo>
                    <a:pt x="27550" y="9850"/>
                  </a:lnTo>
                  <a:lnTo>
                    <a:pt x="27563" y="9863"/>
                  </a:lnTo>
                  <a:cubicBezTo>
                    <a:pt x="27563" y="9890"/>
                    <a:pt x="27550" y="9890"/>
                    <a:pt x="27550" y="9904"/>
                  </a:cubicBezTo>
                  <a:cubicBezTo>
                    <a:pt x="27523" y="9904"/>
                    <a:pt x="27523" y="9918"/>
                    <a:pt x="27523" y="9958"/>
                  </a:cubicBezTo>
                  <a:lnTo>
                    <a:pt x="27523" y="9985"/>
                  </a:lnTo>
                  <a:cubicBezTo>
                    <a:pt x="27496" y="10026"/>
                    <a:pt x="27442" y="10026"/>
                    <a:pt x="27415" y="10026"/>
                  </a:cubicBezTo>
                  <a:cubicBezTo>
                    <a:pt x="27347" y="10026"/>
                    <a:pt x="27306" y="10039"/>
                    <a:pt x="27306" y="10039"/>
                  </a:cubicBezTo>
                  <a:cubicBezTo>
                    <a:pt x="27306" y="10039"/>
                    <a:pt x="27293" y="10039"/>
                    <a:pt x="27293" y="10026"/>
                  </a:cubicBezTo>
                  <a:cubicBezTo>
                    <a:pt x="27279" y="9999"/>
                    <a:pt x="27279" y="9985"/>
                    <a:pt x="27279" y="9972"/>
                  </a:cubicBezTo>
                  <a:lnTo>
                    <a:pt x="27279" y="9931"/>
                  </a:lnTo>
                  <a:cubicBezTo>
                    <a:pt x="27279" y="9909"/>
                    <a:pt x="27261" y="9887"/>
                    <a:pt x="27284" y="9887"/>
                  </a:cubicBezTo>
                  <a:cubicBezTo>
                    <a:pt x="27289" y="9887"/>
                    <a:pt x="27296" y="9888"/>
                    <a:pt x="27306" y="9890"/>
                  </a:cubicBezTo>
                  <a:cubicBezTo>
                    <a:pt x="27320" y="9890"/>
                    <a:pt x="27347" y="9863"/>
                    <a:pt x="27347" y="9836"/>
                  </a:cubicBezTo>
                  <a:cubicBezTo>
                    <a:pt x="27360" y="9836"/>
                    <a:pt x="27360" y="9823"/>
                    <a:pt x="27360" y="9823"/>
                  </a:cubicBezTo>
                  <a:cubicBezTo>
                    <a:pt x="27374" y="9796"/>
                    <a:pt x="27387" y="9796"/>
                    <a:pt x="27415" y="9782"/>
                  </a:cubicBezTo>
                  <a:cubicBezTo>
                    <a:pt x="27482" y="9755"/>
                    <a:pt x="27482" y="9755"/>
                    <a:pt x="27496" y="9755"/>
                  </a:cubicBezTo>
                  <a:close/>
                  <a:moveTo>
                    <a:pt x="11394" y="10702"/>
                  </a:moveTo>
                  <a:cubicBezTo>
                    <a:pt x="11380" y="10702"/>
                    <a:pt x="11353" y="10716"/>
                    <a:pt x="11340" y="10716"/>
                  </a:cubicBezTo>
                  <a:cubicBezTo>
                    <a:pt x="11340" y="10716"/>
                    <a:pt x="11326" y="10716"/>
                    <a:pt x="11326" y="10729"/>
                  </a:cubicBezTo>
                  <a:cubicBezTo>
                    <a:pt x="11313" y="10743"/>
                    <a:pt x="11285" y="10743"/>
                    <a:pt x="11285" y="10756"/>
                  </a:cubicBezTo>
                  <a:cubicBezTo>
                    <a:pt x="11285" y="10784"/>
                    <a:pt x="11285" y="10784"/>
                    <a:pt x="11313" y="10797"/>
                  </a:cubicBezTo>
                  <a:cubicBezTo>
                    <a:pt x="11326" y="10811"/>
                    <a:pt x="11340" y="10811"/>
                    <a:pt x="11353" y="10811"/>
                  </a:cubicBezTo>
                  <a:lnTo>
                    <a:pt x="11380" y="10811"/>
                  </a:lnTo>
                  <a:cubicBezTo>
                    <a:pt x="11380" y="10811"/>
                    <a:pt x="11386" y="10817"/>
                    <a:pt x="11394" y="10817"/>
                  </a:cubicBezTo>
                  <a:cubicBezTo>
                    <a:pt x="11398" y="10817"/>
                    <a:pt x="11403" y="10815"/>
                    <a:pt x="11407" y="10811"/>
                  </a:cubicBezTo>
                  <a:cubicBezTo>
                    <a:pt x="11421" y="10824"/>
                    <a:pt x="11448" y="10824"/>
                    <a:pt x="11461" y="10824"/>
                  </a:cubicBezTo>
                  <a:lnTo>
                    <a:pt x="11475" y="10851"/>
                  </a:lnTo>
                  <a:cubicBezTo>
                    <a:pt x="11488" y="10865"/>
                    <a:pt x="11488" y="10878"/>
                    <a:pt x="11529" y="10878"/>
                  </a:cubicBezTo>
                  <a:cubicBezTo>
                    <a:pt x="11570" y="10932"/>
                    <a:pt x="11651" y="10932"/>
                    <a:pt x="11718" y="10932"/>
                  </a:cubicBezTo>
                  <a:lnTo>
                    <a:pt x="11800" y="10932"/>
                  </a:lnTo>
                  <a:cubicBezTo>
                    <a:pt x="11813" y="10932"/>
                    <a:pt x="11867" y="10919"/>
                    <a:pt x="11867" y="10865"/>
                  </a:cubicBezTo>
                  <a:cubicBezTo>
                    <a:pt x="11881" y="10811"/>
                    <a:pt x="11840" y="10784"/>
                    <a:pt x="11800" y="10756"/>
                  </a:cubicBezTo>
                  <a:lnTo>
                    <a:pt x="11732" y="10770"/>
                  </a:lnTo>
                  <a:cubicBezTo>
                    <a:pt x="11651" y="10729"/>
                    <a:pt x="11583" y="10716"/>
                    <a:pt x="11515" y="10716"/>
                  </a:cubicBezTo>
                  <a:cubicBezTo>
                    <a:pt x="11475" y="10716"/>
                    <a:pt x="11448" y="10702"/>
                    <a:pt x="11407" y="10702"/>
                  </a:cubicBezTo>
                  <a:close/>
                  <a:moveTo>
                    <a:pt x="26792" y="9836"/>
                  </a:moveTo>
                  <a:lnTo>
                    <a:pt x="26819" y="9850"/>
                  </a:lnTo>
                  <a:cubicBezTo>
                    <a:pt x="26846" y="9918"/>
                    <a:pt x="26900" y="9931"/>
                    <a:pt x="26927" y="9931"/>
                  </a:cubicBezTo>
                  <a:lnTo>
                    <a:pt x="27022" y="9931"/>
                  </a:lnTo>
                  <a:cubicBezTo>
                    <a:pt x="27036" y="9931"/>
                    <a:pt x="27049" y="9931"/>
                    <a:pt x="27049" y="9958"/>
                  </a:cubicBezTo>
                  <a:lnTo>
                    <a:pt x="27036" y="9972"/>
                  </a:lnTo>
                  <a:cubicBezTo>
                    <a:pt x="27009" y="9999"/>
                    <a:pt x="26982" y="10026"/>
                    <a:pt x="26982" y="10053"/>
                  </a:cubicBezTo>
                  <a:cubicBezTo>
                    <a:pt x="26982" y="10066"/>
                    <a:pt x="27009" y="10093"/>
                    <a:pt x="27036" y="10107"/>
                  </a:cubicBezTo>
                  <a:cubicBezTo>
                    <a:pt x="27063" y="10120"/>
                    <a:pt x="27090" y="10134"/>
                    <a:pt x="27103" y="10188"/>
                  </a:cubicBezTo>
                  <a:cubicBezTo>
                    <a:pt x="27117" y="10256"/>
                    <a:pt x="27157" y="10296"/>
                    <a:pt x="27185" y="10296"/>
                  </a:cubicBezTo>
                  <a:cubicBezTo>
                    <a:pt x="27225" y="10269"/>
                    <a:pt x="27252" y="10242"/>
                    <a:pt x="27279" y="10202"/>
                  </a:cubicBezTo>
                  <a:cubicBezTo>
                    <a:pt x="27306" y="10161"/>
                    <a:pt x="27320" y="10120"/>
                    <a:pt x="27374" y="10120"/>
                  </a:cubicBezTo>
                  <a:lnTo>
                    <a:pt x="27482" y="10120"/>
                  </a:lnTo>
                  <a:cubicBezTo>
                    <a:pt x="27509" y="10188"/>
                    <a:pt x="27550" y="10202"/>
                    <a:pt x="27577" y="10229"/>
                  </a:cubicBezTo>
                  <a:cubicBezTo>
                    <a:pt x="27590" y="10242"/>
                    <a:pt x="27617" y="10242"/>
                    <a:pt x="27631" y="10256"/>
                  </a:cubicBezTo>
                  <a:cubicBezTo>
                    <a:pt x="27645" y="10296"/>
                    <a:pt x="27658" y="10310"/>
                    <a:pt x="27685" y="10310"/>
                  </a:cubicBezTo>
                  <a:cubicBezTo>
                    <a:pt x="27699" y="10310"/>
                    <a:pt x="27699" y="10323"/>
                    <a:pt x="27699" y="10323"/>
                  </a:cubicBezTo>
                  <a:cubicBezTo>
                    <a:pt x="27712" y="10337"/>
                    <a:pt x="27712" y="10364"/>
                    <a:pt x="27726" y="10364"/>
                  </a:cubicBezTo>
                  <a:lnTo>
                    <a:pt x="27726" y="10378"/>
                  </a:lnTo>
                  <a:cubicBezTo>
                    <a:pt x="27726" y="10391"/>
                    <a:pt x="27753" y="10391"/>
                    <a:pt x="27753" y="10391"/>
                  </a:cubicBezTo>
                  <a:cubicBezTo>
                    <a:pt x="27766" y="10445"/>
                    <a:pt x="27793" y="10472"/>
                    <a:pt x="27834" y="10499"/>
                  </a:cubicBezTo>
                  <a:lnTo>
                    <a:pt x="27848" y="10513"/>
                  </a:lnTo>
                  <a:cubicBezTo>
                    <a:pt x="27861" y="10540"/>
                    <a:pt x="27888" y="10567"/>
                    <a:pt x="27902" y="10567"/>
                  </a:cubicBezTo>
                  <a:cubicBezTo>
                    <a:pt x="27915" y="10567"/>
                    <a:pt x="27915" y="10581"/>
                    <a:pt x="27929" y="10581"/>
                  </a:cubicBezTo>
                  <a:cubicBezTo>
                    <a:pt x="27969" y="10608"/>
                    <a:pt x="27969" y="10648"/>
                    <a:pt x="27996" y="10675"/>
                  </a:cubicBezTo>
                  <a:cubicBezTo>
                    <a:pt x="28023" y="10729"/>
                    <a:pt x="28037" y="10784"/>
                    <a:pt x="28023" y="10838"/>
                  </a:cubicBezTo>
                  <a:cubicBezTo>
                    <a:pt x="27996" y="10838"/>
                    <a:pt x="27996" y="10851"/>
                    <a:pt x="27996" y="10865"/>
                  </a:cubicBezTo>
                  <a:cubicBezTo>
                    <a:pt x="27983" y="10865"/>
                    <a:pt x="27969" y="10878"/>
                    <a:pt x="27969" y="10919"/>
                  </a:cubicBezTo>
                  <a:cubicBezTo>
                    <a:pt x="27969" y="10932"/>
                    <a:pt x="27969" y="10932"/>
                    <a:pt x="27956" y="10932"/>
                  </a:cubicBezTo>
                  <a:lnTo>
                    <a:pt x="27888" y="10932"/>
                  </a:lnTo>
                  <a:cubicBezTo>
                    <a:pt x="27861" y="10932"/>
                    <a:pt x="27848" y="10946"/>
                    <a:pt x="27848" y="10946"/>
                  </a:cubicBezTo>
                  <a:cubicBezTo>
                    <a:pt x="27834" y="10973"/>
                    <a:pt x="27820" y="10986"/>
                    <a:pt x="27780" y="10986"/>
                  </a:cubicBezTo>
                  <a:cubicBezTo>
                    <a:pt x="27712" y="10986"/>
                    <a:pt x="27658" y="10973"/>
                    <a:pt x="27523" y="10932"/>
                  </a:cubicBezTo>
                  <a:cubicBezTo>
                    <a:pt x="27509" y="10932"/>
                    <a:pt x="27509" y="10919"/>
                    <a:pt x="27496" y="10919"/>
                  </a:cubicBezTo>
                  <a:cubicBezTo>
                    <a:pt x="27496" y="10878"/>
                    <a:pt x="27496" y="10865"/>
                    <a:pt x="27469" y="10851"/>
                  </a:cubicBezTo>
                  <a:cubicBezTo>
                    <a:pt x="27455" y="10838"/>
                    <a:pt x="27442" y="10838"/>
                    <a:pt x="27428" y="10838"/>
                  </a:cubicBezTo>
                  <a:lnTo>
                    <a:pt x="27401" y="10838"/>
                  </a:lnTo>
                  <a:cubicBezTo>
                    <a:pt x="27401" y="10838"/>
                    <a:pt x="27401" y="10811"/>
                    <a:pt x="27387" y="10811"/>
                  </a:cubicBezTo>
                  <a:cubicBezTo>
                    <a:pt x="27360" y="10784"/>
                    <a:pt x="27320" y="10784"/>
                    <a:pt x="27266" y="10784"/>
                  </a:cubicBezTo>
                  <a:cubicBezTo>
                    <a:pt x="27198" y="10784"/>
                    <a:pt x="27117" y="10838"/>
                    <a:pt x="27090" y="10878"/>
                  </a:cubicBezTo>
                  <a:lnTo>
                    <a:pt x="27063" y="10878"/>
                  </a:lnTo>
                  <a:cubicBezTo>
                    <a:pt x="27063" y="10878"/>
                    <a:pt x="27049" y="10905"/>
                    <a:pt x="27049" y="10919"/>
                  </a:cubicBezTo>
                  <a:cubicBezTo>
                    <a:pt x="27036" y="10932"/>
                    <a:pt x="27036" y="10932"/>
                    <a:pt x="27036" y="10946"/>
                  </a:cubicBezTo>
                  <a:cubicBezTo>
                    <a:pt x="27036" y="10973"/>
                    <a:pt x="27022" y="10973"/>
                    <a:pt x="27022" y="11000"/>
                  </a:cubicBezTo>
                  <a:cubicBezTo>
                    <a:pt x="26995" y="11000"/>
                    <a:pt x="26995" y="11014"/>
                    <a:pt x="26995" y="11041"/>
                  </a:cubicBezTo>
                  <a:lnTo>
                    <a:pt x="26968" y="11041"/>
                  </a:lnTo>
                  <a:cubicBezTo>
                    <a:pt x="26954" y="11044"/>
                    <a:pt x="26938" y="11046"/>
                    <a:pt x="26922" y="11046"/>
                  </a:cubicBezTo>
                  <a:cubicBezTo>
                    <a:pt x="26879" y="11046"/>
                    <a:pt x="26832" y="11033"/>
                    <a:pt x="26792" y="11014"/>
                  </a:cubicBezTo>
                  <a:cubicBezTo>
                    <a:pt x="26765" y="11014"/>
                    <a:pt x="26752" y="11000"/>
                    <a:pt x="26724" y="11000"/>
                  </a:cubicBezTo>
                  <a:cubicBezTo>
                    <a:pt x="26711" y="11000"/>
                    <a:pt x="26711" y="10986"/>
                    <a:pt x="26697" y="10986"/>
                  </a:cubicBezTo>
                  <a:cubicBezTo>
                    <a:pt x="26684" y="10973"/>
                    <a:pt x="26684" y="10973"/>
                    <a:pt x="26657" y="10973"/>
                  </a:cubicBezTo>
                  <a:cubicBezTo>
                    <a:pt x="26643" y="10919"/>
                    <a:pt x="26616" y="10865"/>
                    <a:pt x="26576" y="10838"/>
                  </a:cubicBezTo>
                  <a:cubicBezTo>
                    <a:pt x="26562" y="10770"/>
                    <a:pt x="26562" y="10729"/>
                    <a:pt x="26576" y="10675"/>
                  </a:cubicBezTo>
                  <a:cubicBezTo>
                    <a:pt x="26589" y="10662"/>
                    <a:pt x="26589" y="10648"/>
                    <a:pt x="26589" y="10635"/>
                  </a:cubicBezTo>
                  <a:cubicBezTo>
                    <a:pt x="26589" y="10635"/>
                    <a:pt x="26616" y="10635"/>
                    <a:pt x="26616" y="10608"/>
                  </a:cubicBezTo>
                  <a:lnTo>
                    <a:pt x="26616" y="10594"/>
                  </a:lnTo>
                  <a:cubicBezTo>
                    <a:pt x="26630" y="10553"/>
                    <a:pt x="26643" y="10540"/>
                    <a:pt x="26630" y="10459"/>
                  </a:cubicBezTo>
                  <a:cubicBezTo>
                    <a:pt x="26630" y="10405"/>
                    <a:pt x="26630" y="10378"/>
                    <a:pt x="26643" y="10337"/>
                  </a:cubicBezTo>
                  <a:cubicBezTo>
                    <a:pt x="26697" y="10269"/>
                    <a:pt x="26697" y="10229"/>
                    <a:pt x="26684" y="10134"/>
                  </a:cubicBezTo>
                  <a:cubicBezTo>
                    <a:pt x="26657" y="10107"/>
                    <a:pt x="26684" y="10093"/>
                    <a:pt x="26684" y="10066"/>
                  </a:cubicBezTo>
                  <a:lnTo>
                    <a:pt x="26684" y="10039"/>
                  </a:lnTo>
                  <a:cubicBezTo>
                    <a:pt x="26697" y="10039"/>
                    <a:pt x="26697" y="10026"/>
                    <a:pt x="26697" y="10026"/>
                  </a:cubicBezTo>
                  <a:lnTo>
                    <a:pt x="26697" y="9999"/>
                  </a:lnTo>
                  <a:cubicBezTo>
                    <a:pt x="26711" y="9999"/>
                    <a:pt x="26711" y="9985"/>
                    <a:pt x="26711" y="9985"/>
                  </a:cubicBezTo>
                  <a:lnTo>
                    <a:pt x="26711" y="9972"/>
                  </a:lnTo>
                  <a:cubicBezTo>
                    <a:pt x="26711" y="9958"/>
                    <a:pt x="26724" y="9958"/>
                    <a:pt x="26724" y="9931"/>
                  </a:cubicBezTo>
                  <a:cubicBezTo>
                    <a:pt x="26752" y="9918"/>
                    <a:pt x="26752" y="9904"/>
                    <a:pt x="26752" y="9863"/>
                  </a:cubicBezTo>
                  <a:lnTo>
                    <a:pt x="26765" y="9850"/>
                  </a:lnTo>
                  <a:cubicBezTo>
                    <a:pt x="26779" y="9850"/>
                    <a:pt x="26779" y="9836"/>
                    <a:pt x="26792" y="9836"/>
                  </a:cubicBezTo>
                  <a:close/>
                  <a:moveTo>
                    <a:pt x="28646" y="9701"/>
                  </a:moveTo>
                  <a:cubicBezTo>
                    <a:pt x="28659" y="9701"/>
                    <a:pt x="28673" y="9701"/>
                    <a:pt x="28700" y="9715"/>
                  </a:cubicBezTo>
                  <a:cubicBezTo>
                    <a:pt x="28714" y="9715"/>
                    <a:pt x="28727" y="9728"/>
                    <a:pt x="28741" y="9728"/>
                  </a:cubicBezTo>
                  <a:cubicBezTo>
                    <a:pt x="28768" y="9728"/>
                    <a:pt x="28768" y="9755"/>
                    <a:pt x="28768" y="9755"/>
                  </a:cubicBezTo>
                  <a:cubicBezTo>
                    <a:pt x="28781" y="9796"/>
                    <a:pt x="28795" y="9836"/>
                    <a:pt x="28808" y="9863"/>
                  </a:cubicBezTo>
                  <a:lnTo>
                    <a:pt x="28808" y="9877"/>
                  </a:lnTo>
                  <a:cubicBezTo>
                    <a:pt x="28808" y="9918"/>
                    <a:pt x="28835" y="9958"/>
                    <a:pt x="28849" y="9972"/>
                  </a:cubicBezTo>
                  <a:cubicBezTo>
                    <a:pt x="28862" y="9999"/>
                    <a:pt x="28862" y="10026"/>
                    <a:pt x="28876" y="10026"/>
                  </a:cubicBezTo>
                  <a:lnTo>
                    <a:pt x="28903" y="10039"/>
                  </a:lnTo>
                  <a:cubicBezTo>
                    <a:pt x="28916" y="10053"/>
                    <a:pt x="28916" y="10066"/>
                    <a:pt x="28916" y="10066"/>
                  </a:cubicBezTo>
                  <a:lnTo>
                    <a:pt x="28903" y="10066"/>
                  </a:lnTo>
                  <a:cubicBezTo>
                    <a:pt x="28876" y="10053"/>
                    <a:pt x="28849" y="10053"/>
                    <a:pt x="28835" y="10039"/>
                  </a:cubicBezTo>
                  <a:cubicBezTo>
                    <a:pt x="28808" y="10039"/>
                    <a:pt x="28795" y="10039"/>
                    <a:pt x="28781" y="10026"/>
                  </a:cubicBezTo>
                  <a:lnTo>
                    <a:pt x="28768" y="10026"/>
                  </a:lnTo>
                  <a:cubicBezTo>
                    <a:pt x="28741" y="10026"/>
                    <a:pt x="28741" y="10026"/>
                    <a:pt x="28741" y="10053"/>
                  </a:cubicBezTo>
                  <a:lnTo>
                    <a:pt x="28727" y="10053"/>
                  </a:lnTo>
                  <a:cubicBezTo>
                    <a:pt x="28714" y="10053"/>
                    <a:pt x="28700" y="10053"/>
                    <a:pt x="28700" y="10066"/>
                  </a:cubicBezTo>
                  <a:lnTo>
                    <a:pt x="28700" y="10120"/>
                  </a:lnTo>
                  <a:lnTo>
                    <a:pt x="28700" y="10175"/>
                  </a:lnTo>
                  <a:lnTo>
                    <a:pt x="28659" y="10175"/>
                  </a:lnTo>
                  <a:cubicBezTo>
                    <a:pt x="28646" y="10175"/>
                    <a:pt x="28632" y="10175"/>
                    <a:pt x="28632" y="10202"/>
                  </a:cubicBezTo>
                  <a:lnTo>
                    <a:pt x="28632" y="10215"/>
                  </a:lnTo>
                  <a:cubicBezTo>
                    <a:pt x="28646" y="10256"/>
                    <a:pt x="28659" y="10310"/>
                    <a:pt x="28673" y="10310"/>
                  </a:cubicBezTo>
                  <a:cubicBezTo>
                    <a:pt x="28673" y="10323"/>
                    <a:pt x="28700" y="10337"/>
                    <a:pt x="28700" y="10364"/>
                  </a:cubicBezTo>
                  <a:cubicBezTo>
                    <a:pt x="28700" y="10378"/>
                    <a:pt x="28714" y="10391"/>
                    <a:pt x="28714" y="10405"/>
                  </a:cubicBezTo>
                  <a:cubicBezTo>
                    <a:pt x="28727" y="10499"/>
                    <a:pt x="28768" y="10567"/>
                    <a:pt x="28808" y="10594"/>
                  </a:cubicBezTo>
                  <a:cubicBezTo>
                    <a:pt x="28835" y="10608"/>
                    <a:pt x="28849" y="10608"/>
                    <a:pt x="28849" y="10635"/>
                  </a:cubicBezTo>
                  <a:cubicBezTo>
                    <a:pt x="28849" y="10689"/>
                    <a:pt x="28862" y="10756"/>
                    <a:pt x="28876" y="10824"/>
                  </a:cubicBezTo>
                  <a:cubicBezTo>
                    <a:pt x="28903" y="10878"/>
                    <a:pt x="28916" y="10919"/>
                    <a:pt x="28916" y="10973"/>
                  </a:cubicBezTo>
                  <a:cubicBezTo>
                    <a:pt x="28930" y="11081"/>
                    <a:pt x="28944" y="11162"/>
                    <a:pt x="29011" y="11217"/>
                  </a:cubicBezTo>
                  <a:lnTo>
                    <a:pt x="29011" y="11311"/>
                  </a:lnTo>
                  <a:cubicBezTo>
                    <a:pt x="29011" y="11325"/>
                    <a:pt x="29038" y="11338"/>
                    <a:pt x="29052" y="11338"/>
                  </a:cubicBezTo>
                  <a:cubicBezTo>
                    <a:pt x="29052" y="11419"/>
                    <a:pt x="29065" y="11528"/>
                    <a:pt x="29106" y="11663"/>
                  </a:cubicBezTo>
                  <a:lnTo>
                    <a:pt x="29106" y="11690"/>
                  </a:lnTo>
                  <a:lnTo>
                    <a:pt x="29106" y="11704"/>
                  </a:lnTo>
                  <a:cubicBezTo>
                    <a:pt x="29079" y="11704"/>
                    <a:pt x="29065" y="11704"/>
                    <a:pt x="29052" y="11731"/>
                  </a:cubicBezTo>
                  <a:cubicBezTo>
                    <a:pt x="29038" y="11731"/>
                    <a:pt x="29011" y="11744"/>
                    <a:pt x="28998" y="11744"/>
                  </a:cubicBezTo>
                  <a:lnTo>
                    <a:pt x="28971" y="11744"/>
                  </a:lnTo>
                  <a:cubicBezTo>
                    <a:pt x="28944" y="11731"/>
                    <a:pt x="28930" y="11704"/>
                    <a:pt x="28916" y="11704"/>
                  </a:cubicBezTo>
                  <a:lnTo>
                    <a:pt x="28903" y="11690"/>
                  </a:lnTo>
                  <a:lnTo>
                    <a:pt x="28876" y="11677"/>
                  </a:lnTo>
                  <a:cubicBezTo>
                    <a:pt x="28862" y="11622"/>
                    <a:pt x="28849" y="11609"/>
                    <a:pt x="28835" y="11609"/>
                  </a:cubicBezTo>
                  <a:lnTo>
                    <a:pt x="28808" y="11609"/>
                  </a:lnTo>
                  <a:cubicBezTo>
                    <a:pt x="28795" y="11609"/>
                    <a:pt x="28768" y="11528"/>
                    <a:pt x="28741" y="11474"/>
                  </a:cubicBezTo>
                  <a:cubicBezTo>
                    <a:pt x="28727" y="11419"/>
                    <a:pt x="28727" y="11406"/>
                    <a:pt x="28727" y="11392"/>
                  </a:cubicBezTo>
                  <a:cubicBezTo>
                    <a:pt x="28727" y="11365"/>
                    <a:pt x="28741" y="11338"/>
                    <a:pt x="28727" y="11203"/>
                  </a:cubicBezTo>
                  <a:lnTo>
                    <a:pt x="28727" y="11135"/>
                  </a:lnTo>
                  <a:lnTo>
                    <a:pt x="28741" y="11135"/>
                  </a:lnTo>
                  <a:cubicBezTo>
                    <a:pt x="28741" y="11135"/>
                    <a:pt x="28768" y="11135"/>
                    <a:pt x="28768" y="11122"/>
                  </a:cubicBezTo>
                  <a:lnTo>
                    <a:pt x="28768" y="11081"/>
                  </a:lnTo>
                  <a:cubicBezTo>
                    <a:pt x="28741" y="11027"/>
                    <a:pt x="28727" y="11014"/>
                    <a:pt x="28714" y="11014"/>
                  </a:cubicBezTo>
                  <a:lnTo>
                    <a:pt x="28700" y="11014"/>
                  </a:lnTo>
                  <a:cubicBezTo>
                    <a:pt x="28700" y="10973"/>
                    <a:pt x="28659" y="10932"/>
                    <a:pt x="28646" y="10892"/>
                  </a:cubicBezTo>
                  <a:cubicBezTo>
                    <a:pt x="28646" y="10878"/>
                    <a:pt x="28632" y="10865"/>
                    <a:pt x="28632" y="10865"/>
                  </a:cubicBezTo>
                  <a:lnTo>
                    <a:pt x="28632" y="10851"/>
                  </a:lnTo>
                  <a:lnTo>
                    <a:pt x="28605" y="10851"/>
                  </a:lnTo>
                  <a:lnTo>
                    <a:pt x="28605" y="10838"/>
                  </a:lnTo>
                  <a:cubicBezTo>
                    <a:pt x="28605" y="10811"/>
                    <a:pt x="28592" y="10811"/>
                    <a:pt x="28592" y="10811"/>
                  </a:cubicBezTo>
                  <a:cubicBezTo>
                    <a:pt x="28592" y="10797"/>
                    <a:pt x="28578" y="10797"/>
                    <a:pt x="28578" y="10784"/>
                  </a:cubicBezTo>
                  <a:cubicBezTo>
                    <a:pt x="28578" y="10770"/>
                    <a:pt x="28578" y="10770"/>
                    <a:pt x="28565" y="10743"/>
                  </a:cubicBezTo>
                  <a:cubicBezTo>
                    <a:pt x="28565" y="10729"/>
                    <a:pt x="28565" y="10702"/>
                    <a:pt x="28538" y="10675"/>
                  </a:cubicBezTo>
                  <a:cubicBezTo>
                    <a:pt x="28538" y="10662"/>
                    <a:pt x="28538" y="10648"/>
                    <a:pt x="28524" y="10635"/>
                  </a:cubicBezTo>
                  <a:cubicBezTo>
                    <a:pt x="28524" y="10608"/>
                    <a:pt x="28524" y="10594"/>
                    <a:pt x="28511" y="10581"/>
                  </a:cubicBezTo>
                  <a:cubicBezTo>
                    <a:pt x="28511" y="10553"/>
                    <a:pt x="28511" y="10540"/>
                    <a:pt x="28497" y="10526"/>
                  </a:cubicBezTo>
                  <a:lnTo>
                    <a:pt x="28497" y="10513"/>
                  </a:lnTo>
                  <a:cubicBezTo>
                    <a:pt x="28497" y="10472"/>
                    <a:pt x="28470" y="10459"/>
                    <a:pt x="28470" y="10432"/>
                  </a:cubicBezTo>
                  <a:lnTo>
                    <a:pt x="28470" y="10405"/>
                  </a:lnTo>
                  <a:cubicBezTo>
                    <a:pt x="28470" y="10391"/>
                    <a:pt x="28470" y="10378"/>
                    <a:pt x="28456" y="10364"/>
                  </a:cubicBezTo>
                  <a:cubicBezTo>
                    <a:pt x="28456" y="10337"/>
                    <a:pt x="28443" y="10337"/>
                    <a:pt x="28443" y="10337"/>
                  </a:cubicBezTo>
                  <a:cubicBezTo>
                    <a:pt x="28443" y="10323"/>
                    <a:pt x="28443" y="10310"/>
                    <a:pt x="28429" y="10310"/>
                  </a:cubicBezTo>
                  <a:cubicBezTo>
                    <a:pt x="28429" y="10296"/>
                    <a:pt x="28402" y="10269"/>
                    <a:pt x="28402" y="10256"/>
                  </a:cubicBezTo>
                  <a:cubicBezTo>
                    <a:pt x="28389" y="10215"/>
                    <a:pt x="28389" y="10202"/>
                    <a:pt x="28389" y="10188"/>
                  </a:cubicBezTo>
                  <a:cubicBezTo>
                    <a:pt x="28402" y="10175"/>
                    <a:pt x="28402" y="10161"/>
                    <a:pt x="28416" y="10066"/>
                  </a:cubicBezTo>
                  <a:lnTo>
                    <a:pt x="28416" y="9972"/>
                  </a:lnTo>
                  <a:lnTo>
                    <a:pt x="28416" y="9877"/>
                  </a:lnTo>
                  <a:cubicBezTo>
                    <a:pt x="28416" y="9904"/>
                    <a:pt x="28443" y="9918"/>
                    <a:pt x="28443" y="9918"/>
                  </a:cubicBezTo>
                  <a:cubicBezTo>
                    <a:pt x="28443" y="9931"/>
                    <a:pt x="28456" y="9931"/>
                    <a:pt x="28456" y="9931"/>
                  </a:cubicBezTo>
                  <a:cubicBezTo>
                    <a:pt x="28470" y="9931"/>
                    <a:pt x="28470" y="9918"/>
                    <a:pt x="28470" y="9904"/>
                  </a:cubicBezTo>
                  <a:lnTo>
                    <a:pt x="28470" y="9863"/>
                  </a:lnTo>
                  <a:lnTo>
                    <a:pt x="28470" y="9850"/>
                  </a:lnTo>
                  <a:cubicBezTo>
                    <a:pt x="28497" y="9850"/>
                    <a:pt x="28497" y="9850"/>
                    <a:pt x="28497" y="9836"/>
                  </a:cubicBezTo>
                  <a:cubicBezTo>
                    <a:pt x="28497" y="9782"/>
                    <a:pt x="28511" y="9769"/>
                    <a:pt x="28524" y="9769"/>
                  </a:cubicBezTo>
                  <a:cubicBezTo>
                    <a:pt x="28538" y="9769"/>
                    <a:pt x="28538" y="9755"/>
                    <a:pt x="28565" y="9755"/>
                  </a:cubicBezTo>
                  <a:cubicBezTo>
                    <a:pt x="28578" y="9755"/>
                    <a:pt x="28578" y="9755"/>
                    <a:pt x="28578" y="9728"/>
                  </a:cubicBezTo>
                  <a:cubicBezTo>
                    <a:pt x="28592" y="9715"/>
                    <a:pt x="28605" y="9701"/>
                    <a:pt x="28646" y="9701"/>
                  </a:cubicBezTo>
                  <a:close/>
                  <a:moveTo>
                    <a:pt x="24235" y="10851"/>
                  </a:moveTo>
                  <a:cubicBezTo>
                    <a:pt x="24194" y="10851"/>
                    <a:pt x="24194" y="10878"/>
                    <a:pt x="24194" y="10905"/>
                  </a:cubicBezTo>
                  <a:lnTo>
                    <a:pt x="24194" y="10919"/>
                  </a:lnTo>
                  <a:cubicBezTo>
                    <a:pt x="24140" y="10946"/>
                    <a:pt x="24126" y="10986"/>
                    <a:pt x="24126" y="11041"/>
                  </a:cubicBezTo>
                  <a:cubicBezTo>
                    <a:pt x="24126" y="11108"/>
                    <a:pt x="24167" y="11176"/>
                    <a:pt x="24248" y="11257"/>
                  </a:cubicBezTo>
                  <a:lnTo>
                    <a:pt x="24248" y="11284"/>
                  </a:lnTo>
                  <a:cubicBezTo>
                    <a:pt x="24248" y="11311"/>
                    <a:pt x="24248" y="11311"/>
                    <a:pt x="24235" y="11311"/>
                  </a:cubicBezTo>
                  <a:cubicBezTo>
                    <a:pt x="24235" y="11325"/>
                    <a:pt x="24208" y="11338"/>
                    <a:pt x="24181" y="11338"/>
                  </a:cubicBezTo>
                  <a:cubicBezTo>
                    <a:pt x="24167" y="11338"/>
                    <a:pt x="24140" y="11338"/>
                    <a:pt x="24126" y="11365"/>
                  </a:cubicBezTo>
                  <a:lnTo>
                    <a:pt x="24126" y="11419"/>
                  </a:lnTo>
                  <a:cubicBezTo>
                    <a:pt x="24140" y="11460"/>
                    <a:pt x="24167" y="11528"/>
                    <a:pt x="24181" y="11595"/>
                  </a:cubicBezTo>
                  <a:cubicBezTo>
                    <a:pt x="24232" y="11763"/>
                    <a:pt x="24272" y="11894"/>
                    <a:pt x="24310" y="11894"/>
                  </a:cubicBezTo>
                  <a:cubicBezTo>
                    <a:pt x="24312" y="11894"/>
                    <a:pt x="24314" y="11894"/>
                    <a:pt x="24316" y="11893"/>
                  </a:cubicBezTo>
                  <a:cubicBezTo>
                    <a:pt x="24329" y="11893"/>
                    <a:pt x="24343" y="11866"/>
                    <a:pt x="24370" y="11825"/>
                  </a:cubicBezTo>
                  <a:lnTo>
                    <a:pt x="24384" y="11825"/>
                  </a:lnTo>
                  <a:cubicBezTo>
                    <a:pt x="24411" y="11825"/>
                    <a:pt x="24438" y="11812"/>
                    <a:pt x="24451" y="11758"/>
                  </a:cubicBezTo>
                  <a:cubicBezTo>
                    <a:pt x="24465" y="11663"/>
                    <a:pt x="24384" y="11365"/>
                    <a:pt x="24316" y="11284"/>
                  </a:cubicBezTo>
                  <a:cubicBezTo>
                    <a:pt x="24329" y="11230"/>
                    <a:pt x="24329" y="11203"/>
                    <a:pt x="24329" y="11176"/>
                  </a:cubicBezTo>
                  <a:cubicBezTo>
                    <a:pt x="24329" y="11081"/>
                    <a:pt x="24329" y="11000"/>
                    <a:pt x="24275" y="10919"/>
                  </a:cubicBezTo>
                  <a:lnTo>
                    <a:pt x="24275" y="10905"/>
                  </a:lnTo>
                  <a:cubicBezTo>
                    <a:pt x="24275" y="10878"/>
                    <a:pt x="24262" y="10851"/>
                    <a:pt x="24235" y="10851"/>
                  </a:cubicBezTo>
                  <a:close/>
                  <a:moveTo>
                    <a:pt x="23450" y="11677"/>
                  </a:moveTo>
                  <a:cubicBezTo>
                    <a:pt x="23436" y="11677"/>
                    <a:pt x="23382" y="11704"/>
                    <a:pt x="23355" y="11758"/>
                  </a:cubicBezTo>
                  <a:cubicBezTo>
                    <a:pt x="23328" y="11771"/>
                    <a:pt x="23328" y="11798"/>
                    <a:pt x="23328" y="11825"/>
                  </a:cubicBezTo>
                  <a:cubicBezTo>
                    <a:pt x="23349" y="11879"/>
                    <a:pt x="23404" y="11915"/>
                    <a:pt x="23453" y="11915"/>
                  </a:cubicBezTo>
                  <a:cubicBezTo>
                    <a:pt x="23466" y="11915"/>
                    <a:pt x="23479" y="11912"/>
                    <a:pt x="23491" y="11907"/>
                  </a:cubicBezTo>
                  <a:cubicBezTo>
                    <a:pt x="23531" y="11907"/>
                    <a:pt x="23531" y="11866"/>
                    <a:pt x="23531" y="11798"/>
                  </a:cubicBezTo>
                  <a:lnTo>
                    <a:pt x="23531" y="11785"/>
                  </a:lnTo>
                  <a:lnTo>
                    <a:pt x="23531" y="11758"/>
                  </a:lnTo>
                  <a:cubicBezTo>
                    <a:pt x="23531" y="11744"/>
                    <a:pt x="23531" y="11744"/>
                    <a:pt x="23518" y="11731"/>
                  </a:cubicBezTo>
                  <a:cubicBezTo>
                    <a:pt x="23504" y="11717"/>
                    <a:pt x="23491" y="11677"/>
                    <a:pt x="23450" y="11677"/>
                  </a:cubicBezTo>
                  <a:close/>
                  <a:moveTo>
                    <a:pt x="27631" y="12110"/>
                  </a:moveTo>
                  <a:lnTo>
                    <a:pt x="27617" y="12123"/>
                  </a:lnTo>
                  <a:cubicBezTo>
                    <a:pt x="27617" y="12123"/>
                    <a:pt x="27590" y="12137"/>
                    <a:pt x="27590" y="12150"/>
                  </a:cubicBezTo>
                  <a:cubicBezTo>
                    <a:pt x="27577" y="12164"/>
                    <a:pt x="27563" y="12164"/>
                    <a:pt x="27550" y="12164"/>
                  </a:cubicBezTo>
                  <a:cubicBezTo>
                    <a:pt x="27509" y="12164"/>
                    <a:pt x="27496" y="12177"/>
                    <a:pt x="27455" y="12204"/>
                  </a:cubicBezTo>
                  <a:lnTo>
                    <a:pt x="27442" y="12204"/>
                  </a:lnTo>
                  <a:cubicBezTo>
                    <a:pt x="27428" y="12204"/>
                    <a:pt x="27428" y="12218"/>
                    <a:pt x="27428" y="12231"/>
                  </a:cubicBezTo>
                  <a:cubicBezTo>
                    <a:pt x="27401" y="12231"/>
                    <a:pt x="27401" y="12245"/>
                    <a:pt x="27387" y="12272"/>
                  </a:cubicBezTo>
                  <a:cubicBezTo>
                    <a:pt x="27374" y="12285"/>
                    <a:pt x="27374" y="12299"/>
                    <a:pt x="27374" y="12299"/>
                  </a:cubicBezTo>
                  <a:cubicBezTo>
                    <a:pt x="27374" y="12313"/>
                    <a:pt x="27387" y="12340"/>
                    <a:pt x="27401" y="12353"/>
                  </a:cubicBezTo>
                  <a:cubicBezTo>
                    <a:pt x="27428" y="12367"/>
                    <a:pt x="27455" y="12407"/>
                    <a:pt x="27496" y="12407"/>
                  </a:cubicBezTo>
                  <a:cubicBezTo>
                    <a:pt x="27523" y="12407"/>
                    <a:pt x="27617" y="12313"/>
                    <a:pt x="27617" y="12204"/>
                  </a:cubicBezTo>
                  <a:cubicBezTo>
                    <a:pt x="27631" y="12150"/>
                    <a:pt x="27631" y="12110"/>
                    <a:pt x="27631" y="12110"/>
                  </a:cubicBezTo>
                  <a:close/>
                  <a:moveTo>
                    <a:pt x="26427" y="12272"/>
                  </a:moveTo>
                  <a:cubicBezTo>
                    <a:pt x="26413" y="12272"/>
                    <a:pt x="26386" y="12285"/>
                    <a:pt x="26386" y="12299"/>
                  </a:cubicBezTo>
                  <a:cubicBezTo>
                    <a:pt x="26386" y="12299"/>
                    <a:pt x="26373" y="12299"/>
                    <a:pt x="26373" y="12313"/>
                  </a:cubicBezTo>
                  <a:cubicBezTo>
                    <a:pt x="26359" y="12353"/>
                    <a:pt x="26359" y="12407"/>
                    <a:pt x="26359" y="12434"/>
                  </a:cubicBezTo>
                  <a:cubicBezTo>
                    <a:pt x="26367" y="12457"/>
                    <a:pt x="26382" y="12467"/>
                    <a:pt x="26399" y="12467"/>
                  </a:cubicBezTo>
                  <a:cubicBezTo>
                    <a:pt x="26413" y="12467"/>
                    <a:pt x="26428" y="12460"/>
                    <a:pt x="26440" y="12448"/>
                  </a:cubicBezTo>
                  <a:lnTo>
                    <a:pt x="26494" y="12448"/>
                  </a:lnTo>
                  <a:lnTo>
                    <a:pt x="26494" y="12475"/>
                  </a:lnTo>
                  <a:lnTo>
                    <a:pt x="26508" y="12475"/>
                  </a:lnTo>
                  <a:cubicBezTo>
                    <a:pt x="26535" y="12488"/>
                    <a:pt x="26549" y="12502"/>
                    <a:pt x="26562" y="12502"/>
                  </a:cubicBezTo>
                  <a:cubicBezTo>
                    <a:pt x="26576" y="12502"/>
                    <a:pt x="26576" y="12502"/>
                    <a:pt x="26603" y="12488"/>
                  </a:cubicBezTo>
                  <a:cubicBezTo>
                    <a:pt x="26616" y="12488"/>
                    <a:pt x="26616" y="12475"/>
                    <a:pt x="26630" y="12475"/>
                  </a:cubicBezTo>
                  <a:lnTo>
                    <a:pt x="26670" y="12475"/>
                  </a:lnTo>
                  <a:cubicBezTo>
                    <a:pt x="26697" y="12475"/>
                    <a:pt x="26711" y="12448"/>
                    <a:pt x="26711" y="12434"/>
                  </a:cubicBezTo>
                  <a:lnTo>
                    <a:pt x="26711" y="12353"/>
                  </a:lnTo>
                  <a:cubicBezTo>
                    <a:pt x="26752" y="12340"/>
                    <a:pt x="26738" y="12326"/>
                    <a:pt x="26711" y="12326"/>
                  </a:cubicBezTo>
                  <a:cubicBezTo>
                    <a:pt x="26697" y="12326"/>
                    <a:pt x="26697" y="12326"/>
                    <a:pt x="26684" y="12340"/>
                  </a:cubicBezTo>
                  <a:cubicBezTo>
                    <a:pt x="26684" y="12340"/>
                    <a:pt x="26670" y="12340"/>
                    <a:pt x="26670" y="12353"/>
                  </a:cubicBezTo>
                  <a:lnTo>
                    <a:pt x="26616" y="12353"/>
                  </a:lnTo>
                  <a:cubicBezTo>
                    <a:pt x="26603" y="12326"/>
                    <a:pt x="26576" y="12326"/>
                    <a:pt x="26549" y="12326"/>
                  </a:cubicBezTo>
                  <a:lnTo>
                    <a:pt x="26481" y="12326"/>
                  </a:lnTo>
                  <a:cubicBezTo>
                    <a:pt x="26454" y="12285"/>
                    <a:pt x="26440" y="12272"/>
                    <a:pt x="26427" y="12272"/>
                  </a:cubicBezTo>
                  <a:close/>
                  <a:moveTo>
                    <a:pt x="18836" y="12867"/>
                  </a:moveTo>
                  <a:cubicBezTo>
                    <a:pt x="18822" y="12867"/>
                    <a:pt x="18782" y="12881"/>
                    <a:pt x="18768" y="12881"/>
                  </a:cubicBezTo>
                  <a:cubicBezTo>
                    <a:pt x="18755" y="12881"/>
                    <a:pt x="18755" y="12881"/>
                    <a:pt x="18728" y="12894"/>
                  </a:cubicBezTo>
                  <a:lnTo>
                    <a:pt x="18714" y="12908"/>
                  </a:lnTo>
                  <a:lnTo>
                    <a:pt x="18714" y="12921"/>
                  </a:lnTo>
                  <a:cubicBezTo>
                    <a:pt x="18756" y="12953"/>
                    <a:pt x="18782" y="12984"/>
                    <a:pt x="18810" y="12984"/>
                  </a:cubicBezTo>
                  <a:cubicBezTo>
                    <a:pt x="18818" y="12984"/>
                    <a:pt x="18827" y="12982"/>
                    <a:pt x="18836" y="12976"/>
                  </a:cubicBezTo>
                  <a:cubicBezTo>
                    <a:pt x="18849" y="12976"/>
                    <a:pt x="18863" y="12962"/>
                    <a:pt x="18890" y="12948"/>
                  </a:cubicBezTo>
                  <a:cubicBezTo>
                    <a:pt x="18890" y="12948"/>
                    <a:pt x="18917" y="12908"/>
                    <a:pt x="18917" y="12894"/>
                  </a:cubicBezTo>
                  <a:cubicBezTo>
                    <a:pt x="18917" y="12881"/>
                    <a:pt x="18917" y="12881"/>
                    <a:pt x="18903" y="12881"/>
                  </a:cubicBezTo>
                  <a:cubicBezTo>
                    <a:pt x="18890" y="12867"/>
                    <a:pt x="18863" y="12867"/>
                    <a:pt x="18836" y="12867"/>
                  </a:cubicBezTo>
                  <a:close/>
                  <a:moveTo>
                    <a:pt x="24614" y="10242"/>
                  </a:moveTo>
                  <a:cubicBezTo>
                    <a:pt x="24627" y="10242"/>
                    <a:pt x="24654" y="10242"/>
                    <a:pt x="24668" y="10310"/>
                  </a:cubicBezTo>
                  <a:cubicBezTo>
                    <a:pt x="24668" y="10337"/>
                    <a:pt x="24681" y="10418"/>
                    <a:pt x="24749" y="10418"/>
                  </a:cubicBezTo>
                  <a:cubicBezTo>
                    <a:pt x="24789" y="10418"/>
                    <a:pt x="24803" y="10405"/>
                    <a:pt x="24817" y="10391"/>
                  </a:cubicBezTo>
                  <a:cubicBezTo>
                    <a:pt x="24817" y="10378"/>
                    <a:pt x="24830" y="10378"/>
                    <a:pt x="24830" y="10378"/>
                  </a:cubicBezTo>
                  <a:cubicBezTo>
                    <a:pt x="24857" y="10378"/>
                    <a:pt x="24871" y="10391"/>
                    <a:pt x="24884" y="10432"/>
                  </a:cubicBezTo>
                  <a:cubicBezTo>
                    <a:pt x="24884" y="10459"/>
                    <a:pt x="24898" y="10472"/>
                    <a:pt x="24925" y="10499"/>
                  </a:cubicBezTo>
                  <a:cubicBezTo>
                    <a:pt x="24925" y="10513"/>
                    <a:pt x="24938" y="10594"/>
                    <a:pt x="25006" y="10635"/>
                  </a:cubicBezTo>
                  <a:cubicBezTo>
                    <a:pt x="25006" y="10648"/>
                    <a:pt x="25006" y="10648"/>
                    <a:pt x="25020" y="10648"/>
                  </a:cubicBezTo>
                  <a:lnTo>
                    <a:pt x="25074" y="10702"/>
                  </a:lnTo>
                  <a:cubicBezTo>
                    <a:pt x="25168" y="10716"/>
                    <a:pt x="25236" y="10784"/>
                    <a:pt x="25331" y="10838"/>
                  </a:cubicBezTo>
                  <a:cubicBezTo>
                    <a:pt x="25358" y="10865"/>
                    <a:pt x="25412" y="10905"/>
                    <a:pt x="25466" y="10932"/>
                  </a:cubicBezTo>
                  <a:cubicBezTo>
                    <a:pt x="25480" y="10946"/>
                    <a:pt x="25480" y="10973"/>
                    <a:pt x="25493" y="10973"/>
                  </a:cubicBezTo>
                  <a:cubicBezTo>
                    <a:pt x="25561" y="11014"/>
                    <a:pt x="25601" y="11068"/>
                    <a:pt x="25615" y="11149"/>
                  </a:cubicBezTo>
                  <a:lnTo>
                    <a:pt x="25615" y="11217"/>
                  </a:lnTo>
                  <a:cubicBezTo>
                    <a:pt x="25615" y="11311"/>
                    <a:pt x="25628" y="11392"/>
                    <a:pt x="25710" y="11447"/>
                  </a:cubicBezTo>
                  <a:lnTo>
                    <a:pt x="25710" y="11474"/>
                  </a:lnTo>
                  <a:cubicBezTo>
                    <a:pt x="25737" y="11541"/>
                    <a:pt x="25750" y="11609"/>
                    <a:pt x="25818" y="11609"/>
                  </a:cubicBezTo>
                  <a:lnTo>
                    <a:pt x="25845" y="11609"/>
                  </a:lnTo>
                  <a:cubicBezTo>
                    <a:pt x="25845" y="11622"/>
                    <a:pt x="25845" y="11622"/>
                    <a:pt x="25886" y="11663"/>
                  </a:cubicBezTo>
                  <a:lnTo>
                    <a:pt x="25899" y="11677"/>
                  </a:lnTo>
                  <a:lnTo>
                    <a:pt x="25899" y="11731"/>
                  </a:lnTo>
                  <a:cubicBezTo>
                    <a:pt x="25899" y="11758"/>
                    <a:pt x="25899" y="11785"/>
                    <a:pt x="25886" y="11798"/>
                  </a:cubicBezTo>
                  <a:cubicBezTo>
                    <a:pt x="25872" y="11812"/>
                    <a:pt x="25872" y="11825"/>
                    <a:pt x="25872" y="11852"/>
                  </a:cubicBezTo>
                  <a:cubicBezTo>
                    <a:pt x="25872" y="11880"/>
                    <a:pt x="25913" y="11920"/>
                    <a:pt x="25940" y="11920"/>
                  </a:cubicBezTo>
                  <a:cubicBezTo>
                    <a:pt x="25953" y="11920"/>
                    <a:pt x="25967" y="11880"/>
                    <a:pt x="25967" y="11866"/>
                  </a:cubicBezTo>
                  <a:lnTo>
                    <a:pt x="25967" y="11880"/>
                  </a:lnTo>
                  <a:cubicBezTo>
                    <a:pt x="25967" y="11920"/>
                    <a:pt x="25967" y="11961"/>
                    <a:pt x="26007" y="11988"/>
                  </a:cubicBezTo>
                  <a:cubicBezTo>
                    <a:pt x="26007" y="12001"/>
                    <a:pt x="26007" y="12001"/>
                    <a:pt x="26021" y="12015"/>
                  </a:cubicBezTo>
                  <a:cubicBezTo>
                    <a:pt x="26021" y="12028"/>
                    <a:pt x="26034" y="12069"/>
                    <a:pt x="26034" y="12082"/>
                  </a:cubicBezTo>
                  <a:cubicBezTo>
                    <a:pt x="26034" y="12096"/>
                    <a:pt x="26034" y="12123"/>
                    <a:pt x="26048" y="12137"/>
                  </a:cubicBezTo>
                  <a:lnTo>
                    <a:pt x="26088" y="12164"/>
                  </a:lnTo>
                  <a:cubicBezTo>
                    <a:pt x="26116" y="12191"/>
                    <a:pt x="26143" y="12218"/>
                    <a:pt x="26170" y="12218"/>
                  </a:cubicBezTo>
                  <a:lnTo>
                    <a:pt x="26210" y="12191"/>
                  </a:lnTo>
                  <a:cubicBezTo>
                    <a:pt x="26237" y="12204"/>
                    <a:pt x="26251" y="12204"/>
                    <a:pt x="26278" y="12204"/>
                  </a:cubicBezTo>
                  <a:cubicBezTo>
                    <a:pt x="26291" y="12204"/>
                    <a:pt x="26291" y="12191"/>
                    <a:pt x="26291" y="12191"/>
                  </a:cubicBezTo>
                  <a:cubicBezTo>
                    <a:pt x="26291" y="12164"/>
                    <a:pt x="26291" y="12150"/>
                    <a:pt x="26278" y="12123"/>
                  </a:cubicBezTo>
                  <a:cubicBezTo>
                    <a:pt x="26278" y="12096"/>
                    <a:pt x="26251" y="12082"/>
                    <a:pt x="26251" y="12069"/>
                  </a:cubicBezTo>
                  <a:cubicBezTo>
                    <a:pt x="26251" y="12028"/>
                    <a:pt x="26278" y="12015"/>
                    <a:pt x="26278" y="11988"/>
                  </a:cubicBezTo>
                  <a:cubicBezTo>
                    <a:pt x="26278" y="11947"/>
                    <a:pt x="26291" y="11920"/>
                    <a:pt x="26278" y="11866"/>
                  </a:cubicBezTo>
                  <a:lnTo>
                    <a:pt x="26291" y="11866"/>
                  </a:lnTo>
                  <a:cubicBezTo>
                    <a:pt x="26305" y="11920"/>
                    <a:pt x="26305" y="11920"/>
                    <a:pt x="26319" y="11920"/>
                  </a:cubicBezTo>
                  <a:cubicBezTo>
                    <a:pt x="26346" y="11893"/>
                    <a:pt x="26359" y="11893"/>
                    <a:pt x="26359" y="11866"/>
                  </a:cubicBezTo>
                  <a:cubicBezTo>
                    <a:pt x="26359" y="11852"/>
                    <a:pt x="26373" y="11852"/>
                    <a:pt x="26373" y="11852"/>
                  </a:cubicBezTo>
                  <a:lnTo>
                    <a:pt x="26413" y="11852"/>
                  </a:lnTo>
                  <a:lnTo>
                    <a:pt x="26427" y="11866"/>
                  </a:lnTo>
                  <a:cubicBezTo>
                    <a:pt x="26440" y="11866"/>
                    <a:pt x="26440" y="11880"/>
                    <a:pt x="26454" y="11880"/>
                  </a:cubicBezTo>
                  <a:cubicBezTo>
                    <a:pt x="26454" y="11880"/>
                    <a:pt x="26481" y="11880"/>
                    <a:pt x="26481" y="11866"/>
                  </a:cubicBezTo>
                  <a:lnTo>
                    <a:pt x="26481" y="11812"/>
                  </a:lnTo>
                  <a:cubicBezTo>
                    <a:pt x="26481" y="11798"/>
                    <a:pt x="26454" y="11785"/>
                    <a:pt x="26440" y="11758"/>
                  </a:cubicBezTo>
                  <a:lnTo>
                    <a:pt x="26413" y="11731"/>
                  </a:lnTo>
                  <a:lnTo>
                    <a:pt x="26386" y="11717"/>
                  </a:lnTo>
                  <a:lnTo>
                    <a:pt x="26386" y="11690"/>
                  </a:lnTo>
                  <a:cubicBezTo>
                    <a:pt x="26386" y="11677"/>
                    <a:pt x="26386" y="11663"/>
                    <a:pt x="26373" y="11663"/>
                  </a:cubicBezTo>
                  <a:cubicBezTo>
                    <a:pt x="26373" y="11650"/>
                    <a:pt x="26359" y="11622"/>
                    <a:pt x="26359" y="11622"/>
                  </a:cubicBezTo>
                  <a:cubicBezTo>
                    <a:pt x="26359" y="11609"/>
                    <a:pt x="26359" y="11609"/>
                    <a:pt x="26346" y="11609"/>
                  </a:cubicBezTo>
                  <a:cubicBezTo>
                    <a:pt x="26319" y="11595"/>
                    <a:pt x="26319" y="11595"/>
                    <a:pt x="26305" y="11595"/>
                  </a:cubicBezTo>
                  <a:cubicBezTo>
                    <a:pt x="26305" y="11582"/>
                    <a:pt x="26291" y="11582"/>
                    <a:pt x="26278" y="11582"/>
                  </a:cubicBezTo>
                  <a:cubicBezTo>
                    <a:pt x="26251" y="11555"/>
                    <a:pt x="26237" y="11528"/>
                    <a:pt x="26224" y="11487"/>
                  </a:cubicBezTo>
                  <a:cubicBezTo>
                    <a:pt x="26210" y="11474"/>
                    <a:pt x="26183" y="11447"/>
                    <a:pt x="26170" y="11419"/>
                  </a:cubicBezTo>
                  <a:cubicBezTo>
                    <a:pt x="26170" y="11406"/>
                    <a:pt x="26170" y="11392"/>
                    <a:pt x="26156" y="11392"/>
                  </a:cubicBezTo>
                  <a:lnTo>
                    <a:pt x="26156" y="11352"/>
                  </a:lnTo>
                  <a:lnTo>
                    <a:pt x="26170" y="11379"/>
                  </a:lnTo>
                  <a:cubicBezTo>
                    <a:pt x="26210" y="11392"/>
                    <a:pt x="26237" y="11406"/>
                    <a:pt x="26251" y="11406"/>
                  </a:cubicBezTo>
                  <a:cubicBezTo>
                    <a:pt x="26291" y="11406"/>
                    <a:pt x="26305" y="11379"/>
                    <a:pt x="26319" y="11338"/>
                  </a:cubicBezTo>
                  <a:lnTo>
                    <a:pt x="26319" y="11284"/>
                  </a:lnTo>
                  <a:cubicBezTo>
                    <a:pt x="26319" y="11257"/>
                    <a:pt x="26305" y="11257"/>
                    <a:pt x="26291" y="11244"/>
                  </a:cubicBezTo>
                  <a:lnTo>
                    <a:pt x="26278" y="11217"/>
                  </a:lnTo>
                  <a:cubicBezTo>
                    <a:pt x="26278" y="11203"/>
                    <a:pt x="26291" y="11203"/>
                    <a:pt x="26291" y="11203"/>
                  </a:cubicBezTo>
                  <a:cubicBezTo>
                    <a:pt x="26291" y="11203"/>
                    <a:pt x="26305" y="11203"/>
                    <a:pt x="26305" y="11217"/>
                  </a:cubicBezTo>
                  <a:cubicBezTo>
                    <a:pt x="26305" y="11217"/>
                    <a:pt x="26319" y="11244"/>
                    <a:pt x="26346" y="11244"/>
                  </a:cubicBezTo>
                  <a:cubicBezTo>
                    <a:pt x="26359" y="11244"/>
                    <a:pt x="26359" y="11244"/>
                    <a:pt x="26359" y="11217"/>
                  </a:cubicBezTo>
                  <a:cubicBezTo>
                    <a:pt x="26373" y="11176"/>
                    <a:pt x="26373" y="11176"/>
                    <a:pt x="26386" y="11176"/>
                  </a:cubicBezTo>
                  <a:cubicBezTo>
                    <a:pt x="26386" y="11176"/>
                    <a:pt x="26413" y="11176"/>
                    <a:pt x="26427" y="11189"/>
                  </a:cubicBezTo>
                  <a:cubicBezTo>
                    <a:pt x="26440" y="11189"/>
                    <a:pt x="26454" y="11203"/>
                    <a:pt x="26481" y="11203"/>
                  </a:cubicBezTo>
                  <a:lnTo>
                    <a:pt x="26494" y="11203"/>
                  </a:lnTo>
                  <a:cubicBezTo>
                    <a:pt x="26508" y="11203"/>
                    <a:pt x="26508" y="11217"/>
                    <a:pt x="26508" y="11244"/>
                  </a:cubicBezTo>
                  <a:cubicBezTo>
                    <a:pt x="26508" y="11271"/>
                    <a:pt x="26521" y="11311"/>
                    <a:pt x="26521" y="11325"/>
                  </a:cubicBezTo>
                  <a:cubicBezTo>
                    <a:pt x="26521" y="11392"/>
                    <a:pt x="26549" y="11460"/>
                    <a:pt x="26508" y="11514"/>
                  </a:cubicBezTo>
                  <a:lnTo>
                    <a:pt x="26508" y="11528"/>
                  </a:lnTo>
                  <a:lnTo>
                    <a:pt x="26508" y="11541"/>
                  </a:lnTo>
                  <a:cubicBezTo>
                    <a:pt x="26549" y="11582"/>
                    <a:pt x="26562" y="11582"/>
                    <a:pt x="26589" y="11582"/>
                  </a:cubicBezTo>
                  <a:lnTo>
                    <a:pt x="26630" y="11582"/>
                  </a:lnTo>
                  <a:cubicBezTo>
                    <a:pt x="26630" y="11595"/>
                    <a:pt x="26616" y="11609"/>
                    <a:pt x="26589" y="11609"/>
                  </a:cubicBezTo>
                  <a:lnTo>
                    <a:pt x="26549" y="11609"/>
                  </a:lnTo>
                  <a:cubicBezTo>
                    <a:pt x="26521" y="11609"/>
                    <a:pt x="26521" y="11622"/>
                    <a:pt x="26521" y="11650"/>
                  </a:cubicBezTo>
                  <a:cubicBezTo>
                    <a:pt x="26521" y="11650"/>
                    <a:pt x="26549" y="11717"/>
                    <a:pt x="26562" y="11731"/>
                  </a:cubicBezTo>
                  <a:cubicBezTo>
                    <a:pt x="26562" y="11744"/>
                    <a:pt x="26576" y="11744"/>
                    <a:pt x="26576" y="11744"/>
                  </a:cubicBezTo>
                  <a:cubicBezTo>
                    <a:pt x="26581" y="11744"/>
                    <a:pt x="26587" y="11743"/>
                    <a:pt x="26592" y="11743"/>
                  </a:cubicBezTo>
                  <a:cubicBezTo>
                    <a:pt x="26688" y="11743"/>
                    <a:pt x="26727" y="11857"/>
                    <a:pt x="26765" y="11947"/>
                  </a:cubicBezTo>
                  <a:cubicBezTo>
                    <a:pt x="26765" y="11961"/>
                    <a:pt x="26779" y="11988"/>
                    <a:pt x="26779" y="12001"/>
                  </a:cubicBezTo>
                  <a:cubicBezTo>
                    <a:pt x="26819" y="12055"/>
                    <a:pt x="26819" y="12069"/>
                    <a:pt x="26846" y="12069"/>
                  </a:cubicBezTo>
                  <a:lnTo>
                    <a:pt x="26860" y="12069"/>
                  </a:lnTo>
                  <a:cubicBezTo>
                    <a:pt x="26846" y="12082"/>
                    <a:pt x="26846" y="12096"/>
                    <a:pt x="26846" y="12096"/>
                  </a:cubicBezTo>
                  <a:cubicBezTo>
                    <a:pt x="26833" y="12137"/>
                    <a:pt x="26846" y="12164"/>
                    <a:pt x="26846" y="12191"/>
                  </a:cubicBezTo>
                  <a:cubicBezTo>
                    <a:pt x="26846" y="12218"/>
                    <a:pt x="26860" y="12218"/>
                    <a:pt x="26887" y="12218"/>
                  </a:cubicBezTo>
                  <a:cubicBezTo>
                    <a:pt x="26900" y="12218"/>
                    <a:pt x="26914" y="12204"/>
                    <a:pt x="26914" y="12150"/>
                  </a:cubicBezTo>
                  <a:cubicBezTo>
                    <a:pt x="26914" y="12096"/>
                    <a:pt x="26914" y="12069"/>
                    <a:pt x="26927" y="12069"/>
                  </a:cubicBezTo>
                  <a:cubicBezTo>
                    <a:pt x="26954" y="12069"/>
                    <a:pt x="26968" y="12096"/>
                    <a:pt x="26995" y="12137"/>
                  </a:cubicBezTo>
                  <a:cubicBezTo>
                    <a:pt x="27036" y="12164"/>
                    <a:pt x="27049" y="12191"/>
                    <a:pt x="27090" y="12191"/>
                  </a:cubicBezTo>
                  <a:cubicBezTo>
                    <a:pt x="27130" y="12191"/>
                    <a:pt x="27171" y="12137"/>
                    <a:pt x="27171" y="12055"/>
                  </a:cubicBezTo>
                  <a:cubicBezTo>
                    <a:pt x="27171" y="12015"/>
                    <a:pt x="27185" y="12015"/>
                    <a:pt x="27185" y="12015"/>
                  </a:cubicBezTo>
                  <a:lnTo>
                    <a:pt x="27239" y="12015"/>
                  </a:lnTo>
                  <a:lnTo>
                    <a:pt x="27252" y="12028"/>
                  </a:lnTo>
                  <a:cubicBezTo>
                    <a:pt x="27306" y="12069"/>
                    <a:pt x="27333" y="12096"/>
                    <a:pt x="27374" y="12123"/>
                  </a:cubicBezTo>
                  <a:lnTo>
                    <a:pt x="27387" y="12123"/>
                  </a:lnTo>
                  <a:cubicBezTo>
                    <a:pt x="27401" y="12123"/>
                    <a:pt x="27428" y="12137"/>
                    <a:pt x="27455" y="12137"/>
                  </a:cubicBezTo>
                  <a:cubicBezTo>
                    <a:pt x="27496" y="12123"/>
                    <a:pt x="27509" y="12096"/>
                    <a:pt x="27536" y="12069"/>
                  </a:cubicBezTo>
                  <a:cubicBezTo>
                    <a:pt x="27563" y="12069"/>
                    <a:pt x="27563" y="12055"/>
                    <a:pt x="27577" y="12028"/>
                  </a:cubicBezTo>
                  <a:cubicBezTo>
                    <a:pt x="27590" y="12001"/>
                    <a:pt x="27590" y="11988"/>
                    <a:pt x="27604" y="11988"/>
                  </a:cubicBezTo>
                  <a:lnTo>
                    <a:pt x="27685" y="11988"/>
                  </a:lnTo>
                  <a:cubicBezTo>
                    <a:pt x="27699" y="11988"/>
                    <a:pt x="27712" y="11988"/>
                    <a:pt x="27712" y="12001"/>
                  </a:cubicBezTo>
                  <a:cubicBezTo>
                    <a:pt x="27726" y="12015"/>
                    <a:pt x="27726" y="12028"/>
                    <a:pt x="27726" y="12055"/>
                  </a:cubicBezTo>
                  <a:lnTo>
                    <a:pt x="27726" y="12096"/>
                  </a:lnTo>
                  <a:cubicBezTo>
                    <a:pt x="27766" y="12231"/>
                    <a:pt x="27766" y="12367"/>
                    <a:pt x="27645" y="12529"/>
                  </a:cubicBezTo>
                  <a:cubicBezTo>
                    <a:pt x="27631" y="12529"/>
                    <a:pt x="27631" y="12529"/>
                    <a:pt x="27631" y="12543"/>
                  </a:cubicBezTo>
                  <a:lnTo>
                    <a:pt x="27631" y="12570"/>
                  </a:lnTo>
                  <a:cubicBezTo>
                    <a:pt x="27590" y="12664"/>
                    <a:pt x="27590" y="12759"/>
                    <a:pt x="27604" y="12867"/>
                  </a:cubicBezTo>
                  <a:lnTo>
                    <a:pt x="27604" y="12908"/>
                  </a:lnTo>
                  <a:lnTo>
                    <a:pt x="27604" y="12962"/>
                  </a:lnTo>
                  <a:cubicBezTo>
                    <a:pt x="27577" y="13016"/>
                    <a:pt x="27536" y="13043"/>
                    <a:pt x="27509" y="13043"/>
                  </a:cubicBezTo>
                  <a:cubicBezTo>
                    <a:pt x="27500" y="13049"/>
                    <a:pt x="27491" y="13052"/>
                    <a:pt x="27483" y="13052"/>
                  </a:cubicBezTo>
                  <a:cubicBezTo>
                    <a:pt x="27455" y="13052"/>
                    <a:pt x="27429" y="13023"/>
                    <a:pt x="27387" y="13003"/>
                  </a:cubicBezTo>
                  <a:cubicBezTo>
                    <a:pt x="27360" y="12976"/>
                    <a:pt x="27333" y="12976"/>
                    <a:pt x="27306" y="12976"/>
                  </a:cubicBezTo>
                  <a:cubicBezTo>
                    <a:pt x="27252" y="13003"/>
                    <a:pt x="27239" y="13030"/>
                    <a:pt x="27198" y="13070"/>
                  </a:cubicBezTo>
                  <a:cubicBezTo>
                    <a:pt x="27185" y="13097"/>
                    <a:pt x="27157" y="13138"/>
                    <a:pt x="27090" y="13151"/>
                  </a:cubicBezTo>
                  <a:cubicBezTo>
                    <a:pt x="27073" y="13155"/>
                    <a:pt x="27056" y="13157"/>
                    <a:pt x="27039" y="13157"/>
                  </a:cubicBezTo>
                  <a:cubicBezTo>
                    <a:pt x="26988" y="13157"/>
                    <a:pt x="26938" y="13141"/>
                    <a:pt x="26887" y="13111"/>
                  </a:cubicBezTo>
                  <a:cubicBezTo>
                    <a:pt x="26846" y="13097"/>
                    <a:pt x="26792" y="13097"/>
                    <a:pt x="26765" y="13097"/>
                  </a:cubicBezTo>
                  <a:cubicBezTo>
                    <a:pt x="26711" y="13097"/>
                    <a:pt x="26643" y="13084"/>
                    <a:pt x="26576" y="13043"/>
                  </a:cubicBezTo>
                  <a:cubicBezTo>
                    <a:pt x="26508" y="13016"/>
                    <a:pt x="26454" y="13003"/>
                    <a:pt x="26386" y="13003"/>
                  </a:cubicBezTo>
                  <a:cubicBezTo>
                    <a:pt x="26373" y="13003"/>
                    <a:pt x="26359" y="13003"/>
                    <a:pt x="26359" y="12976"/>
                  </a:cubicBezTo>
                  <a:lnTo>
                    <a:pt x="26346" y="12962"/>
                  </a:lnTo>
                  <a:cubicBezTo>
                    <a:pt x="26301" y="12917"/>
                    <a:pt x="26256" y="12891"/>
                    <a:pt x="26203" y="12891"/>
                  </a:cubicBezTo>
                  <a:cubicBezTo>
                    <a:pt x="26192" y="12891"/>
                    <a:pt x="26181" y="12892"/>
                    <a:pt x="26170" y="12894"/>
                  </a:cubicBezTo>
                  <a:cubicBezTo>
                    <a:pt x="26116" y="12908"/>
                    <a:pt x="26075" y="12948"/>
                    <a:pt x="26034" y="13016"/>
                  </a:cubicBezTo>
                  <a:cubicBezTo>
                    <a:pt x="26021" y="13016"/>
                    <a:pt x="26021" y="13030"/>
                    <a:pt x="26021" y="13043"/>
                  </a:cubicBezTo>
                  <a:cubicBezTo>
                    <a:pt x="26007" y="13070"/>
                    <a:pt x="25980" y="13084"/>
                    <a:pt x="25980" y="13138"/>
                  </a:cubicBezTo>
                  <a:cubicBezTo>
                    <a:pt x="25980" y="13151"/>
                    <a:pt x="25967" y="13165"/>
                    <a:pt x="25967" y="13179"/>
                  </a:cubicBezTo>
                  <a:cubicBezTo>
                    <a:pt x="25967" y="13219"/>
                    <a:pt x="25967" y="13246"/>
                    <a:pt x="25980" y="13273"/>
                  </a:cubicBezTo>
                  <a:cubicBezTo>
                    <a:pt x="26034" y="13368"/>
                    <a:pt x="26007" y="13422"/>
                    <a:pt x="25953" y="13476"/>
                  </a:cubicBezTo>
                  <a:lnTo>
                    <a:pt x="25899" y="13476"/>
                  </a:lnTo>
                  <a:lnTo>
                    <a:pt x="25899" y="13449"/>
                  </a:lnTo>
                  <a:lnTo>
                    <a:pt x="25886" y="13449"/>
                  </a:lnTo>
                  <a:cubicBezTo>
                    <a:pt x="25872" y="13436"/>
                    <a:pt x="25845" y="13422"/>
                    <a:pt x="25818" y="13422"/>
                  </a:cubicBezTo>
                  <a:cubicBezTo>
                    <a:pt x="25764" y="13368"/>
                    <a:pt x="25710" y="13368"/>
                    <a:pt x="25669" y="13368"/>
                  </a:cubicBezTo>
                  <a:cubicBezTo>
                    <a:pt x="25601" y="13368"/>
                    <a:pt x="25547" y="13368"/>
                    <a:pt x="25480" y="13287"/>
                  </a:cubicBezTo>
                  <a:cubicBezTo>
                    <a:pt x="25480" y="13273"/>
                    <a:pt x="25466" y="13246"/>
                    <a:pt x="25439" y="13233"/>
                  </a:cubicBezTo>
                  <a:cubicBezTo>
                    <a:pt x="25439" y="13219"/>
                    <a:pt x="25425" y="13179"/>
                    <a:pt x="25398" y="13179"/>
                  </a:cubicBezTo>
                  <a:cubicBezTo>
                    <a:pt x="25314" y="13126"/>
                    <a:pt x="25247" y="13106"/>
                    <a:pt x="25158" y="13106"/>
                  </a:cubicBezTo>
                  <a:cubicBezTo>
                    <a:pt x="25132" y="13106"/>
                    <a:pt x="25104" y="13108"/>
                    <a:pt x="25074" y="13111"/>
                  </a:cubicBezTo>
                  <a:cubicBezTo>
                    <a:pt x="25042" y="13119"/>
                    <a:pt x="25011" y="13124"/>
                    <a:pt x="24980" y="13124"/>
                  </a:cubicBezTo>
                  <a:cubicBezTo>
                    <a:pt x="24906" y="13124"/>
                    <a:pt x="24838" y="13091"/>
                    <a:pt x="24789" y="12976"/>
                  </a:cubicBezTo>
                  <a:cubicBezTo>
                    <a:pt x="24789" y="12948"/>
                    <a:pt x="24762" y="12948"/>
                    <a:pt x="24749" y="12948"/>
                  </a:cubicBezTo>
                  <a:lnTo>
                    <a:pt x="24735" y="12948"/>
                  </a:lnTo>
                  <a:cubicBezTo>
                    <a:pt x="24735" y="12962"/>
                    <a:pt x="24722" y="12962"/>
                    <a:pt x="24695" y="12962"/>
                  </a:cubicBezTo>
                  <a:lnTo>
                    <a:pt x="24695" y="12881"/>
                  </a:lnTo>
                  <a:cubicBezTo>
                    <a:pt x="24722" y="12867"/>
                    <a:pt x="24722" y="12840"/>
                    <a:pt x="24735" y="12827"/>
                  </a:cubicBezTo>
                  <a:cubicBezTo>
                    <a:pt x="24789" y="12746"/>
                    <a:pt x="24830" y="12678"/>
                    <a:pt x="24735" y="12529"/>
                  </a:cubicBezTo>
                  <a:cubicBezTo>
                    <a:pt x="24695" y="12502"/>
                    <a:pt x="24681" y="12488"/>
                    <a:pt x="24681" y="12475"/>
                  </a:cubicBezTo>
                  <a:cubicBezTo>
                    <a:pt x="24681" y="12434"/>
                    <a:pt x="24681" y="12421"/>
                    <a:pt x="24695" y="12367"/>
                  </a:cubicBezTo>
                  <a:cubicBezTo>
                    <a:pt x="24722" y="12340"/>
                    <a:pt x="24735" y="12285"/>
                    <a:pt x="24695" y="12231"/>
                  </a:cubicBezTo>
                  <a:cubicBezTo>
                    <a:pt x="24695" y="12218"/>
                    <a:pt x="24681" y="12218"/>
                    <a:pt x="24681" y="12218"/>
                  </a:cubicBezTo>
                  <a:lnTo>
                    <a:pt x="24668" y="12218"/>
                  </a:lnTo>
                  <a:cubicBezTo>
                    <a:pt x="24654" y="12231"/>
                    <a:pt x="24654" y="12258"/>
                    <a:pt x="24627" y="12258"/>
                  </a:cubicBezTo>
                  <a:cubicBezTo>
                    <a:pt x="24614" y="12258"/>
                    <a:pt x="24600" y="12231"/>
                    <a:pt x="24587" y="12218"/>
                  </a:cubicBezTo>
                  <a:cubicBezTo>
                    <a:pt x="24559" y="12191"/>
                    <a:pt x="24532" y="12164"/>
                    <a:pt x="24478" y="12164"/>
                  </a:cubicBezTo>
                  <a:cubicBezTo>
                    <a:pt x="24451" y="12164"/>
                    <a:pt x="24411" y="12204"/>
                    <a:pt x="24397" y="12218"/>
                  </a:cubicBezTo>
                  <a:cubicBezTo>
                    <a:pt x="24357" y="12258"/>
                    <a:pt x="24329" y="12285"/>
                    <a:pt x="24221" y="12299"/>
                  </a:cubicBezTo>
                  <a:cubicBezTo>
                    <a:pt x="24194" y="12272"/>
                    <a:pt x="24154" y="12272"/>
                    <a:pt x="24113" y="12272"/>
                  </a:cubicBezTo>
                  <a:cubicBezTo>
                    <a:pt x="24072" y="12272"/>
                    <a:pt x="24045" y="12285"/>
                    <a:pt x="24005" y="12299"/>
                  </a:cubicBezTo>
                  <a:cubicBezTo>
                    <a:pt x="23910" y="12340"/>
                    <a:pt x="23856" y="12367"/>
                    <a:pt x="23802" y="12367"/>
                  </a:cubicBezTo>
                  <a:lnTo>
                    <a:pt x="23721" y="12367"/>
                  </a:lnTo>
                  <a:cubicBezTo>
                    <a:pt x="23504" y="12407"/>
                    <a:pt x="23315" y="12488"/>
                    <a:pt x="23139" y="12637"/>
                  </a:cubicBezTo>
                  <a:cubicBezTo>
                    <a:pt x="23125" y="12637"/>
                    <a:pt x="23125" y="12664"/>
                    <a:pt x="23125" y="12664"/>
                  </a:cubicBezTo>
                  <a:cubicBezTo>
                    <a:pt x="23098" y="12691"/>
                    <a:pt x="23098" y="12705"/>
                    <a:pt x="23044" y="12732"/>
                  </a:cubicBezTo>
                  <a:cubicBezTo>
                    <a:pt x="22990" y="12746"/>
                    <a:pt x="22963" y="12759"/>
                    <a:pt x="22936" y="12827"/>
                  </a:cubicBezTo>
                  <a:lnTo>
                    <a:pt x="22936" y="12840"/>
                  </a:lnTo>
                  <a:cubicBezTo>
                    <a:pt x="22936" y="12867"/>
                    <a:pt x="22936" y="12867"/>
                    <a:pt x="22922" y="12881"/>
                  </a:cubicBezTo>
                  <a:lnTo>
                    <a:pt x="22922" y="12894"/>
                  </a:lnTo>
                  <a:cubicBezTo>
                    <a:pt x="22895" y="12908"/>
                    <a:pt x="22855" y="12935"/>
                    <a:pt x="22800" y="12935"/>
                  </a:cubicBezTo>
                  <a:cubicBezTo>
                    <a:pt x="22773" y="12948"/>
                    <a:pt x="22719" y="12948"/>
                    <a:pt x="22665" y="12948"/>
                  </a:cubicBezTo>
                  <a:cubicBezTo>
                    <a:pt x="22625" y="12948"/>
                    <a:pt x="22584" y="12962"/>
                    <a:pt x="22530" y="12962"/>
                  </a:cubicBezTo>
                  <a:cubicBezTo>
                    <a:pt x="22503" y="12962"/>
                    <a:pt x="22489" y="12962"/>
                    <a:pt x="22449" y="12976"/>
                  </a:cubicBezTo>
                  <a:cubicBezTo>
                    <a:pt x="22435" y="12976"/>
                    <a:pt x="22422" y="12962"/>
                    <a:pt x="22394" y="12962"/>
                  </a:cubicBezTo>
                  <a:lnTo>
                    <a:pt x="22381" y="12948"/>
                  </a:lnTo>
                  <a:cubicBezTo>
                    <a:pt x="22367" y="12948"/>
                    <a:pt x="22367" y="12948"/>
                    <a:pt x="22354" y="12908"/>
                  </a:cubicBezTo>
                  <a:cubicBezTo>
                    <a:pt x="22354" y="12894"/>
                    <a:pt x="22354" y="12894"/>
                    <a:pt x="22327" y="12881"/>
                  </a:cubicBezTo>
                  <a:cubicBezTo>
                    <a:pt x="22313" y="12867"/>
                    <a:pt x="22313" y="12867"/>
                    <a:pt x="22327" y="12840"/>
                  </a:cubicBezTo>
                  <a:cubicBezTo>
                    <a:pt x="22327" y="12840"/>
                    <a:pt x="22354" y="12827"/>
                    <a:pt x="22354" y="12813"/>
                  </a:cubicBezTo>
                  <a:cubicBezTo>
                    <a:pt x="22367" y="12813"/>
                    <a:pt x="22381" y="12800"/>
                    <a:pt x="22381" y="12759"/>
                  </a:cubicBezTo>
                  <a:cubicBezTo>
                    <a:pt x="22394" y="12759"/>
                    <a:pt x="22394" y="12746"/>
                    <a:pt x="22394" y="12746"/>
                  </a:cubicBezTo>
                  <a:lnTo>
                    <a:pt x="22394" y="12732"/>
                  </a:lnTo>
                  <a:cubicBezTo>
                    <a:pt x="22462" y="12691"/>
                    <a:pt x="22570" y="12678"/>
                    <a:pt x="22706" y="12664"/>
                  </a:cubicBezTo>
                  <a:lnTo>
                    <a:pt x="22760" y="12664"/>
                  </a:lnTo>
                  <a:cubicBezTo>
                    <a:pt x="22787" y="12664"/>
                    <a:pt x="22800" y="12637"/>
                    <a:pt x="22800" y="12610"/>
                  </a:cubicBezTo>
                  <a:cubicBezTo>
                    <a:pt x="22827" y="12610"/>
                    <a:pt x="22841" y="12570"/>
                    <a:pt x="22827" y="12556"/>
                  </a:cubicBezTo>
                  <a:cubicBezTo>
                    <a:pt x="22841" y="12543"/>
                    <a:pt x="22841" y="12529"/>
                    <a:pt x="22855" y="12488"/>
                  </a:cubicBezTo>
                  <a:cubicBezTo>
                    <a:pt x="22963" y="12475"/>
                    <a:pt x="22990" y="12407"/>
                    <a:pt x="22990" y="12285"/>
                  </a:cubicBezTo>
                  <a:cubicBezTo>
                    <a:pt x="22990" y="12285"/>
                    <a:pt x="23003" y="12231"/>
                    <a:pt x="23030" y="12218"/>
                  </a:cubicBezTo>
                  <a:lnTo>
                    <a:pt x="23044" y="12204"/>
                  </a:lnTo>
                  <a:cubicBezTo>
                    <a:pt x="23058" y="12164"/>
                    <a:pt x="23098" y="12150"/>
                    <a:pt x="23071" y="12123"/>
                  </a:cubicBezTo>
                  <a:cubicBezTo>
                    <a:pt x="23071" y="12096"/>
                    <a:pt x="23058" y="12082"/>
                    <a:pt x="23030" y="12069"/>
                  </a:cubicBezTo>
                  <a:cubicBezTo>
                    <a:pt x="23003" y="12055"/>
                    <a:pt x="22990" y="12015"/>
                    <a:pt x="22990" y="11961"/>
                  </a:cubicBezTo>
                  <a:cubicBezTo>
                    <a:pt x="23003" y="11934"/>
                    <a:pt x="23030" y="11880"/>
                    <a:pt x="23030" y="11825"/>
                  </a:cubicBezTo>
                  <a:cubicBezTo>
                    <a:pt x="23058" y="11798"/>
                    <a:pt x="23071" y="11785"/>
                    <a:pt x="23058" y="11731"/>
                  </a:cubicBezTo>
                  <a:lnTo>
                    <a:pt x="23071" y="11717"/>
                  </a:lnTo>
                  <a:lnTo>
                    <a:pt x="23071" y="11677"/>
                  </a:lnTo>
                  <a:cubicBezTo>
                    <a:pt x="23098" y="11663"/>
                    <a:pt x="23112" y="11650"/>
                    <a:pt x="23112" y="11622"/>
                  </a:cubicBezTo>
                  <a:cubicBezTo>
                    <a:pt x="23125" y="11622"/>
                    <a:pt x="23139" y="11609"/>
                    <a:pt x="23139" y="11595"/>
                  </a:cubicBezTo>
                  <a:cubicBezTo>
                    <a:pt x="23193" y="11582"/>
                    <a:pt x="23233" y="11555"/>
                    <a:pt x="23247" y="11514"/>
                  </a:cubicBezTo>
                  <a:cubicBezTo>
                    <a:pt x="23247" y="11514"/>
                    <a:pt x="23260" y="11514"/>
                    <a:pt x="23260" y="11487"/>
                  </a:cubicBezTo>
                  <a:lnTo>
                    <a:pt x="23260" y="11474"/>
                  </a:lnTo>
                  <a:cubicBezTo>
                    <a:pt x="23301" y="11474"/>
                    <a:pt x="23315" y="11447"/>
                    <a:pt x="23328" y="11406"/>
                  </a:cubicBezTo>
                  <a:cubicBezTo>
                    <a:pt x="23342" y="11406"/>
                    <a:pt x="23369" y="11406"/>
                    <a:pt x="23369" y="11379"/>
                  </a:cubicBezTo>
                  <a:cubicBezTo>
                    <a:pt x="23409" y="11271"/>
                    <a:pt x="23382" y="11217"/>
                    <a:pt x="23369" y="11189"/>
                  </a:cubicBezTo>
                  <a:cubicBezTo>
                    <a:pt x="23328" y="11149"/>
                    <a:pt x="23315" y="11108"/>
                    <a:pt x="23328" y="11000"/>
                  </a:cubicBezTo>
                  <a:cubicBezTo>
                    <a:pt x="23369" y="10973"/>
                    <a:pt x="23409" y="10946"/>
                    <a:pt x="23450" y="10946"/>
                  </a:cubicBezTo>
                  <a:cubicBezTo>
                    <a:pt x="23459" y="10944"/>
                    <a:pt x="23469" y="10943"/>
                    <a:pt x="23478" y="10943"/>
                  </a:cubicBezTo>
                  <a:cubicBezTo>
                    <a:pt x="23536" y="10943"/>
                    <a:pt x="23593" y="10975"/>
                    <a:pt x="23639" y="10986"/>
                  </a:cubicBezTo>
                  <a:cubicBezTo>
                    <a:pt x="23666" y="10986"/>
                    <a:pt x="23707" y="11000"/>
                    <a:pt x="23721" y="11000"/>
                  </a:cubicBezTo>
                  <a:cubicBezTo>
                    <a:pt x="23748" y="11000"/>
                    <a:pt x="23775" y="10973"/>
                    <a:pt x="23775" y="10932"/>
                  </a:cubicBezTo>
                  <a:lnTo>
                    <a:pt x="23802" y="10905"/>
                  </a:lnTo>
                  <a:cubicBezTo>
                    <a:pt x="23842" y="10851"/>
                    <a:pt x="23842" y="10851"/>
                    <a:pt x="23856" y="10838"/>
                  </a:cubicBezTo>
                  <a:cubicBezTo>
                    <a:pt x="23869" y="10838"/>
                    <a:pt x="23869" y="10811"/>
                    <a:pt x="23869" y="10811"/>
                  </a:cubicBezTo>
                  <a:cubicBezTo>
                    <a:pt x="23869" y="10797"/>
                    <a:pt x="23883" y="10797"/>
                    <a:pt x="23883" y="10784"/>
                  </a:cubicBezTo>
                  <a:lnTo>
                    <a:pt x="23910" y="10784"/>
                  </a:lnTo>
                  <a:cubicBezTo>
                    <a:pt x="23937" y="10784"/>
                    <a:pt x="23978" y="10770"/>
                    <a:pt x="23991" y="10729"/>
                  </a:cubicBezTo>
                  <a:cubicBezTo>
                    <a:pt x="24005" y="10729"/>
                    <a:pt x="24005" y="10716"/>
                    <a:pt x="24005" y="10702"/>
                  </a:cubicBezTo>
                  <a:cubicBezTo>
                    <a:pt x="24018" y="10675"/>
                    <a:pt x="24045" y="10662"/>
                    <a:pt x="24072" y="10662"/>
                  </a:cubicBezTo>
                  <a:cubicBezTo>
                    <a:pt x="24079" y="10660"/>
                    <a:pt x="24086" y="10660"/>
                    <a:pt x="24094" y="10660"/>
                  </a:cubicBezTo>
                  <a:cubicBezTo>
                    <a:pt x="24156" y="10660"/>
                    <a:pt x="24225" y="10711"/>
                    <a:pt x="24262" y="10784"/>
                  </a:cubicBezTo>
                  <a:cubicBezTo>
                    <a:pt x="24262" y="10797"/>
                    <a:pt x="24275" y="10811"/>
                    <a:pt x="24275" y="10838"/>
                  </a:cubicBezTo>
                  <a:cubicBezTo>
                    <a:pt x="24289" y="10878"/>
                    <a:pt x="24316" y="10932"/>
                    <a:pt x="24357" y="10973"/>
                  </a:cubicBezTo>
                  <a:cubicBezTo>
                    <a:pt x="24357" y="11000"/>
                    <a:pt x="24384" y="11014"/>
                    <a:pt x="24411" y="11041"/>
                  </a:cubicBezTo>
                  <a:cubicBezTo>
                    <a:pt x="24451" y="11068"/>
                    <a:pt x="24478" y="11081"/>
                    <a:pt x="24519" y="11081"/>
                  </a:cubicBezTo>
                  <a:lnTo>
                    <a:pt x="24546" y="11081"/>
                  </a:lnTo>
                  <a:cubicBezTo>
                    <a:pt x="24559" y="11081"/>
                    <a:pt x="24559" y="11108"/>
                    <a:pt x="24559" y="11108"/>
                  </a:cubicBezTo>
                  <a:lnTo>
                    <a:pt x="24587" y="11108"/>
                  </a:lnTo>
                  <a:lnTo>
                    <a:pt x="24587" y="11122"/>
                  </a:lnTo>
                  <a:lnTo>
                    <a:pt x="24600" y="11122"/>
                  </a:lnTo>
                  <a:lnTo>
                    <a:pt x="24600" y="11135"/>
                  </a:lnTo>
                  <a:lnTo>
                    <a:pt x="24614" y="11135"/>
                  </a:lnTo>
                  <a:cubicBezTo>
                    <a:pt x="24627" y="11189"/>
                    <a:pt x="24668" y="11217"/>
                    <a:pt x="24695" y="11244"/>
                  </a:cubicBezTo>
                  <a:lnTo>
                    <a:pt x="24722" y="11257"/>
                  </a:lnTo>
                  <a:cubicBezTo>
                    <a:pt x="24749" y="11284"/>
                    <a:pt x="24789" y="11284"/>
                    <a:pt x="24817" y="11284"/>
                  </a:cubicBezTo>
                  <a:lnTo>
                    <a:pt x="24871" y="11284"/>
                  </a:lnTo>
                  <a:cubicBezTo>
                    <a:pt x="24871" y="11325"/>
                    <a:pt x="24884" y="11338"/>
                    <a:pt x="24898" y="11338"/>
                  </a:cubicBezTo>
                  <a:cubicBezTo>
                    <a:pt x="24925" y="11352"/>
                    <a:pt x="24925" y="11379"/>
                    <a:pt x="24938" y="11379"/>
                  </a:cubicBezTo>
                  <a:cubicBezTo>
                    <a:pt x="24965" y="11406"/>
                    <a:pt x="25006" y="11406"/>
                    <a:pt x="25020" y="11406"/>
                  </a:cubicBezTo>
                  <a:lnTo>
                    <a:pt x="25033" y="11406"/>
                  </a:lnTo>
                  <a:cubicBezTo>
                    <a:pt x="25060" y="11474"/>
                    <a:pt x="25074" y="11487"/>
                    <a:pt x="25087" y="11514"/>
                  </a:cubicBezTo>
                  <a:lnTo>
                    <a:pt x="25101" y="11528"/>
                  </a:lnTo>
                  <a:cubicBezTo>
                    <a:pt x="25128" y="11528"/>
                    <a:pt x="25128" y="11541"/>
                    <a:pt x="25141" y="11541"/>
                  </a:cubicBezTo>
                  <a:cubicBezTo>
                    <a:pt x="25209" y="11582"/>
                    <a:pt x="25263" y="11663"/>
                    <a:pt x="25263" y="11744"/>
                  </a:cubicBezTo>
                  <a:cubicBezTo>
                    <a:pt x="25263" y="11825"/>
                    <a:pt x="25222" y="11880"/>
                    <a:pt x="25155" y="11893"/>
                  </a:cubicBezTo>
                  <a:cubicBezTo>
                    <a:pt x="25141" y="11893"/>
                    <a:pt x="25128" y="11920"/>
                    <a:pt x="25101" y="11920"/>
                  </a:cubicBezTo>
                  <a:cubicBezTo>
                    <a:pt x="25074" y="11920"/>
                    <a:pt x="25060" y="11934"/>
                    <a:pt x="25020" y="11934"/>
                  </a:cubicBezTo>
                  <a:cubicBezTo>
                    <a:pt x="24992" y="11934"/>
                    <a:pt x="24952" y="11934"/>
                    <a:pt x="24925" y="11920"/>
                  </a:cubicBezTo>
                  <a:lnTo>
                    <a:pt x="24871" y="11920"/>
                  </a:lnTo>
                  <a:cubicBezTo>
                    <a:pt x="24817" y="11920"/>
                    <a:pt x="24803" y="11934"/>
                    <a:pt x="24803" y="11988"/>
                  </a:cubicBezTo>
                  <a:cubicBezTo>
                    <a:pt x="24789" y="12028"/>
                    <a:pt x="24803" y="12069"/>
                    <a:pt x="24817" y="12096"/>
                  </a:cubicBezTo>
                  <a:cubicBezTo>
                    <a:pt x="24830" y="12123"/>
                    <a:pt x="24857" y="12137"/>
                    <a:pt x="24884" y="12137"/>
                  </a:cubicBezTo>
                  <a:cubicBezTo>
                    <a:pt x="24992" y="12191"/>
                    <a:pt x="25033" y="12204"/>
                    <a:pt x="25128" y="12258"/>
                  </a:cubicBezTo>
                  <a:cubicBezTo>
                    <a:pt x="25141" y="12258"/>
                    <a:pt x="25141" y="12258"/>
                    <a:pt x="25155" y="12272"/>
                  </a:cubicBezTo>
                  <a:lnTo>
                    <a:pt x="25236" y="12272"/>
                  </a:lnTo>
                  <a:cubicBezTo>
                    <a:pt x="25263" y="12272"/>
                    <a:pt x="25277" y="12272"/>
                    <a:pt x="25277" y="12258"/>
                  </a:cubicBezTo>
                  <a:cubicBezTo>
                    <a:pt x="25290" y="12218"/>
                    <a:pt x="25277" y="12164"/>
                    <a:pt x="25263" y="12082"/>
                  </a:cubicBezTo>
                  <a:lnTo>
                    <a:pt x="25263" y="12055"/>
                  </a:lnTo>
                  <a:cubicBezTo>
                    <a:pt x="25277" y="12028"/>
                    <a:pt x="25277" y="12015"/>
                    <a:pt x="25277" y="12001"/>
                  </a:cubicBezTo>
                  <a:lnTo>
                    <a:pt x="25304" y="12001"/>
                  </a:lnTo>
                  <a:cubicBezTo>
                    <a:pt x="25344" y="12001"/>
                    <a:pt x="25358" y="12001"/>
                    <a:pt x="25371" y="11961"/>
                  </a:cubicBezTo>
                  <a:cubicBezTo>
                    <a:pt x="25398" y="11934"/>
                    <a:pt x="25412" y="11880"/>
                    <a:pt x="25412" y="11825"/>
                  </a:cubicBezTo>
                  <a:cubicBezTo>
                    <a:pt x="25412" y="11785"/>
                    <a:pt x="25425" y="11731"/>
                    <a:pt x="25439" y="11690"/>
                  </a:cubicBezTo>
                  <a:cubicBezTo>
                    <a:pt x="25439" y="11690"/>
                    <a:pt x="25466" y="11663"/>
                    <a:pt x="25439" y="11622"/>
                  </a:cubicBezTo>
                  <a:cubicBezTo>
                    <a:pt x="25439" y="11609"/>
                    <a:pt x="25425" y="11595"/>
                    <a:pt x="25412" y="11568"/>
                  </a:cubicBezTo>
                  <a:cubicBezTo>
                    <a:pt x="25398" y="11541"/>
                    <a:pt x="25371" y="11528"/>
                    <a:pt x="25358" y="11528"/>
                  </a:cubicBezTo>
                  <a:cubicBezTo>
                    <a:pt x="25344" y="11487"/>
                    <a:pt x="25344" y="11433"/>
                    <a:pt x="25358" y="11406"/>
                  </a:cubicBezTo>
                  <a:cubicBezTo>
                    <a:pt x="25398" y="11406"/>
                    <a:pt x="25398" y="11419"/>
                    <a:pt x="25425" y="11419"/>
                  </a:cubicBezTo>
                  <a:lnTo>
                    <a:pt x="25439" y="11433"/>
                  </a:lnTo>
                  <a:lnTo>
                    <a:pt x="25493" y="11487"/>
                  </a:lnTo>
                  <a:lnTo>
                    <a:pt x="25507" y="11501"/>
                  </a:lnTo>
                  <a:cubicBezTo>
                    <a:pt x="25534" y="11528"/>
                    <a:pt x="25547" y="11541"/>
                    <a:pt x="25561" y="11541"/>
                  </a:cubicBezTo>
                  <a:cubicBezTo>
                    <a:pt x="25574" y="11541"/>
                    <a:pt x="25601" y="11501"/>
                    <a:pt x="25601" y="11474"/>
                  </a:cubicBezTo>
                  <a:cubicBezTo>
                    <a:pt x="25601" y="11433"/>
                    <a:pt x="25561" y="11406"/>
                    <a:pt x="25534" y="11365"/>
                  </a:cubicBezTo>
                  <a:lnTo>
                    <a:pt x="25507" y="11352"/>
                  </a:lnTo>
                  <a:cubicBezTo>
                    <a:pt x="25480" y="11271"/>
                    <a:pt x="25412" y="11230"/>
                    <a:pt x="25358" y="11217"/>
                  </a:cubicBezTo>
                  <a:cubicBezTo>
                    <a:pt x="25344" y="11203"/>
                    <a:pt x="25304" y="11203"/>
                    <a:pt x="25290" y="11189"/>
                  </a:cubicBezTo>
                  <a:cubicBezTo>
                    <a:pt x="25277" y="11189"/>
                    <a:pt x="25277" y="11162"/>
                    <a:pt x="25263" y="11162"/>
                  </a:cubicBezTo>
                  <a:cubicBezTo>
                    <a:pt x="25222" y="11149"/>
                    <a:pt x="25209" y="11149"/>
                    <a:pt x="25209" y="11081"/>
                  </a:cubicBezTo>
                  <a:cubicBezTo>
                    <a:pt x="25209" y="11068"/>
                    <a:pt x="25209" y="11054"/>
                    <a:pt x="25195" y="11027"/>
                  </a:cubicBezTo>
                  <a:cubicBezTo>
                    <a:pt x="25195" y="11014"/>
                    <a:pt x="25168" y="11014"/>
                    <a:pt x="25155" y="11014"/>
                  </a:cubicBezTo>
                  <a:lnTo>
                    <a:pt x="25141" y="11014"/>
                  </a:lnTo>
                  <a:cubicBezTo>
                    <a:pt x="25128" y="11027"/>
                    <a:pt x="25101" y="11027"/>
                    <a:pt x="25087" y="11027"/>
                  </a:cubicBezTo>
                  <a:cubicBezTo>
                    <a:pt x="25075" y="11033"/>
                    <a:pt x="25063" y="11036"/>
                    <a:pt x="25051" y="11036"/>
                  </a:cubicBezTo>
                  <a:cubicBezTo>
                    <a:pt x="25014" y="11036"/>
                    <a:pt x="24983" y="11007"/>
                    <a:pt x="24952" y="10986"/>
                  </a:cubicBezTo>
                  <a:cubicBezTo>
                    <a:pt x="24952" y="10959"/>
                    <a:pt x="24938" y="10946"/>
                    <a:pt x="24925" y="10946"/>
                  </a:cubicBezTo>
                  <a:cubicBezTo>
                    <a:pt x="24925" y="10919"/>
                    <a:pt x="24898" y="10892"/>
                    <a:pt x="24884" y="10892"/>
                  </a:cubicBezTo>
                  <a:cubicBezTo>
                    <a:pt x="24884" y="10878"/>
                    <a:pt x="24871" y="10865"/>
                    <a:pt x="24871" y="10851"/>
                  </a:cubicBezTo>
                  <a:cubicBezTo>
                    <a:pt x="24857" y="10784"/>
                    <a:pt x="24817" y="10716"/>
                    <a:pt x="24749" y="10662"/>
                  </a:cubicBezTo>
                  <a:cubicBezTo>
                    <a:pt x="24735" y="10648"/>
                    <a:pt x="24722" y="10621"/>
                    <a:pt x="24695" y="10621"/>
                  </a:cubicBezTo>
                  <a:cubicBezTo>
                    <a:pt x="24695" y="10608"/>
                    <a:pt x="24668" y="10594"/>
                    <a:pt x="24654" y="10594"/>
                  </a:cubicBezTo>
                  <a:cubicBezTo>
                    <a:pt x="24559" y="10486"/>
                    <a:pt x="24587" y="10459"/>
                    <a:pt x="24587" y="10418"/>
                  </a:cubicBezTo>
                  <a:cubicBezTo>
                    <a:pt x="24587" y="10405"/>
                    <a:pt x="24600" y="10391"/>
                    <a:pt x="24587" y="10378"/>
                  </a:cubicBezTo>
                  <a:cubicBezTo>
                    <a:pt x="24559" y="10378"/>
                    <a:pt x="24559" y="10351"/>
                    <a:pt x="24546" y="10351"/>
                  </a:cubicBezTo>
                  <a:cubicBezTo>
                    <a:pt x="24532" y="10323"/>
                    <a:pt x="24546" y="10310"/>
                    <a:pt x="24559" y="10269"/>
                  </a:cubicBezTo>
                  <a:cubicBezTo>
                    <a:pt x="24559" y="10269"/>
                    <a:pt x="24587" y="10269"/>
                    <a:pt x="24587" y="10256"/>
                  </a:cubicBezTo>
                  <a:lnTo>
                    <a:pt x="24587" y="10242"/>
                  </a:lnTo>
                  <a:close/>
                  <a:moveTo>
                    <a:pt x="731" y="13422"/>
                  </a:moveTo>
                  <a:lnTo>
                    <a:pt x="718" y="13436"/>
                  </a:lnTo>
                  <a:lnTo>
                    <a:pt x="677" y="13463"/>
                  </a:lnTo>
                  <a:cubicBezTo>
                    <a:pt x="664" y="13490"/>
                    <a:pt x="664" y="13490"/>
                    <a:pt x="650" y="13490"/>
                  </a:cubicBezTo>
                  <a:cubicBezTo>
                    <a:pt x="636" y="13490"/>
                    <a:pt x="609" y="13490"/>
                    <a:pt x="596" y="13503"/>
                  </a:cubicBezTo>
                  <a:cubicBezTo>
                    <a:pt x="569" y="13517"/>
                    <a:pt x="555" y="13557"/>
                    <a:pt x="555" y="13571"/>
                  </a:cubicBezTo>
                  <a:cubicBezTo>
                    <a:pt x="528" y="13598"/>
                    <a:pt x="555" y="13625"/>
                    <a:pt x="555" y="13652"/>
                  </a:cubicBezTo>
                  <a:cubicBezTo>
                    <a:pt x="569" y="13693"/>
                    <a:pt x="582" y="13706"/>
                    <a:pt x="596" y="13733"/>
                  </a:cubicBezTo>
                  <a:cubicBezTo>
                    <a:pt x="623" y="13774"/>
                    <a:pt x="636" y="13787"/>
                    <a:pt x="650" y="13842"/>
                  </a:cubicBezTo>
                  <a:cubicBezTo>
                    <a:pt x="696" y="13981"/>
                    <a:pt x="783" y="13991"/>
                    <a:pt x="806" y="13991"/>
                  </a:cubicBezTo>
                  <a:cubicBezTo>
                    <a:pt x="810" y="13991"/>
                    <a:pt x="812" y="13990"/>
                    <a:pt x="812" y="13990"/>
                  </a:cubicBezTo>
                  <a:cubicBezTo>
                    <a:pt x="812" y="13990"/>
                    <a:pt x="839" y="13990"/>
                    <a:pt x="839" y="13977"/>
                  </a:cubicBezTo>
                  <a:lnTo>
                    <a:pt x="839" y="13963"/>
                  </a:lnTo>
                  <a:cubicBezTo>
                    <a:pt x="772" y="13828"/>
                    <a:pt x="772" y="13652"/>
                    <a:pt x="772" y="13476"/>
                  </a:cubicBezTo>
                  <a:cubicBezTo>
                    <a:pt x="772" y="13449"/>
                    <a:pt x="772" y="13422"/>
                    <a:pt x="758" y="13422"/>
                  </a:cubicBezTo>
                  <a:close/>
                  <a:moveTo>
                    <a:pt x="20825" y="14775"/>
                  </a:moveTo>
                  <a:cubicBezTo>
                    <a:pt x="20811" y="14789"/>
                    <a:pt x="20811" y="14789"/>
                    <a:pt x="20798" y="14789"/>
                  </a:cubicBezTo>
                  <a:cubicBezTo>
                    <a:pt x="20757" y="14802"/>
                    <a:pt x="20730" y="14816"/>
                    <a:pt x="20730" y="14897"/>
                  </a:cubicBezTo>
                  <a:cubicBezTo>
                    <a:pt x="20730" y="14910"/>
                    <a:pt x="20744" y="14924"/>
                    <a:pt x="20744" y="14938"/>
                  </a:cubicBezTo>
                  <a:cubicBezTo>
                    <a:pt x="20757" y="14965"/>
                    <a:pt x="20798" y="14965"/>
                    <a:pt x="20811" y="14965"/>
                  </a:cubicBezTo>
                  <a:cubicBezTo>
                    <a:pt x="20879" y="14938"/>
                    <a:pt x="20879" y="14897"/>
                    <a:pt x="20893" y="14843"/>
                  </a:cubicBezTo>
                  <a:lnTo>
                    <a:pt x="20893" y="14829"/>
                  </a:lnTo>
                  <a:cubicBezTo>
                    <a:pt x="20893" y="14802"/>
                    <a:pt x="20893" y="14789"/>
                    <a:pt x="20879" y="14789"/>
                  </a:cubicBezTo>
                  <a:cubicBezTo>
                    <a:pt x="20879" y="14775"/>
                    <a:pt x="20865" y="14775"/>
                    <a:pt x="20852" y="14775"/>
                  </a:cubicBezTo>
                  <a:close/>
                  <a:moveTo>
                    <a:pt x="20960" y="14843"/>
                  </a:moveTo>
                  <a:cubicBezTo>
                    <a:pt x="20933" y="14856"/>
                    <a:pt x="20933" y="14897"/>
                    <a:pt x="20933" y="14924"/>
                  </a:cubicBezTo>
                  <a:lnTo>
                    <a:pt x="20933" y="14938"/>
                  </a:lnTo>
                  <a:cubicBezTo>
                    <a:pt x="20933" y="14965"/>
                    <a:pt x="20933" y="14978"/>
                    <a:pt x="20947" y="14992"/>
                  </a:cubicBezTo>
                  <a:cubicBezTo>
                    <a:pt x="20947" y="15005"/>
                    <a:pt x="20960" y="15005"/>
                    <a:pt x="20987" y="15005"/>
                  </a:cubicBezTo>
                  <a:cubicBezTo>
                    <a:pt x="21028" y="14992"/>
                    <a:pt x="21055" y="14938"/>
                    <a:pt x="21055" y="14910"/>
                  </a:cubicBezTo>
                  <a:lnTo>
                    <a:pt x="21055" y="14870"/>
                  </a:lnTo>
                  <a:cubicBezTo>
                    <a:pt x="21028" y="14856"/>
                    <a:pt x="21001" y="14843"/>
                    <a:pt x="20987" y="14843"/>
                  </a:cubicBezTo>
                  <a:close/>
                  <a:moveTo>
                    <a:pt x="27969" y="13693"/>
                  </a:moveTo>
                  <a:cubicBezTo>
                    <a:pt x="27983" y="13693"/>
                    <a:pt x="27983" y="13693"/>
                    <a:pt x="27996" y="13706"/>
                  </a:cubicBezTo>
                  <a:cubicBezTo>
                    <a:pt x="27996" y="13720"/>
                    <a:pt x="28010" y="13760"/>
                    <a:pt x="28037" y="13774"/>
                  </a:cubicBezTo>
                  <a:cubicBezTo>
                    <a:pt x="28050" y="13774"/>
                    <a:pt x="28050" y="13787"/>
                    <a:pt x="28050" y="13787"/>
                  </a:cubicBezTo>
                  <a:lnTo>
                    <a:pt x="28050" y="13814"/>
                  </a:lnTo>
                  <a:cubicBezTo>
                    <a:pt x="28050" y="13828"/>
                    <a:pt x="28064" y="13828"/>
                    <a:pt x="28064" y="13828"/>
                  </a:cubicBezTo>
                  <a:cubicBezTo>
                    <a:pt x="28064" y="13855"/>
                    <a:pt x="28064" y="13882"/>
                    <a:pt x="28078" y="13882"/>
                  </a:cubicBezTo>
                  <a:cubicBezTo>
                    <a:pt x="28105" y="13909"/>
                    <a:pt x="28118" y="13950"/>
                    <a:pt x="28145" y="13977"/>
                  </a:cubicBezTo>
                  <a:cubicBezTo>
                    <a:pt x="28145" y="14017"/>
                    <a:pt x="28172" y="14031"/>
                    <a:pt x="28186" y="14045"/>
                  </a:cubicBezTo>
                  <a:cubicBezTo>
                    <a:pt x="28199" y="14058"/>
                    <a:pt x="28199" y="14099"/>
                    <a:pt x="28213" y="14126"/>
                  </a:cubicBezTo>
                  <a:cubicBezTo>
                    <a:pt x="28253" y="14220"/>
                    <a:pt x="28281" y="14315"/>
                    <a:pt x="28375" y="14329"/>
                  </a:cubicBezTo>
                  <a:lnTo>
                    <a:pt x="28389" y="14356"/>
                  </a:lnTo>
                  <a:cubicBezTo>
                    <a:pt x="28389" y="14356"/>
                    <a:pt x="28389" y="14369"/>
                    <a:pt x="28402" y="14383"/>
                  </a:cubicBezTo>
                  <a:cubicBezTo>
                    <a:pt x="28402" y="14396"/>
                    <a:pt x="28416" y="14423"/>
                    <a:pt x="28416" y="14437"/>
                  </a:cubicBezTo>
                  <a:cubicBezTo>
                    <a:pt x="28456" y="14518"/>
                    <a:pt x="28483" y="14599"/>
                    <a:pt x="28511" y="14708"/>
                  </a:cubicBezTo>
                  <a:cubicBezTo>
                    <a:pt x="28511" y="14775"/>
                    <a:pt x="28524" y="14829"/>
                    <a:pt x="28551" y="14856"/>
                  </a:cubicBezTo>
                  <a:cubicBezTo>
                    <a:pt x="28551" y="14910"/>
                    <a:pt x="28578" y="14910"/>
                    <a:pt x="28592" y="14910"/>
                  </a:cubicBezTo>
                  <a:cubicBezTo>
                    <a:pt x="28605" y="14924"/>
                    <a:pt x="28619" y="14938"/>
                    <a:pt x="28646" y="14938"/>
                  </a:cubicBezTo>
                  <a:cubicBezTo>
                    <a:pt x="28673" y="14992"/>
                    <a:pt x="28714" y="15046"/>
                    <a:pt x="28741" y="15113"/>
                  </a:cubicBezTo>
                  <a:lnTo>
                    <a:pt x="28795" y="15208"/>
                  </a:lnTo>
                  <a:cubicBezTo>
                    <a:pt x="28795" y="15249"/>
                    <a:pt x="28795" y="15262"/>
                    <a:pt x="28808" y="15262"/>
                  </a:cubicBezTo>
                  <a:lnTo>
                    <a:pt x="28822" y="15276"/>
                  </a:lnTo>
                  <a:cubicBezTo>
                    <a:pt x="28822" y="15303"/>
                    <a:pt x="28849" y="15303"/>
                    <a:pt x="28849" y="15303"/>
                  </a:cubicBezTo>
                  <a:cubicBezTo>
                    <a:pt x="28944" y="15452"/>
                    <a:pt x="28971" y="15546"/>
                    <a:pt x="28971" y="15614"/>
                  </a:cubicBezTo>
                  <a:cubicBezTo>
                    <a:pt x="28971" y="15668"/>
                    <a:pt x="28971" y="15709"/>
                    <a:pt x="28998" y="15722"/>
                  </a:cubicBezTo>
                  <a:cubicBezTo>
                    <a:pt x="28998" y="15736"/>
                    <a:pt x="29011" y="15776"/>
                    <a:pt x="29011" y="15790"/>
                  </a:cubicBezTo>
                  <a:lnTo>
                    <a:pt x="29065" y="15993"/>
                  </a:lnTo>
                  <a:lnTo>
                    <a:pt x="29065" y="16020"/>
                  </a:lnTo>
                  <a:cubicBezTo>
                    <a:pt x="29065" y="16020"/>
                    <a:pt x="29052" y="16020"/>
                    <a:pt x="29079" y="16074"/>
                  </a:cubicBezTo>
                  <a:cubicBezTo>
                    <a:pt x="29065" y="16047"/>
                    <a:pt x="29038" y="16007"/>
                    <a:pt x="29011" y="15979"/>
                  </a:cubicBezTo>
                  <a:cubicBezTo>
                    <a:pt x="28957" y="15885"/>
                    <a:pt x="28916" y="15817"/>
                    <a:pt x="28822" y="15804"/>
                  </a:cubicBezTo>
                  <a:cubicBezTo>
                    <a:pt x="28754" y="15790"/>
                    <a:pt x="28714" y="15722"/>
                    <a:pt x="28673" y="15546"/>
                  </a:cubicBezTo>
                  <a:cubicBezTo>
                    <a:pt x="28659" y="15479"/>
                    <a:pt x="28646" y="15411"/>
                    <a:pt x="28605" y="15384"/>
                  </a:cubicBezTo>
                  <a:lnTo>
                    <a:pt x="28605" y="15371"/>
                  </a:lnTo>
                  <a:cubicBezTo>
                    <a:pt x="28592" y="15343"/>
                    <a:pt x="28592" y="15316"/>
                    <a:pt x="28578" y="15316"/>
                  </a:cubicBezTo>
                  <a:cubicBezTo>
                    <a:pt x="28551" y="15303"/>
                    <a:pt x="28538" y="15303"/>
                    <a:pt x="28538" y="15303"/>
                  </a:cubicBezTo>
                  <a:cubicBezTo>
                    <a:pt x="28538" y="15262"/>
                    <a:pt x="28524" y="15262"/>
                    <a:pt x="28511" y="15262"/>
                  </a:cubicBezTo>
                  <a:cubicBezTo>
                    <a:pt x="28511" y="15249"/>
                    <a:pt x="28483" y="15249"/>
                    <a:pt x="28483" y="15249"/>
                  </a:cubicBezTo>
                  <a:cubicBezTo>
                    <a:pt x="28456" y="15195"/>
                    <a:pt x="28456" y="15127"/>
                    <a:pt x="28443" y="15059"/>
                  </a:cubicBezTo>
                  <a:cubicBezTo>
                    <a:pt x="28416" y="15005"/>
                    <a:pt x="28416" y="14978"/>
                    <a:pt x="28402" y="14924"/>
                  </a:cubicBezTo>
                  <a:cubicBezTo>
                    <a:pt x="28402" y="14910"/>
                    <a:pt x="28389" y="14897"/>
                    <a:pt x="28389" y="14870"/>
                  </a:cubicBezTo>
                  <a:cubicBezTo>
                    <a:pt x="28375" y="14789"/>
                    <a:pt x="28348" y="14708"/>
                    <a:pt x="28281" y="14667"/>
                  </a:cubicBezTo>
                  <a:lnTo>
                    <a:pt x="28281" y="14653"/>
                  </a:lnTo>
                  <a:cubicBezTo>
                    <a:pt x="28281" y="14640"/>
                    <a:pt x="28267" y="14640"/>
                    <a:pt x="28267" y="14640"/>
                  </a:cubicBezTo>
                  <a:cubicBezTo>
                    <a:pt x="28267" y="14626"/>
                    <a:pt x="28267" y="14626"/>
                    <a:pt x="28253" y="14599"/>
                  </a:cubicBezTo>
                  <a:cubicBezTo>
                    <a:pt x="28213" y="14559"/>
                    <a:pt x="28172" y="14518"/>
                    <a:pt x="28199" y="14423"/>
                  </a:cubicBezTo>
                  <a:cubicBezTo>
                    <a:pt x="28199" y="14396"/>
                    <a:pt x="28199" y="14396"/>
                    <a:pt x="28145" y="14356"/>
                  </a:cubicBezTo>
                  <a:lnTo>
                    <a:pt x="28118" y="14315"/>
                  </a:lnTo>
                  <a:cubicBezTo>
                    <a:pt x="28105" y="14288"/>
                    <a:pt x="28105" y="14261"/>
                    <a:pt x="28078" y="14247"/>
                  </a:cubicBezTo>
                  <a:cubicBezTo>
                    <a:pt x="28050" y="14180"/>
                    <a:pt x="28050" y="14180"/>
                    <a:pt x="28037" y="14166"/>
                  </a:cubicBezTo>
                  <a:cubicBezTo>
                    <a:pt x="28010" y="14166"/>
                    <a:pt x="28010" y="14153"/>
                    <a:pt x="28010" y="14153"/>
                  </a:cubicBezTo>
                  <a:cubicBezTo>
                    <a:pt x="27996" y="14153"/>
                    <a:pt x="27996" y="14153"/>
                    <a:pt x="27996" y="14126"/>
                  </a:cubicBezTo>
                  <a:cubicBezTo>
                    <a:pt x="27996" y="14099"/>
                    <a:pt x="27996" y="14099"/>
                    <a:pt x="27983" y="14085"/>
                  </a:cubicBezTo>
                  <a:cubicBezTo>
                    <a:pt x="27969" y="14085"/>
                    <a:pt x="27969" y="14058"/>
                    <a:pt x="27969" y="14058"/>
                  </a:cubicBezTo>
                  <a:cubicBezTo>
                    <a:pt x="27969" y="14031"/>
                    <a:pt x="27969" y="14031"/>
                    <a:pt x="27942" y="14017"/>
                  </a:cubicBezTo>
                  <a:cubicBezTo>
                    <a:pt x="27942" y="13977"/>
                    <a:pt x="27942" y="13977"/>
                    <a:pt x="27929" y="13963"/>
                  </a:cubicBezTo>
                  <a:cubicBezTo>
                    <a:pt x="27929" y="13923"/>
                    <a:pt x="27915" y="13896"/>
                    <a:pt x="27902" y="13855"/>
                  </a:cubicBezTo>
                  <a:cubicBezTo>
                    <a:pt x="27875" y="13814"/>
                    <a:pt x="27861" y="13774"/>
                    <a:pt x="27861" y="13747"/>
                  </a:cubicBezTo>
                  <a:lnTo>
                    <a:pt x="27861" y="13747"/>
                  </a:lnTo>
                  <a:cubicBezTo>
                    <a:pt x="27875" y="13760"/>
                    <a:pt x="27875" y="13760"/>
                    <a:pt x="27902" y="13760"/>
                  </a:cubicBezTo>
                  <a:cubicBezTo>
                    <a:pt x="27915" y="13760"/>
                    <a:pt x="27929" y="13747"/>
                    <a:pt x="27929" y="13720"/>
                  </a:cubicBezTo>
                  <a:cubicBezTo>
                    <a:pt x="27942" y="13706"/>
                    <a:pt x="27942" y="13693"/>
                    <a:pt x="27969" y="13693"/>
                  </a:cubicBezTo>
                  <a:close/>
                  <a:moveTo>
                    <a:pt x="9499" y="17062"/>
                  </a:moveTo>
                  <a:cubicBezTo>
                    <a:pt x="9472" y="17062"/>
                    <a:pt x="9445" y="17075"/>
                    <a:pt x="9432" y="17089"/>
                  </a:cubicBezTo>
                  <a:cubicBezTo>
                    <a:pt x="9418" y="17089"/>
                    <a:pt x="9391" y="17103"/>
                    <a:pt x="9391" y="17103"/>
                  </a:cubicBezTo>
                  <a:cubicBezTo>
                    <a:pt x="9378" y="17103"/>
                    <a:pt x="9364" y="17103"/>
                    <a:pt x="9350" y="17143"/>
                  </a:cubicBezTo>
                  <a:cubicBezTo>
                    <a:pt x="9350" y="17157"/>
                    <a:pt x="9350" y="17157"/>
                    <a:pt x="9364" y="17157"/>
                  </a:cubicBezTo>
                  <a:cubicBezTo>
                    <a:pt x="9418" y="17170"/>
                    <a:pt x="9486" y="17170"/>
                    <a:pt x="9526" y="17170"/>
                  </a:cubicBezTo>
                  <a:cubicBezTo>
                    <a:pt x="9567" y="17170"/>
                    <a:pt x="9581" y="17157"/>
                    <a:pt x="9594" y="17157"/>
                  </a:cubicBezTo>
                  <a:cubicBezTo>
                    <a:pt x="9621" y="17157"/>
                    <a:pt x="9621" y="17143"/>
                    <a:pt x="9621" y="17143"/>
                  </a:cubicBezTo>
                  <a:cubicBezTo>
                    <a:pt x="9621" y="17130"/>
                    <a:pt x="9621" y="17103"/>
                    <a:pt x="9594" y="17089"/>
                  </a:cubicBezTo>
                  <a:cubicBezTo>
                    <a:pt x="9567" y="17062"/>
                    <a:pt x="9526" y="17062"/>
                    <a:pt x="9499" y="17062"/>
                  </a:cubicBezTo>
                  <a:close/>
                  <a:moveTo>
                    <a:pt x="9702" y="17075"/>
                  </a:moveTo>
                  <a:cubicBezTo>
                    <a:pt x="9689" y="17075"/>
                    <a:pt x="9662" y="17103"/>
                    <a:pt x="9648" y="17143"/>
                  </a:cubicBezTo>
                  <a:cubicBezTo>
                    <a:pt x="9648" y="17157"/>
                    <a:pt x="9648" y="17238"/>
                    <a:pt x="9729" y="17305"/>
                  </a:cubicBezTo>
                  <a:cubicBezTo>
                    <a:pt x="9783" y="17224"/>
                    <a:pt x="9783" y="17157"/>
                    <a:pt x="9729" y="17089"/>
                  </a:cubicBezTo>
                  <a:cubicBezTo>
                    <a:pt x="9729" y="17075"/>
                    <a:pt x="9716" y="17075"/>
                    <a:pt x="9702" y="17075"/>
                  </a:cubicBezTo>
                  <a:close/>
                  <a:moveTo>
                    <a:pt x="3383" y="17089"/>
                  </a:moveTo>
                  <a:cubicBezTo>
                    <a:pt x="3410" y="17103"/>
                    <a:pt x="3424" y="17103"/>
                    <a:pt x="3437" y="17130"/>
                  </a:cubicBezTo>
                  <a:cubicBezTo>
                    <a:pt x="3451" y="17143"/>
                    <a:pt x="3478" y="17170"/>
                    <a:pt x="3478" y="17211"/>
                  </a:cubicBezTo>
                  <a:cubicBezTo>
                    <a:pt x="3492" y="17265"/>
                    <a:pt x="3505" y="17305"/>
                    <a:pt x="3546" y="17346"/>
                  </a:cubicBezTo>
                  <a:cubicBezTo>
                    <a:pt x="3546" y="17400"/>
                    <a:pt x="3573" y="17414"/>
                    <a:pt x="3586" y="17427"/>
                  </a:cubicBezTo>
                  <a:cubicBezTo>
                    <a:pt x="3575" y="17482"/>
                    <a:pt x="3573" y="17528"/>
                    <a:pt x="3580" y="17551"/>
                  </a:cubicBezTo>
                  <a:lnTo>
                    <a:pt x="3580" y="17551"/>
                  </a:lnTo>
                  <a:cubicBezTo>
                    <a:pt x="3563" y="17541"/>
                    <a:pt x="3542" y="17536"/>
                    <a:pt x="3519" y="17536"/>
                  </a:cubicBezTo>
                  <a:cubicBezTo>
                    <a:pt x="3519" y="17481"/>
                    <a:pt x="3492" y="17441"/>
                    <a:pt x="3437" y="17441"/>
                  </a:cubicBezTo>
                  <a:cubicBezTo>
                    <a:pt x="3424" y="17427"/>
                    <a:pt x="3410" y="17414"/>
                    <a:pt x="3383" y="17414"/>
                  </a:cubicBezTo>
                  <a:cubicBezTo>
                    <a:pt x="3356" y="17333"/>
                    <a:pt x="3302" y="17224"/>
                    <a:pt x="3289" y="17103"/>
                  </a:cubicBezTo>
                  <a:lnTo>
                    <a:pt x="3370" y="17103"/>
                  </a:lnTo>
                  <a:cubicBezTo>
                    <a:pt x="3370" y="17103"/>
                    <a:pt x="3383" y="17103"/>
                    <a:pt x="3383" y="17089"/>
                  </a:cubicBezTo>
                  <a:close/>
                  <a:moveTo>
                    <a:pt x="9959" y="17346"/>
                  </a:moveTo>
                  <a:cubicBezTo>
                    <a:pt x="9959" y="17346"/>
                    <a:pt x="9932" y="17346"/>
                    <a:pt x="9932" y="17360"/>
                  </a:cubicBezTo>
                  <a:cubicBezTo>
                    <a:pt x="9905" y="17468"/>
                    <a:pt x="9892" y="17495"/>
                    <a:pt x="9905" y="17536"/>
                  </a:cubicBezTo>
                  <a:cubicBezTo>
                    <a:pt x="9919" y="17549"/>
                    <a:pt x="9932" y="17563"/>
                    <a:pt x="9973" y="17563"/>
                  </a:cubicBezTo>
                  <a:cubicBezTo>
                    <a:pt x="9979" y="17551"/>
                    <a:pt x="9984" y="17547"/>
                    <a:pt x="9991" y="17547"/>
                  </a:cubicBezTo>
                  <a:cubicBezTo>
                    <a:pt x="10000" y="17547"/>
                    <a:pt x="10011" y="17555"/>
                    <a:pt x="10027" y="17563"/>
                  </a:cubicBezTo>
                  <a:cubicBezTo>
                    <a:pt x="10054" y="17603"/>
                    <a:pt x="10068" y="17630"/>
                    <a:pt x="10108" y="17630"/>
                  </a:cubicBezTo>
                  <a:cubicBezTo>
                    <a:pt x="10122" y="17630"/>
                    <a:pt x="10122" y="17617"/>
                    <a:pt x="10135" y="17617"/>
                  </a:cubicBezTo>
                  <a:cubicBezTo>
                    <a:pt x="10162" y="17603"/>
                    <a:pt x="10162" y="17576"/>
                    <a:pt x="10162" y="17576"/>
                  </a:cubicBezTo>
                  <a:cubicBezTo>
                    <a:pt x="10162" y="17563"/>
                    <a:pt x="10135" y="17549"/>
                    <a:pt x="10122" y="17536"/>
                  </a:cubicBezTo>
                  <a:lnTo>
                    <a:pt x="10108" y="17508"/>
                  </a:lnTo>
                  <a:cubicBezTo>
                    <a:pt x="10095" y="17495"/>
                    <a:pt x="10095" y="17495"/>
                    <a:pt x="10041" y="17481"/>
                  </a:cubicBezTo>
                  <a:cubicBezTo>
                    <a:pt x="10000" y="17468"/>
                    <a:pt x="9959" y="17427"/>
                    <a:pt x="9959" y="17360"/>
                  </a:cubicBezTo>
                  <a:lnTo>
                    <a:pt x="9959" y="17346"/>
                  </a:lnTo>
                  <a:close/>
                  <a:moveTo>
                    <a:pt x="9578" y="17411"/>
                  </a:moveTo>
                  <a:cubicBezTo>
                    <a:pt x="9574" y="17411"/>
                    <a:pt x="9571" y="17412"/>
                    <a:pt x="9567" y="17414"/>
                  </a:cubicBezTo>
                  <a:cubicBezTo>
                    <a:pt x="9553" y="17414"/>
                    <a:pt x="9553" y="17414"/>
                    <a:pt x="9526" y="17427"/>
                  </a:cubicBezTo>
                  <a:cubicBezTo>
                    <a:pt x="9499" y="17441"/>
                    <a:pt x="9486" y="17495"/>
                    <a:pt x="9486" y="17522"/>
                  </a:cubicBezTo>
                  <a:cubicBezTo>
                    <a:pt x="9486" y="17549"/>
                    <a:pt x="9486" y="17563"/>
                    <a:pt x="9499" y="17576"/>
                  </a:cubicBezTo>
                  <a:cubicBezTo>
                    <a:pt x="9567" y="17630"/>
                    <a:pt x="9621" y="17711"/>
                    <a:pt x="9662" y="17806"/>
                  </a:cubicBezTo>
                  <a:lnTo>
                    <a:pt x="9662" y="17820"/>
                  </a:lnTo>
                  <a:lnTo>
                    <a:pt x="9689" y="17820"/>
                  </a:lnTo>
                  <a:cubicBezTo>
                    <a:pt x="9689" y="17820"/>
                    <a:pt x="9702" y="17820"/>
                    <a:pt x="9702" y="17806"/>
                  </a:cubicBezTo>
                  <a:cubicBezTo>
                    <a:pt x="9729" y="17684"/>
                    <a:pt x="9702" y="17617"/>
                    <a:pt x="9662" y="17563"/>
                  </a:cubicBezTo>
                  <a:cubicBezTo>
                    <a:pt x="9648" y="17536"/>
                    <a:pt x="9635" y="17508"/>
                    <a:pt x="9635" y="17481"/>
                  </a:cubicBezTo>
                  <a:cubicBezTo>
                    <a:pt x="9635" y="17446"/>
                    <a:pt x="9604" y="17411"/>
                    <a:pt x="9578" y="17411"/>
                  </a:cubicBezTo>
                  <a:close/>
                  <a:moveTo>
                    <a:pt x="10392" y="17795"/>
                  </a:moveTo>
                  <a:cubicBezTo>
                    <a:pt x="10382" y="17795"/>
                    <a:pt x="10373" y="17798"/>
                    <a:pt x="10365" y="17806"/>
                  </a:cubicBezTo>
                  <a:cubicBezTo>
                    <a:pt x="10338" y="17806"/>
                    <a:pt x="10311" y="17820"/>
                    <a:pt x="10298" y="17833"/>
                  </a:cubicBezTo>
                  <a:cubicBezTo>
                    <a:pt x="10271" y="17833"/>
                    <a:pt x="10271" y="17847"/>
                    <a:pt x="10298" y="17847"/>
                  </a:cubicBezTo>
                  <a:cubicBezTo>
                    <a:pt x="10379" y="17982"/>
                    <a:pt x="10379" y="17982"/>
                    <a:pt x="10392" y="17982"/>
                  </a:cubicBezTo>
                  <a:cubicBezTo>
                    <a:pt x="10460" y="17901"/>
                    <a:pt x="10447" y="17847"/>
                    <a:pt x="10447" y="17833"/>
                  </a:cubicBezTo>
                  <a:cubicBezTo>
                    <a:pt x="10437" y="17814"/>
                    <a:pt x="10414" y="17795"/>
                    <a:pt x="10392" y="17795"/>
                  </a:cubicBezTo>
                  <a:close/>
                  <a:moveTo>
                    <a:pt x="10606" y="18065"/>
                  </a:moveTo>
                  <a:cubicBezTo>
                    <a:pt x="10603" y="18065"/>
                    <a:pt x="10600" y="18068"/>
                    <a:pt x="10595" y="18077"/>
                  </a:cubicBezTo>
                  <a:lnTo>
                    <a:pt x="10582" y="18077"/>
                  </a:lnTo>
                  <a:cubicBezTo>
                    <a:pt x="10555" y="18090"/>
                    <a:pt x="10541" y="18090"/>
                    <a:pt x="10528" y="18104"/>
                  </a:cubicBezTo>
                  <a:cubicBezTo>
                    <a:pt x="10487" y="18117"/>
                    <a:pt x="10460" y="18131"/>
                    <a:pt x="10460" y="18199"/>
                  </a:cubicBezTo>
                  <a:cubicBezTo>
                    <a:pt x="10460" y="18226"/>
                    <a:pt x="10460" y="18239"/>
                    <a:pt x="10474" y="18253"/>
                  </a:cubicBezTo>
                  <a:cubicBezTo>
                    <a:pt x="10501" y="18280"/>
                    <a:pt x="10501" y="18280"/>
                    <a:pt x="10514" y="18280"/>
                  </a:cubicBezTo>
                  <a:cubicBezTo>
                    <a:pt x="10528" y="18239"/>
                    <a:pt x="10528" y="18239"/>
                    <a:pt x="10541" y="18239"/>
                  </a:cubicBezTo>
                  <a:lnTo>
                    <a:pt x="10568" y="18239"/>
                  </a:lnTo>
                  <a:cubicBezTo>
                    <a:pt x="10595" y="18226"/>
                    <a:pt x="10649" y="18212"/>
                    <a:pt x="10649" y="18117"/>
                  </a:cubicBezTo>
                  <a:cubicBezTo>
                    <a:pt x="10649" y="18104"/>
                    <a:pt x="10649" y="18090"/>
                    <a:pt x="10636" y="18077"/>
                  </a:cubicBezTo>
                  <a:cubicBezTo>
                    <a:pt x="10618" y="18077"/>
                    <a:pt x="10612" y="18065"/>
                    <a:pt x="10606" y="18065"/>
                  </a:cubicBezTo>
                  <a:close/>
                  <a:moveTo>
                    <a:pt x="8813" y="18273"/>
                  </a:moveTo>
                  <a:cubicBezTo>
                    <a:pt x="8804" y="18273"/>
                    <a:pt x="8794" y="18275"/>
                    <a:pt x="8782" y="18280"/>
                  </a:cubicBezTo>
                  <a:cubicBezTo>
                    <a:pt x="8742" y="18293"/>
                    <a:pt x="8742" y="18320"/>
                    <a:pt x="8715" y="18361"/>
                  </a:cubicBezTo>
                  <a:lnTo>
                    <a:pt x="8715" y="18374"/>
                  </a:lnTo>
                  <a:lnTo>
                    <a:pt x="8715" y="18442"/>
                  </a:lnTo>
                  <a:cubicBezTo>
                    <a:pt x="8742" y="18456"/>
                    <a:pt x="8755" y="18456"/>
                    <a:pt x="8782" y="18456"/>
                  </a:cubicBezTo>
                  <a:cubicBezTo>
                    <a:pt x="8823" y="18456"/>
                    <a:pt x="8877" y="18442"/>
                    <a:pt x="8877" y="18374"/>
                  </a:cubicBezTo>
                  <a:cubicBezTo>
                    <a:pt x="8855" y="18319"/>
                    <a:pt x="8851" y="18273"/>
                    <a:pt x="8813" y="18273"/>
                  </a:cubicBezTo>
                  <a:close/>
                  <a:moveTo>
                    <a:pt x="9076" y="17939"/>
                  </a:moveTo>
                  <a:cubicBezTo>
                    <a:pt x="9033" y="17939"/>
                    <a:pt x="8988" y="17944"/>
                    <a:pt x="8945" y="17955"/>
                  </a:cubicBezTo>
                  <a:cubicBezTo>
                    <a:pt x="8769" y="17982"/>
                    <a:pt x="8620" y="18050"/>
                    <a:pt x="8512" y="18171"/>
                  </a:cubicBezTo>
                  <a:cubicBezTo>
                    <a:pt x="8471" y="18199"/>
                    <a:pt x="8471" y="18239"/>
                    <a:pt x="8444" y="18293"/>
                  </a:cubicBezTo>
                  <a:cubicBezTo>
                    <a:pt x="8444" y="18320"/>
                    <a:pt x="8430" y="18361"/>
                    <a:pt x="8403" y="18374"/>
                  </a:cubicBezTo>
                  <a:lnTo>
                    <a:pt x="8403" y="18388"/>
                  </a:lnTo>
                  <a:lnTo>
                    <a:pt x="8403" y="18402"/>
                  </a:lnTo>
                  <a:cubicBezTo>
                    <a:pt x="8423" y="18421"/>
                    <a:pt x="8450" y="18434"/>
                    <a:pt x="8474" y="18434"/>
                  </a:cubicBezTo>
                  <a:cubicBezTo>
                    <a:pt x="8483" y="18434"/>
                    <a:pt x="8491" y="18432"/>
                    <a:pt x="8498" y="18429"/>
                  </a:cubicBezTo>
                  <a:cubicBezTo>
                    <a:pt x="8539" y="18429"/>
                    <a:pt x="8552" y="18402"/>
                    <a:pt x="8566" y="18374"/>
                  </a:cubicBezTo>
                  <a:cubicBezTo>
                    <a:pt x="8579" y="18361"/>
                    <a:pt x="8606" y="18361"/>
                    <a:pt x="8620" y="18334"/>
                  </a:cubicBezTo>
                  <a:cubicBezTo>
                    <a:pt x="8674" y="18307"/>
                    <a:pt x="8715" y="18293"/>
                    <a:pt x="8755" y="18239"/>
                  </a:cubicBezTo>
                  <a:cubicBezTo>
                    <a:pt x="8769" y="18226"/>
                    <a:pt x="8796" y="18199"/>
                    <a:pt x="8823" y="18199"/>
                  </a:cubicBezTo>
                  <a:cubicBezTo>
                    <a:pt x="8850" y="18199"/>
                    <a:pt x="8863" y="18226"/>
                    <a:pt x="8904" y="18253"/>
                  </a:cubicBezTo>
                  <a:cubicBezTo>
                    <a:pt x="8922" y="18262"/>
                    <a:pt x="8940" y="18265"/>
                    <a:pt x="8958" y="18265"/>
                  </a:cubicBezTo>
                  <a:cubicBezTo>
                    <a:pt x="8993" y="18265"/>
                    <a:pt x="9026" y="18253"/>
                    <a:pt x="9053" y="18253"/>
                  </a:cubicBezTo>
                  <a:cubicBezTo>
                    <a:pt x="9080" y="18253"/>
                    <a:pt x="9107" y="18251"/>
                    <a:pt x="9134" y="18251"/>
                  </a:cubicBezTo>
                  <a:cubicBezTo>
                    <a:pt x="9175" y="18251"/>
                    <a:pt x="9215" y="18255"/>
                    <a:pt x="9256" y="18280"/>
                  </a:cubicBezTo>
                  <a:cubicBezTo>
                    <a:pt x="9296" y="18307"/>
                    <a:pt x="9364" y="18307"/>
                    <a:pt x="9418" y="18307"/>
                  </a:cubicBezTo>
                  <a:cubicBezTo>
                    <a:pt x="9472" y="18307"/>
                    <a:pt x="9540" y="18307"/>
                    <a:pt x="9581" y="18361"/>
                  </a:cubicBezTo>
                  <a:cubicBezTo>
                    <a:pt x="9594" y="18374"/>
                    <a:pt x="9621" y="18388"/>
                    <a:pt x="9621" y="18415"/>
                  </a:cubicBezTo>
                  <a:cubicBezTo>
                    <a:pt x="9635" y="18442"/>
                    <a:pt x="9635" y="18442"/>
                    <a:pt x="9702" y="18442"/>
                  </a:cubicBezTo>
                  <a:cubicBezTo>
                    <a:pt x="9716" y="18442"/>
                    <a:pt x="9756" y="18442"/>
                    <a:pt x="9756" y="18456"/>
                  </a:cubicBezTo>
                  <a:cubicBezTo>
                    <a:pt x="9756" y="18456"/>
                    <a:pt x="9756" y="18469"/>
                    <a:pt x="9716" y="18523"/>
                  </a:cubicBezTo>
                  <a:lnTo>
                    <a:pt x="9716" y="18564"/>
                  </a:lnTo>
                  <a:cubicBezTo>
                    <a:pt x="9729" y="18577"/>
                    <a:pt x="9756" y="18591"/>
                    <a:pt x="9783" y="18591"/>
                  </a:cubicBezTo>
                  <a:cubicBezTo>
                    <a:pt x="9838" y="18591"/>
                    <a:pt x="9865" y="18577"/>
                    <a:pt x="9919" y="18577"/>
                  </a:cubicBezTo>
                  <a:cubicBezTo>
                    <a:pt x="9973" y="18577"/>
                    <a:pt x="10000" y="18564"/>
                    <a:pt x="10054" y="18564"/>
                  </a:cubicBezTo>
                  <a:cubicBezTo>
                    <a:pt x="10149" y="18537"/>
                    <a:pt x="10271" y="18510"/>
                    <a:pt x="10392" y="18442"/>
                  </a:cubicBezTo>
                  <a:cubicBezTo>
                    <a:pt x="10447" y="18429"/>
                    <a:pt x="10460" y="18388"/>
                    <a:pt x="10447" y="18374"/>
                  </a:cubicBezTo>
                  <a:cubicBezTo>
                    <a:pt x="10447" y="18361"/>
                    <a:pt x="10433" y="18320"/>
                    <a:pt x="10392" y="18320"/>
                  </a:cubicBezTo>
                  <a:cubicBezTo>
                    <a:pt x="10379" y="18320"/>
                    <a:pt x="10379" y="18307"/>
                    <a:pt x="10365" y="18307"/>
                  </a:cubicBezTo>
                  <a:cubicBezTo>
                    <a:pt x="10338" y="18293"/>
                    <a:pt x="10311" y="18293"/>
                    <a:pt x="10298" y="18280"/>
                  </a:cubicBezTo>
                  <a:cubicBezTo>
                    <a:pt x="10189" y="18253"/>
                    <a:pt x="10108" y="18226"/>
                    <a:pt x="10027" y="18185"/>
                  </a:cubicBezTo>
                  <a:cubicBezTo>
                    <a:pt x="9959" y="18171"/>
                    <a:pt x="9892" y="18144"/>
                    <a:pt x="9811" y="18117"/>
                  </a:cubicBezTo>
                  <a:cubicBezTo>
                    <a:pt x="9783" y="18104"/>
                    <a:pt x="9770" y="18090"/>
                    <a:pt x="9729" y="18077"/>
                  </a:cubicBezTo>
                  <a:cubicBezTo>
                    <a:pt x="9716" y="18050"/>
                    <a:pt x="9689" y="18023"/>
                    <a:pt x="9648" y="18009"/>
                  </a:cubicBezTo>
                  <a:cubicBezTo>
                    <a:pt x="9628" y="17996"/>
                    <a:pt x="9611" y="17989"/>
                    <a:pt x="9594" y="17989"/>
                  </a:cubicBezTo>
                  <a:cubicBezTo>
                    <a:pt x="9577" y="17989"/>
                    <a:pt x="9560" y="17996"/>
                    <a:pt x="9540" y="18009"/>
                  </a:cubicBezTo>
                  <a:cubicBezTo>
                    <a:pt x="9526" y="18009"/>
                    <a:pt x="9513" y="18009"/>
                    <a:pt x="9499" y="18023"/>
                  </a:cubicBezTo>
                  <a:cubicBezTo>
                    <a:pt x="9472" y="18023"/>
                    <a:pt x="9459" y="18023"/>
                    <a:pt x="9445" y="18036"/>
                  </a:cubicBezTo>
                  <a:lnTo>
                    <a:pt x="9378" y="18036"/>
                  </a:lnTo>
                  <a:cubicBezTo>
                    <a:pt x="9308" y="17977"/>
                    <a:pt x="9195" y="17939"/>
                    <a:pt x="9076" y="17939"/>
                  </a:cubicBezTo>
                  <a:close/>
                  <a:moveTo>
                    <a:pt x="11991" y="18445"/>
                  </a:moveTo>
                  <a:cubicBezTo>
                    <a:pt x="11963" y="18445"/>
                    <a:pt x="11927" y="18451"/>
                    <a:pt x="11881" y="18456"/>
                  </a:cubicBezTo>
                  <a:lnTo>
                    <a:pt x="11800" y="18456"/>
                  </a:lnTo>
                  <a:cubicBezTo>
                    <a:pt x="11786" y="18456"/>
                    <a:pt x="11718" y="18483"/>
                    <a:pt x="11718" y="18564"/>
                  </a:cubicBezTo>
                  <a:cubicBezTo>
                    <a:pt x="11718" y="18632"/>
                    <a:pt x="11746" y="18659"/>
                    <a:pt x="11800" y="18659"/>
                  </a:cubicBezTo>
                  <a:lnTo>
                    <a:pt x="11894" y="18659"/>
                  </a:lnTo>
                  <a:cubicBezTo>
                    <a:pt x="11948" y="18645"/>
                    <a:pt x="11989" y="18632"/>
                    <a:pt x="12016" y="18591"/>
                  </a:cubicBezTo>
                  <a:cubicBezTo>
                    <a:pt x="12030" y="18591"/>
                    <a:pt x="12057" y="18577"/>
                    <a:pt x="12070" y="18564"/>
                  </a:cubicBezTo>
                  <a:cubicBezTo>
                    <a:pt x="12070" y="18550"/>
                    <a:pt x="12084" y="18523"/>
                    <a:pt x="12070" y="18510"/>
                  </a:cubicBezTo>
                  <a:cubicBezTo>
                    <a:pt x="12062" y="18459"/>
                    <a:pt x="12038" y="18445"/>
                    <a:pt x="11991" y="18445"/>
                  </a:cubicBezTo>
                  <a:close/>
                  <a:moveTo>
                    <a:pt x="11050" y="18302"/>
                  </a:moveTo>
                  <a:cubicBezTo>
                    <a:pt x="11025" y="18302"/>
                    <a:pt x="11000" y="18304"/>
                    <a:pt x="10974" y="18307"/>
                  </a:cubicBezTo>
                  <a:cubicBezTo>
                    <a:pt x="10920" y="18320"/>
                    <a:pt x="10852" y="18334"/>
                    <a:pt x="10798" y="18361"/>
                  </a:cubicBezTo>
                  <a:lnTo>
                    <a:pt x="10785" y="18361"/>
                  </a:lnTo>
                  <a:cubicBezTo>
                    <a:pt x="10771" y="18361"/>
                    <a:pt x="10771" y="18361"/>
                    <a:pt x="10744" y="18347"/>
                  </a:cubicBezTo>
                  <a:cubicBezTo>
                    <a:pt x="10734" y="18328"/>
                    <a:pt x="10724" y="18315"/>
                    <a:pt x="10704" y="18315"/>
                  </a:cubicBezTo>
                  <a:cubicBezTo>
                    <a:pt x="10696" y="18315"/>
                    <a:pt x="10687" y="18317"/>
                    <a:pt x="10677" y="18320"/>
                  </a:cubicBezTo>
                  <a:cubicBezTo>
                    <a:pt x="10649" y="18320"/>
                    <a:pt x="10636" y="18361"/>
                    <a:pt x="10582" y="18388"/>
                  </a:cubicBezTo>
                  <a:cubicBezTo>
                    <a:pt x="10541" y="18415"/>
                    <a:pt x="10528" y="18442"/>
                    <a:pt x="10528" y="18442"/>
                  </a:cubicBezTo>
                  <a:cubicBezTo>
                    <a:pt x="10528" y="18456"/>
                    <a:pt x="10541" y="18483"/>
                    <a:pt x="10582" y="18496"/>
                  </a:cubicBezTo>
                  <a:cubicBezTo>
                    <a:pt x="10595" y="18496"/>
                    <a:pt x="10595" y="18496"/>
                    <a:pt x="10609" y="18510"/>
                  </a:cubicBezTo>
                  <a:cubicBezTo>
                    <a:pt x="10636" y="18510"/>
                    <a:pt x="10663" y="18523"/>
                    <a:pt x="10663" y="18523"/>
                  </a:cubicBezTo>
                  <a:cubicBezTo>
                    <a:pt x="10663" y="18550"/>
                    <a:pt x="10582" y="18645"/>
                    <a:pt x="10487" y="18659"/>
                  </a:cubicBezTo>
                  <a:cubicBezTo>
                    <a:pt x="10460" y="18686"/>
                    <a:pt x="10433" y="18686"/>
                    <a:pt x="10406" y="18713"/>
                  </a:cubicBezTo>
                  <a:cubicBezTo>
                    <a:pt x="10406" y="18726"/>
                    <a:pt x="10406" y="18767"/>
                    <a:pt x="10447" y="18780"/>
                  </a:cubicBezTo>
                  <a:cubicBezTo>
                    <a:pt x="10460" y="18794"/>
                    <a:pt x="10460" y="18821"/>
                    <a:pt x="10460" y="18821"/>
                  </a:cubicBezTo>
                  <a:cubicBezTo>
                    <a:pt x="10484" y="18837"/>
                    <a:pt x="10498" y="18843"/>
                    <a:pt x="10525" y="18843"/>
                  </a:cubicBezTo>
                  <a:cubicBezTo>
                    <a:pt x="10544" y="18843"/>
                    <a:pt x="10570" y="18840"/>
                    <a:pt x="10609" y="18835"/>
                  </a:cubicBezTo>
                  <a:cubicBezTo>
                    <a:pt x="10649" y="18835"/>
                    <a:pt x="10663" y="18821"/>
                    <a:pt x="10704" y="18821"/>
                  </a:cubicBezTo>
                  <a:cubicBezTo>
                    <a:pt x="10731" y="18821"/>
                    <a:pt x="10744" y="18794"/>
                    <a:pt x="10785" y="18794"/>
                  </a:cubicBezTo>
                  <a:cubicBezTo>
                    <a:pt x="10802" y="18791"/>
                    <a:pt x="10816" y="18789"/>
                    <a:pt x="10829" y="18789"/>
                  </a:cubicBezTo>
                  <a:cubicBezTo>
                    <a:pt x="10868" y="18789"/>
                    <a:pt x="10893" y="18804"/>
                    <a:pt x="10934" y="18835"/>
                  </a:cubicBezTo>
                  <a:cubicBezTo>
                    <a:pt x="10943" y="18854"/>
                    <a:pt x="10966" y="18873"/>
                    <a:pt x="10984" y="18873"/>
                  </a:cubicBezTo>
                  <a:cubicBezTo>
                    <a:pt x="10991" y="18873"/>
                    <a:pt x="10997" y="18870"/>
                    <a:pt x="11001" y="18862"/>
                  </a:cubicBezTo>
                  <a:cubicBezTo>
                    <a:pt x="11015" y="18862"/>
                    <a:pt x="11042" y="18835"/>
                    <a:pt x="11055" y="18807"/>
                  </a:cubicBezTo>
                  <a:cubicBezTo>
                    <a:pt x="11055" y="18794"/>
                    <a:pt x="11069" y="18794"/>
                    <a:pt x="11069" y="18780"/>
                  </a:cubicBezTo>
                  <a:cubicBezTo>
                    <a:pt x="11069" y="18767"/>
                    <a:pt x="11082" y="18767"/>
                    <a:pt x="11082" y="18753"/>
                  </a:cubicBezTo>
                  <a:lnTo>
                    <a:pt x="11231" y="18699"/>
                  </a:lnTo>
                  <a:cubicBezTo>
                    <a:pt x="11285" y="18686"/>
                    <a:pt x="11340" y="18645"/>
                    <a:pt x="11394" y="18645"/>
                  </a:cubicBezTo>
                  <a:lnTo>
                    <a:pt x="11502" y="18645"/>
                  </a:lnTo>
                  <a:cubicBezTo>
                    <a:pt x="11529" y="18645"/>
                    <a:pt x="11543" y="18632"/>
                    <a:pt x="11556" y="18618"/>
                  </a:cubicBezTo>
                  <a:cubicBezTo>
                    <a:pt x="11570" y="18591"/>
                    <a:pt x="11597" y="18564"/>
                    <a:pt x="11597" y="18523"/>
                  </a:cubicBezTo>
                  <a:cubicBezTo>
                    <a:pt x="11597" y="18510"/>
                    <a:pt x="11570" y="18496"/>
                    <a:pt x="11543" y="18469"/>
                  </a:cubicBezTo>
                  <a:cubicBezTo>
                    <a:pt x="11529" y="18456"/>
                    <a:pt x="11488" y="18456"/>
                    <a:pt x="11475" y="18442"/>
                  </a:cubicBezTo>
                  <a:cubicBezTo>
                    <a:pt x="11368" y="18383"/>
                    <a:pt x="11229" y="18302"/>
                    <a:pt x="11050" y="18302"/>
                  </a:cubicBezTo>
                  <a:close/>
                  <a:moveTo>
                    <a:pt x="12920" y="18721"/>
                  </a:moveTo>
                  <a:cubicBezTo>
                    <a:pt x="12913" y="18721"/>
                    <a:pt x="12905" y="18723"/>
                    <a:pt x="12896" y="18726"/>
                  </a:cubicBezTo>
                  <a:cubicBezTo>
                    <a:pt x="12855" y="18726"/>
                    <a:pt x="12842" y="18753"/>
                    <a:pt x="12828" y="18780"/>
                  </a:cubicBezTo>
                  <a:cubicBezTo>
                    <a:pt x="12814" y="18794"/>
                    <a:pt x="12814" y="18835"/>
                    <a:pt x="12814" y="18862"/>
                  </a:cubicBezTo>
                  <a:cubicBezTo>
                    <a:pt x="12814" y="18885"/>
                    <a:pt x="12825" y="18918"/>
                    <a:pt x="12845" y="18918"/>
                  </a:cubicBezTo>
                  <a:cubicBezTo>
                    <a:pt x="12848" y="18918"/>
                    <a:pt x="12851" y="18918"/>
                    <a:pt x="12855" y="18916"/>
                  </a:cubicBezTo>
                  <a:cubicBezTo>
                    <a:pt x="12855" y="18916"/>
                    <a:pt x="12882" y="18916"/>
                    <a:pt x="12896" y="18902"/>
                  </a:cubicBezTo>
                  <a:lnTo>
                    <a:pt x="12909" y="18889"/>
                  </a:lnTo>
                  <a:cubicBezTo>
                    <a:pt x="12950" y="18862"/>
                    <a:pt x="12977" y="18848"/>
                    <a:pt x="12977" y="18780"/>
                  </a:cubicBezTo>
                  <a:cubicBezTo>
                    <a:pt x="12956" y="18739"/>
                    <a:pt x="12943" y="18721"/>
                    <a:pt x="12920" y="18721"/>
                  </a:cubicBezTo>
                  <a:close/>
                  <a:moveTo>
                    <a:pt x="9892" y="18789"/>
                  </a:moveTo>
                  <a:cubicBezTo>
                    <a:pt x="9874" y="18789"/>
                    <a:pt x="9856" y="18790"/>
                    <a:pt x="9838" y="18794"/>
                  </a:cubicBezTo>
                  <a:cubicBezTo>
                    <a:pt x="9797" y="18794"/>
                    <a:pt x="9756" y="18821"/>
                    <a:pt x="9716" y="18848"/>
                  </a:cubicBezTo>
                  <a:cubicBezTo>
                    <a:pt x="9675" y="18862"/>
                    <a:pt x="9662" y="18902"/>
                    <a:pt x="9662" y="18916"/>
                  </a:cubicBezTo>
                  <a:cubicBezTo>
                    <a:pt x="9662" y="18956"/>
                    <a:pt x="9702" y="18970"/>
                    <a:pt x="9729" y="18983"/>
                  </a:cubicBezTo>
                  <a:lnTo>
                    <a:pt x="9756" y="18997"/>
                  </a:lnTo>
                  <a:cubicBezTo>
                    <a:pt x="9797" y="19037"/>
                    <a:pt x="9838" y="19051"/>
                    <a:pt x="9878" y="19051"/>
                  </a:cubicBezTo>
                  <a:cubicBezTo>
                    <a:pt x="9919" y="19051"/>
                    <a:pt x="9946" y="19037"/>
                    <a:pt x="9973" y="19024"/>
                  </a:cubicBezTo>
                  <a:cubicBezTo>
                    <a:pt x="10000" y="18997"/>
                    <a:pt x="10014" y="18997"/>
                    <a:pt x="10054" y="18983"/>
                  </a:cubicBezTo>
                  <a:cubicBezTo>
                    <a:pt x="10095" y="18983"/>
                    <a:pt x="10122" y="18970"/>
                    <a:pt x="10122" y="18916"/>
                  </a:cubicBezTo>
                  <a:cubicBezTo>
                    <a:pt x="10135" y="18835"/>
                    <a:pt x="10095" y="18821"/>
                    <a:pt x="10041" y="18821"/>
                  </a:cubicBezTo>
                  <a:cubicBezTo>
                    <a:pt x="9991" y="18801"/>
                    <a:pt x="9942" y="18789"/>
                    <a:pt x="9892" y="18789"/>
                  </a:cubicBezTo>
                  <a:close/>
                  <a:moveTo>
                    <a:pt x="12961" y="19867"/>
                  </a:moveTo>
                  <a:cubicBezTo>
                    <a:pt x="12960" y="19880"/>
                    <a:pt x="12961" y="19897"/>
                    <a:pt x="12963" y="19917"/>
                  </a:cubicBezTo>
                  <a:cubicBezTo>
                    <a:pt x="12963" y="19931"/>
                    <a:pt x="12950" y="19985"/>
                    <a:pt x="12923" y="19998"/>
                  </a:cubicBezTo>
                  <a:cubicBezTo>
                    <a:pt x="12909" y="19998"/>
                    <a:pt x="12896" y="19998"/>
                    <a:pt x="12882" y="19971"/>
                  </a:cubicBezTo>
                  <a:cubicBezTo>
                    <a:pt x="12882" y="19944"/>
                    <a:pt x="12896" y="19944"/>
                    <a:pt x="12909" y="19931"/>
                  </a:cubicBezTo>
                  <a:cubicBezTo>
                    <a:pt x="12932" y="19919"/>
                    <a:pt x="12954" y="19908"/>
                    <a:pt x="12961" y="19867"/>
                  </a:cubicBezTo>
                  <a:close/>
                  <a:moveTo>
                    <a:pt x="14979" y="0"/>
                  </a:moveTo>
                  <a:cubicBezTo>
                    <a:pt x="14085" y="0"/>
                    <a:pt x="13169" y="83"/>
                    <a:pt x="12233" y="256"/>
                  </a:cubicBezTo>
                  <a:cubicBezTo>
                    <a:pt x="11001" y="459"/>
                    <a:pt x="9838" y="838"/>
                    <a:pt x="8742" y="1312"/>
                  </a:cubicBezTo>
                  <a:cubicBezTo>
                    <a:pt x="8755" y="1325"/>
                    <a:pt x="8769" y="1366"/>
                    <a:pt x="8755" y="1379"/>
                  </a:cubicBezTo>
                  <a:cubicBezTo>
                    <a:pt x="8742" y="1393"/>
                    <a:pt x="8715" y="1406"/>
                    <a:pt x="8715" y="1434"/>
                  </a:cubicBezTo>
                  <a:cubicBezTo>
                    <a:pt x="8701" y="1461"/>
                    <a:pt x="8755" y="1474"/>
                    <a:pt x="8755" y="1515"/>
                  </a:cubicBezTo>
                  <a:cubicBezTo>
                    <a:pt x="8742" y="1542"/>
                    <a:pt x="8701" y="1569"/>
                    <a:pt x="8701" y="1596"/>
                  </a:cubicBezTo>
                  <a:cubicBezTo>
                    <a:pt x="8701" y="1609"/>
                    <a:pt x="8715" y="1609"/>
                    <a:pt x="8715" y="1636"/>
                  </a:cubicBezTo>
                  <a:cubicBezTo>
                    <a:pt x="8742" y="1664"/>
                    <a:pt x="8701" y="1718"/>
                    <a:pt x="8687" y="1772"/>
                  </a:cubicBezTo>
                  <a:cubicBezTo>
                    <a:pt x="8647" y="1839"/>
                    <a:pt x="8620" y="1921"/>
                    <a:pt x="8579" y="1988"/>
                  </a:cubicBezTo>
                  <a:cubicBezTo>
                    <a:pt x="8552" y="2056"/>
                    <a:pt x="8539" y="2124"/>
                    <a:pt x="8539" y="2191"/>
                  </a:cubicBezTo>
                  <a:cubicBezTo>
                    <a:pt x="8539" y="2259"/>
                    <a:pt x="8552" y="2313"/>
                    <a:pt x="8539" y="2354"/>
                  </a:cubicBezTo>
                  <a:cubicBezTo>
                    <a:pt x="8512" y="2408"/>
                    <a:pt x="8444" y="2421"/>
                    <a:pt x="8417" y="2475"/>
                  </a:cubicBezTo>
                  <a:cubicBezTo>
                    <a:pt x="8376" y="2530"/>
                    <a:pt x="8376" y="2597"/>
                    <a:pt x="8349" y="2651"/>
                  </a:cubicBezTo>
                  <a:cubicBezTo>
                    <a:pt x="8309" y="2733"/>
                    <a:pt x="8241" y="2787"/>
                    <a:pt x="8173" y="2814"/>
                  </a:cubicBezTo>
                  <a:cubicBezTo>
                    <a:pt x="8106" y="2854"/>
                    <a:pt x="8038" y="2868"/>
                    <a:pt x="7970" y="2895"/>
                  </a:cubicBezTo>
                  <a:cubicBezTo>
                    <a:pt x="7970" y="2922"/>
                    <a:pt x="7957" y="2922"/>
                    <a:pt x="7957" y="2922"/>
                  </a:cubicBezTo>
                  <a:lnTo>
                    <a:pt x="7943" y="2922"/>
                  </a:lnTo>
                  <a:cubicBezTo>
                    <a:pt x="7889" y="2935"/>
                    <a:pt x="7862" y="2949"/>
                    <a:pt x="7808" y="2963"/>
                  </a:cubicBezTo>
                  <a:lnTo>
                    <a:pt x="7808" y="2949"/>
                  </a:lnTo>
                  <a:cubicBezTo>
                    <a:pt x="7808" y="2939"/>
                    <a:pt x="7808" y="2930"/>
                    <a:pt x="7794" y="2930"/>
                  </a:cubicBezTo>
                  <a:cubicBezTo>
                    <a:pt x="7788" y="2930"/>
                    <a:pt x="7779" y="2932"/>
                    <a:pt x="7767" y="2935"/>
                  </a:cubicBezTo>
                  <a:cubicBezTo>
                    <a:pt x="7754" y="2935"/>
                    <a:pt x="7740" y="2935"/>
                    <a:pt x="7727" y="2949"/>
                  </a:cubicBezTo>
                  <a:cubicBezTo>
                    <a:pt x="7686" y="2949"/>
                    <a:pt x="7659" y="2963"/>
                    <a:pt x="7605" y="3003"/>
                  </a:cubicBezTo>
                  <a:cubicBezTo>
                    <a:pt x="7402" y="3098"/>
                    <a:pt x="7361" y="3125"/>
                    <a:pt x="7253" y="3233"/>
                  </a:cubicBezTo>
                  <a:cubicBezTo>
                    <a:pt x="7213" y="3287"/>
                    <a:pt x="7158" y="3328"/>
                    <a:pt x="7131" y="3341"/>
                  </a:cubicBezTo>
                  <a:cubicBezTo>
                    <a:pt x="7077" y="3355"/>
                    <a:pt x="7064" y="3368"/>
                    <a:pt x="7050" y="3396"/>
                  </a:cubicBezTo>
                  <a:cubicBezTo>
                    <a:pt x="7023" y="3423"/>
                    <a:pt x="7023" y="3463"/>
                    <a:pt x="7050" y="3463"/>
                  </a:cubicBezTo>
                  <a:cubicBezTo>
                    <a:pt x="7050" y="3463"/>
                    <a:pt x="7064" y="3477"/>
                    <a:pt x="7050" y="3477"/>
                  </a:cubicBezTo>
                  <a:cubicBezTo>
                    <a:pt x="6996" y="3504"/>
                    <a:pt x="6983" y="3531"/>
                    <a:pt x="6983" y="3544"/>
                  </a:cubicBezTo>
                  <a:lnTo>
                    <a:pt x="7050" y="3544"/>
                  </a:lnTo>
                  <a:cubicBezTo>
                    <a:pt x="7050" y="3544"/>
                    <a:pt x="7050" y="3558"/>
                    <a:pt x="7023" y="3558"/>
                  </a:cubicBezTo>
                  <a:cubicBezTo>
                    <a:pt x="7010" y="3571"/>
                    <a:pt x="7010" y="3571"/>
                    <a:pt x="6996" y="3571"/>
                  </a:cubicBezTo>
                  <a:cubicBezTo>
                    <a:pt x="6983" y="3598"/>
                    <a:pt x="6983" y="3598"/>
                    <a:pt x="6955" y="3598"/>
                  </a:cubicBezTo>
                  <a:cubicBezTo>
                    <a:pt x="6928" y="3612"/>
                    <a:pt x="6915" y="3626"/>
                    <a:pt x="6915" y="3639"/>
                  </a:cubicBezTo>
                  <a:lnTo>
                    <a:pt x="6915" y="3680"/>
                  </a:lnTo>
                  <a:cubicBezTo>
                    <a:pt x="6888" y="3734"/>
                    <a:pt x="6888" y="3801"/>
                    <a:pt x="6942" y="3801"/>
                  </a:cubicBezTo>
                  <a:cubicBezTo>
                    <a:pt x="7023" y="3801"/>
                    <a:pt x="6996" y="3829"/>
                    <a:pt x="6955" y="3869"/>
                  </a:cubicBezTo>
                  <a:cubicBezTo>
                    <a:pt x="6942" y="3883"/>
                    <a:pt x="6928" y="3883"/>
                    <a:pt x="6928" y="3896"/>
                  </a:cubicBezTo>
                  <a:cubicBezTo>
                    <a:pt x="6915" y="3910"/>
                    <a:pt x="6888" y="3937"/>
                    <a:pt x="6888" y="3950"/>
                  </a:cubicBezTo>
                  <a:cubicBezTo>
                    <a:pt x="6874" y="3950"/>
                    <a:pt x="6874" y="3964"/>
                    <a:pt x="6861" y="3964"/>
                  </a:cubicBezTo>
                  <a:lnTo>
                    <a:pt x="6847" y="3964"/>
                  </a:lnTo>
                  <a:cubicBezTo>
                    <a:pt x="6847" y="3964"/>
                    <a:pt x="6847" y="3950"/>
                    <a:pt x="6861" y="3896"/>
                  </a:cubicBezTo>
                  <a:cubicBezTo>
                    <a:pt x="6888" y="3815"/>
                    <a:pt x="6861" y="3815"/>
                    <a:pt x="6847" y="3801"/>
                  </a:cubicBezTo>
                  <a:cubicBezTo>
                    <a:pt x="6807" y="3774"/>
                    <a:pt x="6780" y="3761"/>
                    <a:pt x="6847" y="3626"/>
                  </a:cubicBezTo>
                  <a:cubicBezTo>
                    <a:pt x="6874" y="3598"/>
                    <a:pt x="6888" y="3544"/>
                    <a:pt x="6915" y="3504"/>
                  </a:cubicBezTo>
                  <a:cubicBezTo>
                    <a:pt x="6928" y="3477"/>
                    <a:pt x="6942" y="3463"/>
                    <a:pt x="6942" y="3436"/>
                  </a:cubicBezTo>
                  <a:cubicBezTo>
                    <a:pt x="7023" y="3396"/>
                    <a:pt x="7064" y="3341"/>
                    <a:pt x="7091" y="3287"/>
                  </a:cubicBezTo>
                  <a:lnTo>
                    <a:pt x="7131" y="3260"/>
                  </a:lnTo>
                  <a:cubicBezTo>
                    <a:pt x="7158" y="3220"/>
                    <a:pt x="7186" y="3193"/>
                    <a:pt x="7158" y="3193"/>
                  </a:cubicBezTo>
                  <a:cubicBezTo>
                    <a:pt x="7158" y="3184"/>
                    <a:pt x="7156" y="3181"/>
                    <a:pt x="7151" y="3181"/>
                  </a:cubicBezTo>
                  <a:cubicBezTo>
                    <a:pt x="7139" y="3181"/>
                    <a:pt x="7115" y="3197"/>
                    <a:pt x="7077" y="3206"/>
                  </a:cubicBezTo>
                  <a:cubicBezTo>
                    <a:pt x="6996" y="3233"/>
                    <a:pt x="6928" y="3274"/>
                    <a:pt x="6874" y="3287"/>
                  </a:cubicBezTo>
                  <a:cubicBezTo>
                    <a:pt x="6671" y="3368"/>
                    <a:pt x="6604" y="3409"/>
                    <a:pt x="6577" y="3436"/>
                  </a:cubicBezTo>
                  <a:lnTo>
                    <a:pt x="6577" y="3477"/>
                  </a:lnTo>
                  <a:cubicBezTo>
                    <a:pt x="6455" y="3571"/>
                    <a:pt x="6347" y="3680"/>
                    <a:pt x="6265" y="3801"/>
                  </a:cubicBezTo>
                  <a:cubicBezTo>
                    <a:pt x="6198" y="3815"/>
                    <a:pt x="6198" y="3842"/>
                    <a:pt x="6198" y="3869"/>
                  </a:cubicBezTo>
                  <a:lnTo>
                    <a:pt x="6198" y="3883"/>
                  </a:lnTo>
                  <a:cubicBezTo>
                    <a:pt x="6117" y="4045"/>
                    <a:pt x="6062" y="4207"/>
                    <a:pt x="6049" y="4343"/>
                  </a:cubicBezTo>
                  <a:cubicBezTo>
                    <a:pt x="6049" y="4370"/>
                    <a:pt x="6062" y="4410"/>
                    <a:pt x="6062" y="4437"/>
                  </a:cubicBezTo>
                  <a:cubicBezTo>
                    <a:pt x="6062" y="4478"/>
                    <a:pt x="6076" y="4505"/>
                    <a:pt x="6076" y="4559"/>
                  </a:cubicBezTo>
                  <a:lnTo>
                    <a:pt x="6117" y="4559"/>
                  </a:lnTo>
                  <a:cubicBezTo>
                    <a:pt x="6117" y="4564"/>
                    <a:pt x="6118" y="4565"/>
                    <a:pt x="6121" y="4565"/>
                  </a:cubicBezTo>
                  <a:cubicBezTo>
                    <a:pt x="6126" y="4565"/>
                    <a:pt x="6135" y="4559"/>
                    <a:pt x="6144" y="4559"/>
                  </a:cubicBezTo>
                  <a:cubicBezTo>
                    <a:pt x="6238" y="4546"/>
                    <a:pt x="6252" y="4546"/>
                    <a:pt x="6265" y="4546"/>
                  </a:cubicBezTo>
                  <a:cubicBezTo>
                    <a:pt x="6304" y="4546"/>
                    <a:pt x="6318" y="4522"/>
                    <a:pt x="6387" y="4519"/>
                  </a:cubicBezTo>
                  <a:lnTo>
                    <a:pt x="6387" y="4519"/>
                  </a:lnTo>
                  <a:cubicBezTo>
                    <a:pt x="6373" y="4546"/>
                    <a:pt x="6333" y="4546"/>
                    <a:pt x="6320" y="4559"/>
                  </a:cubicBezTo>
                  <a:cubicBezTo>
                    <a:pt x="6265" y="4573"/>
                    <a:pt x="6198" y="4613"/>
                    <a:pt x="6198" y="4681"/>
                  </a:cubicBezTo>
                  <a:cubicBezTo>
                    <a:pt x="6198" y="4695"/>
                    <a:pt x="6198" y="4722"/>
                    <a:pt x="6252" y="4722"/>
                  </a:cubicBezTo>
                  <a:cubicBezTo>
                    <a:pt x="6252" y="4741"/>
                    <a:pt x="6259" y="4754"/>
                    <a:pt x="6279" y="4754"/>
                  </a:cubicBezTo>
                  <a:cubicBezTo>
                    <a:pt x="6286" y="4754"/>
                    <a:pt x="6295" y="4752"/>
                    <a:pt x="6306" y="4749"/>
                  </a:cubicBezTo>
                  <a:cubicBezTo>
                    <a:pt x="6316" y="4768"/>
                    <a:pt x="6333" y="4781"/>
                    <a:pt x="6363" y="4781"/>
                  </a:cubicBezTo>
                  <a:cubicBezTo>
                    <a:pt x="6374" y="4781"/>
                    <a:pt x="6386" y="4779"/>
                    <a:pt x="6401" y="4776"/>
                  </a:cubicBezTo>
                  <a:cubicBezTo>
                    <a:pt x="6422" y="4805"/>
                    <a:pt x="6456" y="4818"/>
                    <a:pt x="6497" y="4818"/>
                  </a:cubicBezTo>
                  <a:cubicBezTo>
                    <a:pt x="6532" y="4818"/>
                    <a:pt x="6573" y="4808"/>
                    <a:pt x="6617" y="4789"/>
                  </a:cubicBezTo>
                  <a:cubicBezTo>
                    <a:pt x="6671" y="4776"/>
                    <a:pt x="6725" y="4749"/>
                    <a:pt x="6780" y="4708"/>
                  </a:cubicBezTo>
                  <a:cubicBezTo>
                    <a:pt x="6793" y="4708"/>
                    <a:pt x="6793" y="4708"/>
                    <a:pt x="6807" y="4722"/>
                  </a:cubicBezTo>
                  <a:cubicBezTo>
                    <a:pt x="6820" y="4749"/>
                    <a:pt x="6820" y="4749"/>
                    <a:pt x="6861" y="4749"/>
                  </a:cubicBezTo>
                  <a:cubicBezTo>
                    <a:pt x="6861" y="4762"/>
                    <a:pt x="6874" y="4762"/>
                    <a:pt x="6888" y="4762"/>
                  </a:cubicBezTo>
                  <a:lnTo>
                    <a:pt x="6928" y="4762"/>
                  </a:lnTo>
                  <a:cubicBezTo>
                    <a:pt x="6955" y="4762"/>
                    <a:pt x="6996" y="4762"/>
                    <a:pt x="7023" y="4749"/>
                  </a:cubicBezTo>
                  <a:cubicBezTo>
                    <a:pt x="7050" y="4749"/>
                    <a:pt x="7050" y="4722"/>
                    <a:pt x="7064" y="4722"/>
                  </a:cubicBezTo>
                  <a:cubicBezTo>
                    <a:pt x="6996" y="4695"/>
                    <a:pt x="6996" y="4627"/>
                    <a:pt x="7010" y="4573"/>
                  </a:cubicBezTo>
                  <a:lnTo>
                    <a:pt x="7010" y="4546"/>
                  </a:lnTo>
                  <a:cubicBezTo>
                    <a:pt x="7010" y="4519"/>
                    <a:pt x="7010" y="4505"/>
                    <a:pt x="7037" y="4492"/>
                  </a:cubicBezTo>
                  <a:cubicBezTo>
                    <a:pt x="7064" y="4478"/>
                    <a:pt x="7064" y="4478"/>
                    <a:pt x="7077" y="4478"/>
                  </a:cubicBezTo>
                  <a:lnTo>
                    <a:pt x="7091" y="4478"/>
                  </a:lnTo>
                  <a:cubicBezTo>
                    <a:pt x="7145" y="4478"/>
                    <a:pt x="7172" y="4451"/>
                    <a:pt x="7226" y="4437"/>
                  </a:cubicBezTo>
                  <a:cubicBezTo>
                    <a:pt x="7307" y="4410"/>
                    <a:pt x="7402" y="4383"/>
                    <a:pt x="7483" y="4356"/>
                  </a:cubicBezTo>
                  <a:cubicBezTo>
                    <a:pt x="7513" y="4334"/>
                    <a:pt x="7535" y="4324"/>
                    <a:pt x="7555" y="4324"/>
                  </a:cubicBezTo>
                  <a:cubicBezTo>
                    <a:pt x="7571" y="4324"/>
                    <a:pt x="7587" y="4331"/>
                    <a:pt x="7605" y="4343"/>
                  </a:cubicBezTo>
                  <a:cubicBezTo>
                    <a:pt x="7632" y="4356"/>
                    <a:pt x="7632" y="4383"/>
                    <a:pt x="7632" y="4424"/>
                  </a:cubicBezTo>
                  <a:cubicBezTo>
                    <a:pt x="7619" y="4437"/>
                    <a:pt x="7632" y="4437"/>
                    <a:pt x="7632" y="4451"/>
                  </a:cubicBezTo>
                  <a:lnTo>
                    <a:pt x="7632" y="4478"/>
                  </a:lnTo>
                  <a:lnTo>
                    <a:pt x="7686" y="4478"/>
                  </a:lnTo>
                  <a:cubicBezTo>
                    <a:pt x="7740" y="4478"/>
                    <a:pt x="7786" y="4469"/>
                    <a:pt x="7814" y="4469"/>
                  </a:cubicBezTo>
                  <a:cubicBezTo>
                    <a:pt x="7836" y="4469"/>
                    <a:pt x="7849" y="4474"/>
                    <a:pt x="7849" y="4492"/>
                  </a:cubicBezTo>
                  <a:cubicBezTo>
                    <a:pt x="7849" y="4493"/>
                    <a:pt x="7848" y="4495"/>
                    <a:pt x="7848" y="4497"/>
                  </a:cubicBezTo>
                  <a:lnTo>
                    <a:pt x="7848" y="4497"/>
                  </a:lnTo>
                  <a:cubicBezTo>
                    <a:pt x="7835" y="4495"/>
                    <a:pt x="7821" y="4492"/>
                    <a:pt x="7808" y="4492"/>
                  </a:cubicBezTo>
                  <a:lnTo>
                    <a:pt x="7767" y="4492"/>
                  </a:lnTo>
                  <a:cubicBezTo>
                    <a:pt x="7767" y="4492"/>
                    <a:pt x="7754" y="4492"/>
                    <a:pt x="7740" y="4505"/>
                  </a:cubicBezTo>
                  <a:lnTo>
                    <a:pt x="7727" y="4519"/>
                  </a:lnTo>
                  <a:cubicBezTo>
                    <a:pt x="7700" y="4519"/>
                    <a:pt x="7686" y="4546"/>
                    <a:pt x="7686" y="4546"/>
                  </a:cubicBezTo>
                  <a:cubicBezTo>
                    <a:pt x="7659" y="4559"/>
                    <a:pt x="7619" y="4559"/>
                    <a:pt x="7591" y="4559"/>
                  </a:cubicBezTo>
                  <a:lnTo>
                    <a:pt x="7497" y="4559"/>
                  </a:lnTo>
                  <a:cubicBezTo>
                    <a:pt x="7429" y="4573"/>
                    <a:pt x="7361" y="4586"/>
                    <a:pt x="7321" y="4613"/>
                  </a:cubicBezTo>
                  <a:cubicBezTo>
                    <a:pt x="7294" y="4627"/>
                    <a:pt x="7267" y="4627"/>
                    <a:pt x="7253" y="4640"/>
                  </a:cubicBezTo>
                  <a:cubicBezTo>
                    <a:pt x="7226" y="4654"/>
                    <a:pt x="7199" y="4654"/>
                    <a:pt x="7186" y="4681"/>
                  </a:cubicBezTo>
                  <a:cubicBezTo>
                    <a:pt x="7145" y="4695"/>
                    <a:pt x="7091" y="4708"/>
                    <a:pt x="7091" y="4708"/>
                  </a:cubicBezTo>
                  <a:cubicBezTo>
                    <a:pt x="7077" y="4708"/>
                    <a:pt x="7077" y="4722"/>
                    <a:pt x="7064" y="4722"/>
                  </a:cubicBezTo>
                  <a:lnTo>
                    <a:pt x="7064" y="4749"/>
                  </a:lnTo>
                  <a:lnTo>
                    <a:pt x="7077" y="4749"/>
                  </a:lnTo>
                  <a:cubicBezTo>
                    <a:pt x="7077" y="4762"/>
                    <a:pt x="7091" y="4762"/>
                    <a:pt x="7104" y="4762"/>
                  </a:cubicBezTo>
                  <a:cubicBezTo>
                    <a:pt x="7131" y="4776"/>
                    <a:pt x="7145" y="4776"/>
                    <a:pt x="7131" y="4789"/>
                  </a:cubicBezTo>
                  <a:cubicBezTo>
                    <a:pt x="7023" y="4897"/>
                    <a:pt x="6969" y="5019"/>
                    <a:pt x="6942" y="5128"/>
                  </a:cubicBezTo>
                  <a:cubicBezTo>
                    <a:pt x="6928" y="5168"/>
                    <a:pt x="6928" y="5195"/>
                    <a:pt x="6901" y="5236"/>
                  </a:cubicBezTo>
                  <a:cubicBezTo>
                    <a:pt x="6901" y="5222"/>
                    <a:pt x="6888" y="5222"/>
                    <a:pt x="6888" y="5195"/>
                  </a:cubicBezTo>
                  <a:cubicBezTo>
                    <a:pt x="6888" y="5184"/>
                    <a:pt x="6879" y="5164"/>
                    <a:pt x="6847" y="5164"/>
                  </a:cubicBezTo>
                  <a:cubicBezTo>
                    <a:pt x="6839" y="5164"/>
                    <a:pt x="6831" y="5166"/>
                    <a:pt x="6820" y="5168"/>
                  </a:cubicBezTo>
                  <a:cubicBezTo>
                    <a:pt x="6793" y="5182"/>
                    <a:pt x="6766" y="5182"/>
                    <a:pt x="6753" y="5195"/>
                  </a:cubicBezTo>
                  <a:cubicBezTo>
                    <a:pt x="6739" y="5222"/>
                    <a:pt x="6739" y="5249"/>
                    <a:pt x="6739" y="5263"/>
                  </a:cubicBezTo>
                  <a:lnTo>
                    <a:pt x="6739" y="5290"/>
                  </a:lnTo>
                  <a:cubicBezTo>
                    <a:pt x="6739" y="5317"/>
                    <a:pt x="6739" y="5371"/>
                    <a:pt x="6807" y="5385"/>
                  </a:cubicBezTo>
                  <a:cubicBezTo>
                    <a:pt x="6834" y="5398"/>
                    <a:pt x="6834" y="5425"/>
                    <a:pt x="6820" y="5452"/>
                  </a:cubicBezTo>
                  <a:cubicBezTo>
                    <a:pt x="6807" y="5493"/>
                    <a:pt x="6766" y="5520"/>
                    <a:pt x="6753" y="5533"/>
                  </a:cubicBezTo>
                  <a:lnTo>
                    <a:pt x="6698" y="5533"/>
                  </a:lnTo>
                  <a:lnTo>
                    <a:pt x="6685" y="5520"/>
                  </a:lnTo>
                  <a:cubicBezTo>
                    <a:pt x="6671" y="5493"/>
                    <a:pt x="6631" y="5452"/>
                    <a:pt x="6590" y="5452"/>
                  </a:cubicBezTo>
                  <a:cubicBezTo>
                    <a:pt x="6590" y="5439"/>
                    <a:pt x="6563" y="5425"/>
                    <a:pt x="6563" y="5398"/>
                  </a:cubicBezTo>
                  <a:cubicBezTo>
                    <a:pt x="6550" y="5358"/>
                    <a:pt x="6536" y="5317"/>
                    <a:pt x="6617" y="5263"/>
                  </a:cubicBezTo>
                  <a:cubicBezTo>
                    <a:pt x="6631" y="5249"/>
                    <a:pt x="6631" y="5222"/>
                    <a:pt x="6631" y="5222"/>
                  </a:cubicBezTo>
                  <a:cubicBezTo>
                    <a:pt x="6617" y="5195"/>
                    <a:pt x="6617" y="5182"/>
                    <a:pt x="6604" y="5155"/>
                  </a:cubicBezTo>
                  <a:cubicBezTo>
                    <a:pt x="6590" y="5114"/>
                    <a:pt x="6563" y="5060"/>
                    <a:pt x="6522" y="5046"/>
                  </a:cubicBezTo>
                  <a:cubicBezTo>
                    <a:pt x="6522" y="5033"/>
                    <a:pt x="6522" y="5019"/>
                    <a:pt x="6482" y="5019"/>
                  </a:cubicBezTo>
                  <a:cubicBezTo>
                    <a:pt x="6468" y="4979"/>
                    <a:pt x="6428" y="4979"/>
                    <a:pt x="6387" y="4965"/>
                  </a:cubicBezTo>
                  <a:cubicBezTo>
                    <a:pt x="6367" y="4958"/>
                    <a:pt x="6350" y="4955"/>
                    <a:pt x="6333" y="4955"/>
                  </a:cubicBezTo>
                  <a:cubicBezTo>
                    <a:pt x="6316" y="4955"/>
                    <a:pt x="6299" y="4958"/>
                    <a:pt x="6279" y="4965"/>
                  </a:cubicBezTo>
                  <a:cubicBezTo>
                    <a:pt x="6252" y="4979"/>
                    <a:pt x="6198" y="5019"/>
                    <a:pt x="6157" y="5087"/>
                  </a:cubicBezTo>
                  <a:cubicBezTo>
                    <a:pt x="6130" y="5155"/>
                    <a:pt x="6130" y="5182"/>
                    <a:pt x="6130" y="5236"/>
                  </a:cubicBezTo>
                  <a:lnTo>
                    <a:pt x="6130" y="5290"/>
                  </a:lnTo>
                  <a:cubicBezTo>
                    <a:pt x="6117" y="5303"/>
                    <a:pt x="6090" y="5317"/>
                    <a:pt x="6090" y="5330"/>
                  </a:cubicBezTo>
                  <a:cubicBezTo>
                    <a:pt x="6076" y="5330"/>
                    <a:pt x="6076" y="5358"/>
                    <a:pt x="6062" y="5358"/>
                  </a:cubicBezTo>
                  <a:cubicBezTo>
                    <a:pt x="6062" y="5358"/>
                    <a:pt x="6049" y="5358"/>
                    <a:pt x="6062" y="5317"/>
                  </a:cubicBezTo>
                  <a:cubicBezTo>
                    <a:pt x="6076" y="5290"/>
                    <a:pt x="6076" y="5249"/>
                    <a:pt x="6062" y="5222"/>
                  </a:cubicBezTo>
                  <a:cubicBezTo>
                    <a:pt x="6049" y="5195"/>
                    <a:pt x="6022" y="5182"/>
                    <a:pt x="5981" y="5182"/>
                  </a:cubicBezTo>
                  <a:cubicBezTo>
                    <a:pt x="5981" y="5155"/>
                    <a:pt x="5941" y="5128"/>
                    <a:pt x="5914" y="5128"/>
                  </a:cubicBezTo>
                  <a:cubicBezTo>
                    <a:pt x="5954" y="5046"/>
                    <a:pt x="5954" y="5019"/>
                    <a:pt x="5941" y="4992"/>
                  </a:cubicBezTo>
                  <a:cubicBezTo>
                    <a:pt x="5937" y="4989"/>
                    <a:pt x="5930" y="4987"/>
                    <a:pt x="5922" y="4987"/>
                  </a:cubicBezTo>
                  <a:cubicBezTo>
                    <a:pt x="5897" y="4987"/>
                    <a:pt x="5855" y="4999"/>
                    <a:pt x="5805" y="5019"/>
                  </a:cubicBezTo>
                  <a:cubicBezTo>
                    <a:pt x="5792" y="5019"/>
                    <a:pt x="5751" y="5033"/>
                    <a:pt x="5738" y="5033"/>
                  </a:cubicBezTo>
                  <a:cubicBezTo>
                    <a:pt x="5724" y="5033"/>
                    <a:pt x="5711" y="5046"/>
                    <a:pt x="5684" y="5046"/>
                  </a:cubicBezTo>
                  <a:cubicBezTo>
                    <a:pt x="5657" y="5060"/>
                    <a:pt x="5643" y="5060"/>
                    <a:pt x="5643" y="5060"/>
                  </a:cubicBezTo>
                  <a:cubicBezTo>
                    <a:pt x="5643" y="5060"/>
                    <a:pt x="5643" y="5046"/>
                    <a:pt x="5657" y="5019"/>
                  </a:cubicBezTo>
                  <a:cubicBezTo>
                    <a:pt x="5711" y="4979"/>
                    <a:pt x="5711" y="4965"/>
                    <a:pt x="5711" y="4925"/>
                  </a:cubicBezTo>
                  <a:cubicBezTo>
                    <a:pt x="5711" y="4911"/>
                    <a:pt x="5711" y="4897"/>
                    <a:pt x="5724" y="4897"/>
                  </a:cubicBezTo>
                  <a:cubicBezTo>
                    <a:pt x="5778" y="4857"/>
                    <a:pt x="5792" y="4843"/>
                    <a:pt x="5792" y="4830"/>
                  </a:cubicBezTo>
                  <a:cubicBezTo>
                    <a:pt x="5792" y="4816"/>
                    <a:pt x="5778" y="4816"/>
                    <a:pt x="5738" y="4816"/>
                  </a:cubicBezTo>
                  <a:lnTo>
                    <a:pt x="5724" y="4816"/>
                  </a:lnTo>
                  <a:cubicBezTo>
                    <a:pt x="5714" y="4796"/>
                    <a:pt x="5712" y="4784"/>
                    <a:pt x="5690" y="4784"/>
                  </a:cubicBezTo>
                  <a:cubicBezTo>
                    <a:pt x="5682" y="4784"/>
                    <a:pt x="5671" y="4786"/>
                    <a:pt x="5657" y="4789"/>
                  </a:cubicBezTo>
                  <a:cubicBezTo>
                    <a:pt x="5616" y="4749"/>
                    <a:pt x="5575" y="4722"/>
                    <a:pt x="5521" y="4708"/>
                  </a:cubicBezTo>
                  <a:cubicBezTo>
                    <a:pt x="5508" y="4681"/>
                    <a:pt x="5481" y="4627"/>
                    <a:pt x="5481" y="4586"/>
                  </a:cubicBezTo>
                  <a:cubicBezTo>
                    <a:pt x="5481" y="4546"/>
                    <a:pt x="5467" y="4492"/>
                    <a:pt x="5413" y="4492"/>
                  </a:cubicBezTo>
                  <a:cubicBezTo>
                    <a:pt x="5399" y="4492"/>
                    <a:pt x="5399" y="4478"/>
                    <a:pt x="5386" y="4451"/>
                  </a:cubicBezTo>
                  <a:cubicBezTo>
                    <a:pt x="5376" y="4432"/>
                    <a:pt x="5374" y="4407"/>
                    <a:pt x="5354" y="4407"/>
                  </a:cubicBezTo>
                  <a:cubicBezTo>
                    <a:pt x="5346" y="4407"/>
                    <a:pt x="5335" y="4412"/>
                    <a:pt x="5318" y="4424"/>
                  </a:cubicBezTo>
                  <a:cubicBezTo>
                    <a:pt x="5305" y="4424"/>
                    <a:pt x="5278" y="4437"/>
                    <a:pt x="5264" y="4451"/>
                  </a:cubicBezTo>
                  <a:lnTo>
                    <a:pt x="5264" y="4437"/>
                  </a:lnTo>
                  <a:cubicBezTo>
                    <a:pt x="5251" y="4410"/>
                    <a:pt x="5264" y="4370"/>
                    <a:pt x="5318" y="4343"/>
                  </a:cubicBezTo>
                  <a:cubicBezTo>
                    <a:pt x="5332" y="4316"/>
                    <a:pt x="5345" y="4302"/>
                    <a:pt x="5332" y="4289"/>
                  </a:cubicBezTo>
                  <a:cubicBezTo>
                    <a:pt x="5345" y="4275"/>
                    <a:pt x="5345" y="4248"/>
                    <a:pt x="5345" y="4234"/>
                  </a:cubicBezTo>
                  <a:cubicBezTo>
                    <a:pt x="5345" y="4221"/>
                    <a:pt x="5372" y="4221"/>
                    <a:pt x="5372" y="4207"/>
                  </a:cubicBezTo>
                  <a:cubicBezTo>
                    <a:pt x="5386" y="4167"/>
                    <a:pt x="5399" y="4140"/>
                    <a:pt x="5399" y="4113"/>
                  </a:cubicBezTo>
                  <a:cubicBezTo>
                    <a:pt x="5399" y="4099"/>
                    <a:pt x="5386" y="4099"/>
                    <a:pt x="5345" y="4099"/>
                  </a:cubicBezTo>
                  <a:lnTo>
                    <a:pt x="5345" y="4086"/>
                  </a:lnTo>
                  <a:lnTo>
                    <a:pt x="5332" y="4086"/>
                  </a:lnTo>
                  <a:cubicBezTo>
                    <a:pt x="5332" y="4072"/>
                    <a:pt x="5332" y="4072"/>
                    <a:pt x="5345" y="4072"/>
                  </a:cubicBezTo>
                  <a:cubicBezTo>
                    <a:pt x="5345" y="4072"/>
                    <a:pt x="5372" y="4072"/>
                    <a:pt x="5372" y="4045"/>
                  </a:cubicBezTo>
                  <a:cubicBezTo>
                    <a:pt x="5386" y="4045"/>
                    <a:pt x="5386" y="4031"/>
                    <a:pt x="5399" y="4031"/>
                  </a:cubicBezTo>
                  <a:cubicBezTo>
                    <a:pt x="5440" y="4018"/>
                    <a:pt x="5454" y="4018"/>
                    <a:pt x="5481" y="4004"/>
                  </a:cubicBezTo>
                  <a:cubicBezTo>
                    <a:pt x="5508" y="4004"/>
                    <a:pt x="5508" y="4004"/>
                    <a:pt x="5521" y="3977"/>
                  </a:cubicBezTo>
                  <a:cubicBezTo>
                    <a:pt x="5589" y="3950"/>
                    <a:pt x="5616" y="3883"/>
                    <a:pt x="5657" y="3829"/>
                  </a:cubicBezTo>
                  <a:cubicBezTo>
                    <a:pt x="5670" y="3801"/>
                    <a:pt x="5670" y="3774"/>
                    <a:pt x="5711" y="3747"/>
                  </a:cubicBezTo>
                  <a:cubicBezTo>
                    <a:pt x="5751" y="3693"/>
                    <a:pt x="5792" y="3626"/>
                    <a:pt x="5819" y="3558"/>
                  </a:cubicBezTo>
                  <a:cubicBezTo>
                    <a:pt x="5836" y="3532"/>
                    <a:pt x="5852" y="3510"/>
                    <a:pt x="5866" y="3489"/>
                  </a:cubicBezTo>
                  <a:lnTo>
                    <a:pt x="5866" y="3489"/>
                  </a:lnTo>
                  <a:cubicBezTo>
                    <a:pt x="5897" y="3477"/>
                    <a:pt x="5932" y="3463"/>
                    <a:pt x="5968" y="3450"/>
                  </a:cubicBezTo>
                  <a:cubicBezTo>
                    <a:pt x="5995" y="3436"/>
                    <a:pt x="6049" y="3423"/>
                    <a:pt x="6062" y="3409"/>
                  </a:cubicBezTo>
                  <a:cubicBezTo>
                    <a:pt x="6076" y="3409"/>
                    <a:pt x="6103" y="3409"/>
                    <a:pt x="6117" y="3396"/>
                  </a:cubicBezTo>
                  <a:lnTo>
                    <a:pt x="6238" y="3396"/>
                  </a:lnTo>
                  <a:cubicBezTo>
                    <a:pt x="6265" y="3368"/>
                    <a:pt x="6279" y="3355"/>
                    <a:pt x="6320" y="3328"/>
                  </a:cubicBezTo>
                  <a:cubicBezTo>
                    <a:pt x="6333" y="3301"/>
                    <a:pt x="6347" y="3301"/>
                    <a:pt x="6347" y="3287"/>
                  </a:cubicBezTo>
                  <a:cubicBezTo>
                    <a:pt x="6374" y="3274"/>
                    <a:pt x="6387" y="3247"/>
                    <a:pt x="6401" y="3247"/>
                  </a:cubicBezTo>
                  <a:cubicBezTo>
                    <a:pt x="6414" y="3247"/>
                    <a:pt x="6414" y="3247"/>
                    <a:pt x="6414" y="3274"/>
                  </a:cubicBezTo>
                  <a:cubicBezTo>
                    <a:pt x="6414" y="3283"/>
                    <a:pt x="6421" y="3288"/>
                    <a:pt x="6432" y="3288"/>
                  </a:cubicBezTo>
                  <a:cubicBezTo>
                    <a:pt x="6453" y="3288"/>
                    <a:pt x="6488" y="3273"/>
                    <a:pt x="6522" y="3247"/>
                  </a:cubicBezTo>
                  <a:cubicBezTo>
                    <a:pt x="6550" y="3233"/>
                    <a:pt x="6604" y="3206"/>
                    <a:pt x="6671" y="3179"/>
                  </a:cubicBezTo>
                  <a:cubicBezTo>
                    <a:pt x="6793" y="3111"/>
                    <a:pt x="6955" y="3030"/>
                    <a:pt x="7199" y="2935"/>
                  </a:cubicBezTo>
                  <a:cubicBezTo>
                    <a:pt x="7213" y="2935"/>
                    <a:pt x="7226" y="2908"/>
                    <a:pt x="7226" y="2908"/>
                  </a:cubicBezTo>
                  <a:cubicBezTo>
                    <a:pt x="7334" y="2881"/>
                    <a:pt x="7456" y="2814"/>
                    <a:pt x="7537" y="2760"/>
                  </a:cubicBezTo>
                  <a:cubicBezTo>
                    <a:pt x="7551" y="2746"/>
                    <a:pt x="7564" y="2746"/>
                    <a:pt x="7591" y="2733"/>
                  </a:cubicBezTo>
                  <a:cubicBezTo>
                    <a:pt x="7591" y="2746"/>
                    <a:pt x="7591" y="2746"/>
                    <a:pt x="7605" y="2746"/>
                  </a:cubicBezTo>
                  <a:lnTo>
                    <a:pt x="7659" y="2746"/>
                  </a:lnTo>
                  <a:cubicBezTo>
                    <a:pt x="7700" y="2746"/>
                    <a:pt x="7754" y="2733"/>
                    <a:pt x="7808" y="2705"/>
                  </a:cubicBezTo>
                  <a:cubicBezTo>
                    <a:pt x="7876" y="2678"/>
                    <a:pt x="7943" y="2638"/>
                    <a:pt x="8024" y="2597"/>
                  </a:cubicBezTo>
                  <a:cubicBezTo>
                    <a:pt x="8065" y="2570"/>
                    <a:pt x="8079" y="2557"/>
                    <a:pt x="8092" y="2543"/>
                  </a:cubicBezTo>
                  <a:cubicBezTo>
                    <a:pt x="8173" y="2489"/>
                    <a:pt x="8200" y="2475"/>
                    <a:pt x="8173" y="2435"/>
                  </a:cubicBezTo>
                  <a:cubicBezTo>
                    <a:pt x="8173" y="2421"/>
                    <a:pt x="8160" y="2421"/>
                    <a:pt x="8173" y="2408"/>
                  </a:cubicBezTo>
                  <a:cubicBezTo>
                    <a:pt x="8200" y="2408"/>
                    <a:pt x="8200" y="2394"/>
                    <a:pt x="8214" y="2394"/>
                  </a:cubicBezTo>
                  <a:cubicBezTo>
                    <a:pt x="8227" y="2394"/>
                    <a:pt x="8227" y="2394"/>
                    <a:pt x="8241" y="2367"/>
                  </a:cubicBezTo>
                  <a:cubicBezTo>
                    <a:pt x="8282" y="2354"/>
                    <a:pt x="8295" y="2340"/>
                    <a:pt x="8336" y="2327"/>
                  </a:cubicBezTo>
                  <a:cubicBezTo>
                    <a:pt x="8363" y="2286"/>
                    <a:pt x="8349" y="2272"/>
                    <a:pt x="8336" y="2272"/>
                  </a:cubicBezTo>
                  <a:lnTo>
                    <a:pt x="8268" y="2272"/>
                  </a:lnTo>
                  <a:cubicBezTo>
                    <a:pt x="8241" y="2286"/>
                    <a:pt x="8214" y="2286"/>
                    <a:pt x="8200" y="2313"/>
                  </a:cubicBezTo>
                  <a:cubicBezTo>
                    <a:pt x="8173" y="2327"/>
                    <a:pt x="8160" y="2327"/>
                    <a:pt x="8160" y="2327"/>
                  </a:cubicBezTo>
                  <a:lnTo>
                    <a:pt x="8146" y="2327"/>
                  </a:lnTo>
                  <a:cubicBezTo>
                    <a:pt x="8146" y="2327"/>
                    <a:pt x="8160" y="2327"/>
                    <a:pt x="8160" y="2313"/>
                  </a:cubicBezTo>
                  <a:lnTo>
                    <a:pt x="8160" y="2286"/>
                  </a:lnTo>
                  <a:cubicBezTo>
                    <a:pt x="8173" y="2286"/>
                    <a:pt x="8173" y="2272"/>
                    <a:pt x="8173" y="2272"/>
                  </a:cubicBezTo>
                  <a:lnTo>
                    <a:pt x="8173" y="2259"/>
                  </a:lnTo>
                  <a:cubicBezTo>
                    <a:pt x="8200" y="2259"/>
                    <a:pt x="8200" y="2245"/>
                    <a:pt x="8200" y="2245"/>
                  </a:cubicBezTo>
                  <a:lnTo>
                    <a:pt x="8200" y="2218"/>
                  </a:lnTo>
                  <a:cubicBezTo>
                    <a:pt x="8214" y="2218"/>
                    <a:pt x="8214" y="2205"/>
                    <a:pt x="8214" y="2205"/>
                  </a:cubicBezTo>
                  <a:lnTo>
                    <a:pt x="8214" y="2191"/>
                  </a:lnTo>
                  <a:cubicBezTo>
                    <a:pt x="8227" y="2191"/>
                    <a:pt x="8227" y="2178"/>
                    <a:pt x="8227" y="2178"/>
                  </a:cubicBezTo>
                  <a:lnTo>
                    <a:pt x="8227" y="2151"/>
                  </a:lnTo>
                  <a:cubicBezTo>
                    <a:pt x="8241" y="2137"/>
                    <a:pt x="8241" y="2124"/>
                    <a:pt x="8241" y="2124"/>
                  </a:cubicBezTo>
                  <a:cubicBezTo>
                    <a:pt x="8241" y="2069"/>
                    <a:pt x="8207" y="2053"/>
                    <a:pt x="8156" y="2053"/>
                  </a:cubicBezTo>
                  <a:cubicBezTo>
                    <a:pt x="8106" y="2053"/>
                    <a:pt x="8038" y="2069"/>
                    <a:pt x="7970" y="2083"/>
                  </a:cubicBezTo>
                  <a:cubicBezTo>
                    <a:pt x="7957" y="2083"/>
                    <a:pt x="7943" y="2110"/>
                    <a:pt x="7930" y="2110"/>
                  </a:cubicBezTo>
                  <a:cubicBezTo>
                    <a:pt x="7930" y="2101"/>
                    <a:pt x="7925" y="2098"/>
                    <a:pt x="7919" y="2098"/>
                  </a:cubicBezTo>
                  <a:cubicBezTo>
                    <a:pt x="7906" y="2098"/>
                    <a:pt x="7885" y="2110"/>
                    <a:pt x="7876" y="2110"/>
                  </a:cubicBezTo>
                  <a:lnTo>
                    <a:pt x="7767" y="2110"/>
                  </a:lnTo>
                  <a:cubicBezTo>
                    <a:pt x="7767" y="2110"/>
                    <a:pt x="7754" y="2110"/>
                    <a:pt x="7754" y="2124"/>
                  </a:cubicBezTo>
                  <a:cubicBezTo>
                    <a:pt x="7740" y="2124"/>
                    <a:pt x="7727" y="2137"/>
                    <a:pt x="7686" y="2137"/>
                  </a:cubicBezTo>
                  <a:cubicBezTo>
                    <a:pt x="7619" y="2178"/>
                    <a:pt x="7551" y="2205"/>
                    <a:pt x="7497" y="2259"/>
                  </a:cubicBezTo>
                  <a:cubicBezTo>
                    <a:pt x="7483" y="2272"/>
                    <a:pt x="7456" y="2286"/>
                    <a:pt x="7429" y="2286"/>
                  </a:cubicBezTo>
                  <a:cubicBezTo>
                    <a:pt x="7267" y="2381"/>
                    <a:pt x="7077" y="2475"/>
                    <a:pt x="6955" y="2584"/>
                  </a:cubicBezTo>
                  <a:cubicBezTo>
                    <a:pt x="6928" y="2611"/>
                    <a:pt x="6888" y="2624"/>
                    <a:pt x="6861" y="2651"/>
                  </a:cubicBezTo>
                  <a:cubicBezTo>
                    <a:pt x="6847" y="2665"/>
                    <a:pt x="6807" y="2665"/>
                    <a:pt x="6793" y="2665"/>
                  </a:cubicBezTo>
                  <a:cubicBezTo>
                    <a:pt x="6780" y="2665"/>
                    <a:pt x="6780" y="2665"/>
                    <a:pt x="6753" y="2678"/>
                  </a:cubicBezTo>
                  <a:cubicBezTo>
                    <a:pt x="6739" y="2678"/>
                    <a:pt x="6712" y="2678"/>
                    <a:pt x="6671" y="2692"/>
                  </a:cubicBezTo>
                  <a:cubicBezTo>
                    <a:pt x="6658" y="2692"/>
                    <a:pt x="6658" y="2719"/>
                    <a:pt x="6644" y="2719"/>
                  </a:cubicBezTo>
                  <a:cubicBezTo>
                    <a:pt x="6604" y="2746"/>
                    <a:pt x="6577" y="2760"/>
                    <a:pt x="6536" y="2787"/>
                  </a:cubicBezTo>
                  <a:cubicBezTo>
                    <a:pt x="6509" y="2793"/>
                    <a:pt x="6489" y="2797"/>
                    <a:pt x="6470" y="2797"/>
                  </a:cubicBezTo>
                  <a:cubicBezTo>
                    <a:pt x="6451" y="2797"/>
                    <a:pt x="6435" y="2793"/>
                    <a:pt x="6414" y="2787"/>
                  </a:cubicBezTo>
                  <a:lnTo>
                    <a:pt x="6401" y="2787"/>
                  </a:lnTo>
                  <a:cubicBezTo>
                    <a:pt x="6401" y="2787"/>
                    <a:pt x="6387" y="2787"/>
                    <a:pt x="6387" y="2800"/>
                  </a:cubicBezTo>
                  <a:cubicBezTo>
                    <a:pt x="6374" y="2814"/>
                    <a:pt x="6374" y="2814"/>
                    <a:pt x="6374" y="2827"/>
                  </a:cubicBezTo>
                  <a:cubicBezTo>
                    <a:pt x="6347" y="2854"/>
                    <a:pt x="6347" y="2868"/>
                    <a:pt x="6333" y="2868"/>
                  </a:cubicBezTo>
                  <a:cubicBezTo>
                    <a:pt x="6333" y="2881"/>
                    <a:pt x="6320" y="2881"/>
                    <a:pt x="6320" y="2881"/>
                  </a:cubicBezTo>
                  <a:cubicBezTo>
                    <a:pt x="6320" y="2895"/>
                    <a:pt x="6292" y="2895"/>
                    <a:pt x="6292" y="2895"/>
                  </a:cubicBezTo>
                  <a:lnTo>
                    <a:pt x="6265" y="2895"/>
                  </a:lnTo>
                  <a:cubicBezTo>
                    <a:pt x="6265" y="2895"/>
                    <a:pt x="6279" y="2881"/>
                    <a:pt x="6279" y="2868"/>
                  </a:cubicBezTo>
                  <a:cubicBezTo>
                    <a:pt x="6320" y="2827"/>
                    <a:pt x="6347" y="2787"/>
                    <a:pt x="6320" y="2787"/>
                  </a:cubicBezTo>
                  <a:cubicBezTo>
                    <a:pt x="6292" y="2787"/>
                    <a:pt x="6225" y="2800"/>
                    <a:pt x="6184" y="2814"/>
                  </a:cubicBezTo>
                  <a:cubicBezTo>
                    <a:pt x="6145" y="2837"/>
                    <a:pt x="6106" y="2852"/>
                    <a:pt x="6080" y="2852"/>
                  </a:cubicBezTo>
                  <a:cubicBezTo>
                    <a:pt x="6061" y="2852"/>
                    <a:pt x="6049" y="2844"/>
                    <a:pt x="6049" y="2827"/>
                  </a:cubicBezTo>
                  <a:lnTo>
                    <a:pt x="6062" y="2814"/>
                  </a:lnTo>
                  <a:cubicBezTo>
                    <a:pt x="6076" y="2814"/>
                    <a:pt x="6103" y="2800"/>
                    <a:pt x="6117" y="2800"/>
                  </a:cubicBezTo>
                  <a:cubicBezTo>
                    <a:pt x="6130" y="2800"/>
                    <a:pt x="6144" y="2787"/>
                    <a:pt x="6157" y="2787"/>
                  </a:cubicBezTo>
                  <a:cubicBezTo>
                    <a:pt x="6211" y="2760"/>
                    <a:pt x="6252" y="2733"/>
                    <a:pt x="6265" y="2719"/>
                  </a:cubicBezTo>
                  <a:cubicBezTo>
                    <a:pt x="6320" y="2678"/>
                    <a:pt x="6333" y="2651"/>
                    <a:pt x="6333" y="2624"/>
                  </a:cubicBezTo>
                  <a:cubicBezTo>
                    <a:pt x="6320" y="2611"/>
                    <a:pt x="6333" y="2597"/>
                    <a:pt x="6333" y="2597"/>
                  </a:cubicBezTo>
                  <a:cubicBezTo>
                    <a:pt x="6333" y="2597"/>
                    <a:pt x="6347" y="2597"/>
                    <a:pt x="6347" y="2584"/>
                  </a:cubicBezTo>
                  <a:cubicBezTo>
                    <a:pt x="6374" y="2584"/>
                    <a:pt x="6387" y="2557"/>
                    <a:pt x="6414" y="2557"/>
                  </a:cubicBezTo>
                  <a:cubicBezTo>
                    <a:pt x="6428" y="2557"/>
                    <a:pt x="6455" y="2543"/>
                    <a:pt x="6468" y="2543"/>
                  </a:cubicBezTo>
                  <a:cubicBezTo>
                    <a:pt x="6482" y="2543"/>
                    <a:pt x="6536" y="2530"/>
                    <a:pt x="6590" y="2516"/>
                  </a:cubicBezTo>
                  <a:cubicBezTo>
                    <a:pt x="6617" y="2489"/>
                    <a:pt x="6671" y="2462"/>
                    <a:pt x="6685" y="2421"/>
                  </a:cubicBezTo>
                  <a:lnTo>
                    <a:pt x="6712" y="2421"/>
                  </a:lnTo>
                  <a:cubicBezTo>
                    <a:pt x="6725" y="2421"/>
                    <a:pt x="6739" y="2421"/>
                    <a:pt x="6753" y="2408"/>
                  </a:cubicBezTo>
                  <a:cubicBezTo>
                    <a:pt x="6753" y="2411"/>
                    <a:pt x="6754" y="2412"/>
                    <a:pt x="6759" y="2412"/>
                  </a:cubicBezTo>
                  <a:cubicBezTo>
                    <a:pt x="6777" y="2412"/>
                    <a:pt x="6841" y="2388"/>
                    <a:pt x="7023" y="2313"/>
                  </a:cubicBezTo>
                  <a:cubicBezTo>
                    <a:pt x="7077" y="2286"/>
                    <a:pt x="7145" y="2259"/>
                    <a:pt x="7226" y="2218"/>
                  </a:cubicBezTo>
                  <a:cubicBezTo>
                    <a:pt x="7253" y="2218"/>
                    <a:pt x="7253" y="2205"/>
                    <a:pt x="7267" y="2205"/>
                  </a:cubicBezTo>
                  <a:cubicBezTo>
                    <a:pt x="7280" y="2191"/>
                    <a:pt x="7294" y="2191"/>
                    <a:pt x="7321" y="2178"/>
                  </a:cubicBezTo>
                  <a:cubicBezTo>
                    <a:pt x="7334" y="2151"/>
                    <a:pt x="7334" y="2137"/>
                    <a:pt x="7334" y="2124"/>
                  </a:cubicBezTo>
                  <a:cubicBezTo>
                    <a:pt x="7334" y="2110"/>
                    <a:pt x="7334" y="2083"/>
                    <a:pt x="7348" y="2083"/>
                  </a:cubicBezTo>
                  <a:cubicBezTo>
                    <a:pt x="7348" y="2083"/>
                    <a:pt x="7361" y="2069"/>
                    <a:pt x="7388" y="2069"/>
                  </a:cubicBezTo>
                  <a:cubicBezTo>
                    <a:pt x="7402" y="2069"/>
                    <a:pt x="7416" y="2056"/>
                    <a:pt x="7429" y="2056"/>
                  </a:cubicBezTo>
                  <a:cubicBezTo>
                    <a:pt x="7443" y="2063"/>
                    <a:pt x="7456" y="2066"/>
                    <a:pt x="7471" y="2066"/>
                  </a:cubicBezTo>
                  <a:cubicBezTo>
                    <a:pt x="7487" y="2066"/>
                    <a:pt x="7504" y="2063"/>
                    <a:pt x="7524" y="2056"/>
                  </a:cubicBezTo>
                  <a:cubicBezTo>
                    <a:pt x="7551" y="2042"/>
                    <a:pt x="7564" y="2015"/>
                    <a:pt x="7605" y="1988"/>
                  </a:cubicBezTo>
                  <a:cubicBezTo>
                    <a:pt x="7619" y="1995"/>
                    <a:pt x="7632" y="1998"/>
                    <a:pt x="7646" y="1998"/>
                  </a:cubicBezTo>
                  <a:cubicBezTo>
                    <a:pt x="7659" y="1998"/>
                    <a:pt x="7673" y="1995"/>
                    <a:pt x="7686" y="1988"/>
                  </a:cubicBezTo>
                  <a:cubicBezTo>
                    <a:pt x="7700" y="1975"/>
                    <a:pt x="7740" y="1948"/>
                    <a:pt x="7767" y="1921"/>
                  </a:cubicBezTo>
                  <a:cubicBezTo>
                    <a:pt x="7794" y="1907"/>
                    <a:pt x="7808" y="1907"/>
                    <a:pt x="7821" y="1907"/>
                  </a:cubicBezTo>
                  <a:cubicBezTo>
                    <a:pt x="7835" y="1907"/>
                    <a:pt x="7862" y="1880"/>
                    <a:pt x="7876" y="1880"/>
                  </a:cubicBezTo>
                  <a:cubicBezTo>
                    <a:pt x="7889" y="1880"/>
                    <a:pt x="7903" y="1867"/>
                    <a:pt x="7916" y="1867"/>
                  </a:cubicBezTo>
                  <a:lnTo>
                    <a:pt x="7957" y="1867"/>
                  </a:lnTo>
                  <a:cubicBezTo>
                    <a:pt x="7970" y="1867"/>
                    <a:pt x="7997" y="1853"/>
                    <a:pt x="7997" y="1853"/>
                  </a:cubicBezTo>
                  <a:lnTo>
                    <a:pt x="7997" y="1853"/>
                  </a:lnTo>
                  <a:cubicBezTo>
                    <a:pt x="7997" y="1853"/>
                    <a:pt x="8011" y="1867"/>
                    <a:pt x="7970" y="1880"/>
                  </a:cubicBezTo>
                  <a:cubicBezTo>
                    <a:pt x="7959" y="1913"/>
                    <a:pt x="7939" y="1938"/>
                    <a:pt x="7955" y="1938"/>
                  </a:cubicBezTo>
                  <a:cubicBezTo>
                    <a:pt x="7958" y="1938"/>
                    <a:pt x="7963" y="1937"/>
                    <a:pt x="7970" y="1934"/>
                  </a:cubicBezTo>
                  <a:cubicBezTo>
                    <a:pt x="7997" y="1934"/>
                    <a:pt x="8011" y="1934"/>
                    <a:pt x="8011" y="1921"/>
                  </a:cubicBezTo>
                  <a:cubicBezTo>
                    <a:pt x="8038" y="1907"/>
                    <a:pt x="8079" y="1880"/>
                    <a:pt x="8092" y="1867"/>
                  </a:cubicBezTo>
                  <a:cubicBezTo>
                    <a:pt x="8106" y="1867"/>
                    <a:pt x="8106" y="1853"/>
                    <a:pt x="8133" y="1853"/>
                  </a:cubicBezTo>
                  <a:cubicBezTo>
                    <a:pt x="8146" y="1853"/>
                    <a:pt x="8146" y="1839"/>
                    <a:pt x="8160" y="1839"/>
                  </a:cubicBezTo>
                  <a:cubicBezTo>
                    <a:pt x="8200" y="1812"/>
                    <a:pt x="8227" y="1785"/>
                    <a:pt x="8241" y="1772"/>
                  </a:cubicBezTo>
                  <a:cubicBezTo>
                    <a:pt x="8295" y="1745"/>
                    <a:pt x="8336" y="1718"/>
                    <a:pt x="8349" y="1704"/>
                  </a:cubicBezTo>
                  <a:cubicBezTo>
                    <a:pt x="8376" y="1677"/>
                    <a:pt x="8417" y="1664"/>
                    <a:pt x="8430" y="1636"/>
                  </a:cubicBezTo>
                  <a:cubicBezTo>
                    <a:pt x="8606" y="1528"/>
                    <a:pt x="8674" y="1447"/>
                    <a:pt x="8620" y="1393"/>
                  </a:cubicBezTo>
                  <a:cubicBezTo>
                    <a:pt x="8620" y="1393"/>
                    <a:pt x="8614" y="1387"/>
                    <a:pt x="8598" y="1387"/>
                  </a:cubicBezTo>
                  <a:cubicBezTo>
                    <a:pt x="8590" y="1387"/>
                    <a:pt x="8579" y="1388"/>
                    <a:pt x="8566" y="1393"/>
                  </a:cubicBezTo>
                  <a:cubicBezTo>
                    <a:pt x="8552" y="1406"/>
                    <a:pt x="8539" y="1406"/>
                    <a:pt x="8498" y="1447"/>
                  </a:cubicBezTo>
                  <a:cubicBezTo>
                    <a:pt x="8471" y="1461"/>
                    <a:pt x="8444" y="1461"/>
                    <a:pt x="8444" y="1474"/>
                  </a:cubicBezTo>
                  <a:cubicBezTo>
                    <a:pt x="8444" y="1461"/>
                    <a:pt x="8444" y="1461"/>
                    <a:pt x="8430" y="1447"/>
                  </a:cubicBezTo>
                  <a:lnTo>
                    <a:pt x="8471" y="1406"/>
                  </a:lnTo>
                  <a:cubicBezTo>
                    <a:pt x="8471" y="1393"/>
                    <a:pt x="8444" y="1393"/>
                    <a:pt x="8430" y="1393"/>
                  </a:cubicBezTo>
                  <a:lnTo>
                    <a:pt x="8417" y="1393"/>
                  </a:lnTo>
                  <a:cubicBezTo>
                    <a:pt x="8417" y="1393"/>
                    <a:pt x="8416" y="1393"/>
                    <a:pt x="8416" y="1393"/>
                  </a:cubicBezTo>
                  <a:lnTo>
                    <a:pt x="8416" y="1393"/>
                  </a:lnTo>
                  <a:cubicBezTo>
                    <a:pt x="8442" y="1381"/>
                    <a:pt x="8468" y="1373"/>
                    <a:pt x="8498" y="1366"/>
                  </a:cubicBezTo>
                  <a:cubicBezTo>
                    <a:pt x="8512" y="1366"/>
                    <a:pt x="8512" y="1339"/>
                    <a:pt x="8539" y="1339"/>
                  </a:cubicBezTo>
                  <a:cubicBezTo>
                    <a:pt x="8566" y="1325"/>
                    <a:pt x="8620" y="1312"/>
                    <a:pt x="8633" y="1271"/>
                  </a:cubicBezTo>
                  <a:lnTo>
                    <a:pt x="8633" y="1271"/>
                  </a:lnTo>
                  <a:cubicBezTo>
                    <a:pt x="8579" y="1312"/>
                    <a:pt x="8512" y="1325"/>
                    <a:pt x="8471" y="1366"/>
                  </a:cubicBezTo>
                  <a:cubicBezTo>
                    <a:pt x="8450" y="1375"/>
                    <a:pt x="8429" y="1384"/>
                    <a:pt x="8408" y="1393"/>
                  </a:cubicBezTo>
                  <a:lnTo>
                    <a:pt x="8408" y="1393"/>
                  </a:lnTo>
                  <a:cubicBezTo>
                    <a:pt x="8394" y="1393"/>
                    <a:pt x="8374" y="1395"/>
                    <a:pt x="8363" y="1406"/>
                  </a:cubicBezTo>
                  <a:cubicBezTo>
                    <a:pt x="8363" y="1406"/>
                    <a:pt x="8355" y="1406"/>
                    <a:pt x="8351" y="1419"/>
                  </a:cubicBezTo>
                  <a:lnTo>
                    <a:pt x="8351" y="1419"/>
                  </a:lnTo>
                  <a:cubicBezTo>
                    <a:pt x="8234" y="1473"/>
                    <a:pt x="8122" y="1532"/>
                    <a:pt x="8011" y="1582"/>
                  </a:cubicBezTo>
                  <a:cubicBezTo>
                    <a:pt x="7835" y="1664"/>
                    <a:pt x="7673" y="1745"/>
                    <a:pt x="7497" y="1853"/>
                  </a:cubicBezTo>
                  <a:lnTo>
                    <a:pt x="7402" y="1907"/>
                  </a:lnTo>
                  <a:cubicBezTo>
                    <a:pt x="7010" y="2124"/>
                    <a:pt x="6617" y="2354"/>
                    <a:pt x="6252" y="2624"/>
                  </a:cubicBezTo>
                  <a:cubicBezTo>
                    <a:pt x="6252" y="2651"/>
                    <a:pt x="6252" y="2651"/>
                    <a:pt x="6265" y="2651"/>
                  </a:cubicBezTo>
                  <a:cubicBezTo>
                    <a:pt x="6265" y="2651"/>
                    <a:pt x="6252" y="2651"/>
                    <a:pt x="6252" y="2665"/>
                  </a:cubicBezTo>
                  <a:cubicBezTo>
                    <a:pt x="6238" y="2665"/>
                    <a:pt x="6198" y="2678"/>
                    <a:pt x="6184" y="2692"/>
                  </a:cubicBezTo>
                  <a:cubicBezTo>
                    <a:pt x="6171" y="2719"/>
                    <a:pt x="6144" y="2719"/>
                    <a:pt x="6130" y="2719"/>
                  </a:cubicBezTo>
                  <a:cubicBezTo>
                    <a:pt x="5927" y="2854"/>
                    <a:pt x="5738" y="3003"/>
                    <a:pt x="5562" y="3138"/>
                  </a:cubicBezTo>
                  <a:cubicBezTo>
                    <a:pt x="5562" y="3152"/>
                    <a:pt x="5575" y="3166"/>
                    <a:pt x="5575" y="3166"/>
                  </a:cubicBezTo>
                  <a:cubicBezTo>
                    <a:pt x="5589" y="3206"/>
                    <a:pt x="5602" y="3220"/>
                    <a:pt x="5589" y="3260"/>
                  </a:cubicBezTo>
                  <a:cubicBezTo>
                    <a:pt x="5645" y="3317"/>
                    <a:pt x="5645" y="3354"/>
                    <a:pt x="5651" y="3381"/>
                  </a:cubicBezTo>
                  <a:lnTo>
                    <a:pt x="5651" y="3381"/>
                  </a:lnTo>
                  <a:cubicBezTo>
                    <a:pt x="5607" y="3396"/>
                    <a:pt x="5565" y="3412"/>
                    <a:pt x="5530" y="3423"/>
                  </a:cubicBezTo>
                  <a:lnTo>
                    <a:pt x="5530" y="3423"/>
                  </a:lnTo>
                  <a:cubicBezTo>
                    <a:pt x="5527" y="3423"/>
                    <a:pt x="5524" y="3423"/>
                    <a:pt x="5521" y="3423"/>
                  </a:cubicBezTo>
                  <a:cubicBezTo>
                    <a:pt x="5494" y="3409"/>
                    <a:pt x="5454" y="3409"/>
                    <a:pt x="5440" y="3409"/>
                  </a:cubicBezTo>
                  <a:lnTo>
                    <a:pt x="5399" y="3409"/>
                  </a:lnTo>
                  <a:cubicBezTo>
                    <a:pt x="5320" y="3477"/>
                    <a:pt x="5250" y="3536"/>
                    <a:pt x="5173" y="3601"/>
                  </a:cubicBezTo>
                  <a:lnTo>
                    <a:pt x="5173" y="3601"/>
                  </a:lnTo>
                  <a:cubicBezTo>
                    <a:pt x="5174" y="3598"/>
                    <a:pt x="5174" y="3596"/>
                    <a:pt x="5175" y="3593"/>
                  </a:cubicBezTo>
                  <a:lnTo>
                    <a:pt x="5175" y="3593"/>
                  </a:lnTo>
                  <a:cubicBezTo>
                    <a:pt x="5167" y="3601"/>
                    <a:pt x="5160" y="3610"/>
                    <a:pt x="5154" y="3617"/>
                  </a:cubicBezTo>
                  <a:lnTo>
                    <a:pt x="5154" y="3617"/>
                  </a:lnTo>
                  <a:cubicBezTo>
                    <a:pt x="5146" y="3624"/>
                    <a:pt x="5137" y="3632"/>
                    <a:pt x="5129" y="3639"/>
                  </a:cubicBezTo>
                  <a:lnTo>
                    <a:pt x="5140" y="3639"/>
                  </a:lnTo>
                  <a:cubicBezTo>
                    <a:pt x="5139" y="3642"/>
                    <a:pt x="5138" y="3644"/>
                    <a:pt x="5137" y="3647"/>
                  </a:cubicBezTo>
                  <a:lnTo>
                    <a:pt x="5137" y="3647"/>
                  </a:lnTo>
                  <a:cubicBezTo>
                    <a:pt x="5117" y="3673"/>
                    <a:pt x="5108" y="3703"/>
                    <a:pt x="5115" y="3734"/>
                  </a:cubicBezTo>
                  <a:cubicBezTo>
                    <a:pt x="5129" y="3761"/>
                    <a:pt x="5129" y="3761"/>
                    <a:pt x="5102" y="3774"/>
                  </a:cubicBezTo>
                  <a:cubicBezTo>
                    <a:pt x="5075" y="3801"/>
                    <a:pt x="5048" y="3815"/>
                    <a:pt x="5048" y="3842"/>
                  </a:cubicBezTo>
                  <a:cubicBezTo>
                    <a:pt x="5061" y="3950"/>
                    <a:pt x="5048" y="4018"/>
                    <a:pt x="5048" y="4086"/>
                  </a:cubicBezTo>
                  <a:cubicBezTo>
                    <a:pt x="5048" y="4158"/>
                    <a:pt x="5048" y="4209"/>
                    <a:pt x="5096" y="4209"/>
                  </a:cubicBezTo>
                  <a:cubicBezTo>
                    <a:pt x="5102" y="4209"/>
                    <a:pt x="5108" y="4209"/>
                    <a:pt x="5115" y="4207"/>
                  </a:cubicBezTo>
                  <a:cubicBezTo>
                    <a:pt x="5129" y="4221"/>
                    <a:pt x="5129" y="4221"/>
                    <a:pt x="5129" y="4234"/>
                  </a:cubicBezTo>
                  <a:cubicBezTo>
                    <a:pt x="5102" y="4289"/>
                    <a:pt x="5102" y="4343"/>
                    <a:pt x="5129" y="4356"/>
                  </a:cubicBezTo>
                  <a:cubicBezTo>
                    <a:pt x="5115" y="4383"/>
                    <a:pt x="5115" y="4410"/>
                    <a:pt x="5129" y="4424"/>
                  </a:cubicBezTo>
                  <a:lnTo>
                    <a:pt x="5129" y="4478"/>
                  </a:lnTo>
                  <a:cubicBezTo>
                    <a:pt x="5118" y="4494"/>
                    <a:pt x="5102" y="4515"/>
                    <a:pt x="5089" y="4537"/>
                  </a:cubicBezTo>
                  <a:lnTo>
                    <a:pt x="5089" y="4537"/>
                  </a:lnTo>
                  <a:cubicBezTo>
                    <a:pt x="5090" y="4528"/>
                    <a:pt x="5093" y="4514"/>
                    <a:pt x="5102" y="4505"/>
                  </a:cubicBezTo>
                  <a:cubicBezTo>
                    <a:pt x="5102" y="4492"/>
                    <a:pt x="5115" y="4492"/>
                    <a:pt x="5115" y="4478"/>
                  </a:cubicBezTo>
                  <a:cubicBezTo>
                    <a:pt x="5129" y="4437"/>
                    <a:pt x="5129" y="4410"/>
                    <a:pt x="5102" y="4383"/>
                  </a:cubicBezTo>
                  <a:lnTo>
                    <a:pt x="5061" y="4383"/>
                  </a:lnTo>
                  <a:cubicBezTo>
                    <a:pt x="5034" y="4410"/>
                    <a:pt x="5021" y="4437"/>
                    <a:pt x="5021" y="4451"/>
                  </a:cubicBezTo>
                  <a:cubicBezTo>
                    <a:pt x="5021" y="4478"/>
                    <a:pt x="4993" y="4492"/>
                    <a:pt x="4980" y="4505"/>
                  </a:cubicBezTo>
                  <a:cubicBezTo>
                    <a:pt x="4966" y="4505"/>
                    <a:pt x="4953" y="4519"/>
                    <a:pt x="4953" y="4546"/>
                  </a:cubicBezTo>
                  <a:lnTo>
                    <a:pt x="4926" y="4559"/>
                  </a:lnTo>
                  <a:lnTo>
                    <a:pt x="4926" y="4546"/>
                  </a:lnTo>
                  <a:cubicBezTo>
                    <a:pt x="4953" y="4519"/>
                    <a:pt x="4953" y="4505"/>
                    <a:pt x="4953" y="4492"/>
                  </a:cubicBezTo>
                  <a:cubicBezTo>
                    <a:pt x="5021" y="4424"/>
                    <a:pt x="5034" y="4370"/>
                    <a:pt x="5034" y="4316"/>
                  </a:cubicBezTo>
                  <a:cubicBezTo>
                    <a:pt x="5048" y="4234"/>
                    <a:pt x="5061" y="4221"/>
                    <a:pt x="5061" y="4221"/>
                  </a:cubicBezTo>
                  <a:lnTo>
                    <a:pt x="5061" y="4207"/>
                  </a:lnTo>
                  <a:lnTo>
                    <a:pt x="5048" y="4180"/>
                  </a:lnTo>
                  <a:lnTo>
                    <a:pt x="5021" y="4180"/>
                  </a:lnTo>
                  <a:cubicBezTo>
                    <a:pt x="5003" y="4180"/>
                    <a:pt x="4996" y="4174"/>
                    <a:pt x="4990" y="4174"/>
                  </a:cubicBezTo>
                  <a:cubicBezTo>
                    <a:pt x="4987" y="4174"/>
                    <a:pt x="4984" y="4176"/>
                    <a:pt x="4980" y="4180"/>
                  </a:cubicBezTo>
                  <a:cubicBezTo>
                    <a:pt x="4966" y="4180"/>
                    <a:pt x="4939" y="4207"/>
                    <a:pt x="4939" y="4221"/>
                  </a:cubicBezTo>
                  <a:cubicBezTo>
                    <a:pt x="4926" y="4234"/>
                    <a:pt x="4926" y="4234"/>
                    <a:pt x="4912" y="4234"/>
                  </a:cubicBezTo>
                  <a:cubicBezTo>
                    <a:pt x="4912" y="4234"/>
                    <a:pt x="4912" y="4221"/>
                    <a:pt x="4926" y="4207"/>
                  </a:cubicBezTo>
                  <a:cubicBezTo>
                    <a:pt x="4939" y="4180"/>
                    <a:pt x="4966" y="4153"/>
                    <a:pt x="4966" y="4140"/>
                  </a:cubicBezTo>
                  <a:lnTo>
                    <a:pt x="4966" y="4140"/>
                  </a:lnTo>
                  <a:cubicBezTo>
                    <a:pt x="4939" y="4153"/>
                    <a:pt x="4926" y="4153"/>
                    <a:pt x="4926" y="4153"/>
                  </a:cubicBezTo>
                  <a:cubicBezTo>
                    <a:pt x="4872" y="4180"/>
                    <a:pt x="4872" y="4207"/>
                    <a:pt x="4831" y="4248"/>
                  </a:cubicBezTo>
                  <a:cubicBezTo>
                    <a:pt x="4791" y="4289"/>
                    <a:pt x="4736" y="4343"/>
                    <a:pt x="4709" y="4356"/>
                  </a:cubicBezTo>
                  <a:cubicBezTo>
                    <a:pt x="4696" y="4370"/>
                    <a:pt x="4669" y="4370"/>
                    <a:pt x="4655" y="4370"/>
                  </a:cubicBezTo>
                  <a:lnTo>
                    <a:pt x="4642" y="4370"/>
                  </a:lnTo>
                  <a:cubicBezTo>
                    <a:pt x="4628" y="4370"/>
                    <a:pt x="4628" y="4383"/>
                    <a:pt x="4601" y="4410"/>
                  </a:cubicBezTo>
                  <a:cubicBezTo>
                    <a:pt x="4588" y="4424"/>
                    <a:pt x="4588" y="4437"/>
                    <a:pt x="4601" y="4437"/>
                  </a:cubicBezTo>
                  <a:lnTo>
                    <a:pt x="4601" y="4451"/>
                  </a:lnTo>
                  <a:lnTo>
                    <a:pt x="4588" y="4464"/>
                  </a:lnTo>
                  <a:lnTo>
                    <a:pt x="4574" y="4492"/>
                  </a:lnTo>
                  <a:cubicBezTo>
                    <a:pt x="4574" y="4492"/>
                    <a:pt x="4560" y="4492"/>
                    <a:pt x="4560" y="4505"/>
                  </a:cubicBezTo>
                  <a:cubicBezTo>
                    <a:pt x="4533" y="4505"/>
                    <a:pt x="4533" y="4519"/>
                    <a:pt x="4520" y="4532"/>
                  </a:cubicBezTo>
                  <a:cubicBezTo>
                    <a:pt x="4520" y="4559"/>
                    <a:pt x="4506" y="4559"/>
                    <a:pt x="4520" y="4573"/>
                  </a:cubicBezTo>
                  <a:cubicBezTo>
                    <a:pt x="4520" y="4580"/>
                    <a:pt x="4523" y="4583"/>
                    <a:pt x="4532" y="4583"/>
                  </a:cubicBezTo>
                  <a:cubicBezTo>
                    <a:pt x="4540" y="4583"/>
                    <a:pt x="4554" y="4580"/>
                    <a:pt x="4574" y="4573"/>
                  </a:cubicBezTo>
                  <a:lnTo>
                    <a:pt x="4588" y="4586"/>
                  </a:lnTo>
                  <a:cubicBezTo>
                    <a:pt x="4588" y="4586"/>
                    <a:pt x="4574" y="4586"/>
                    <a:pt x="4574" y="4600"/>
                  </a:cubicBezTo>
                  <a:cubicBezTo>
                    <a:pt x="4574" y="4600"/>
                    <a:pt x="4560" y="4600"/>
                    <a:pt x="4560" y="4627"/>
                  </a:cubicBezTo>
                  <a:cubicBezTo>
                    <a:pt x="4533" y="4640"/>
                    <a:pt x="4520" y="4640"/>
                    <a:pt x="4520" y="4654"/>
                  </a:cubicBezTo>
                  <a:lnTo>
                    <a:pt x="4520" y="4695"/>
                  </a:lnTo>
                  <a:lnTo>
                    <a:pt x="4560" y="4695"/>
                  </a:lnTo>
                  <a:cubicBezTo>
                    <a:pt x="4567" y="4701"/>
                    <a:pt x="4574" y="4705"/>
                    <a:pt x="4581" y="4705"/>
                  </a:cubicBezTo>
                  <a:cubicBezTo>
                    <a:pt x="4588" y="4705"/>
                    <a:pt x="4594" y="4701"/>
                    <a:pt x="4601" y="4695"/>
                  </a:cubicBezTo>
                  <a:lnTo>
                    <a:pt x="4628" y="4708"/>
                  </a:lnTo>
                  <a:cubicBezTo>
                    <a:pt x="4642" y="4735"/>
                    <a:pt x="4642" y="4762"/>
                    <a:pt x="4655" y="4776"/>
                  </a:cubicBezTo>
                  <a:cubicBezTo>
                    <a:pt x="4669" y="4789"/>
                    <a:pt x="4655" y="4830"/>
                    <a:pt x="4642" y="4857"/>
                  </a:cubicBezTo>
                  <a:cubicBezTo>
                    <a:pt x="4628" y="4870"/>
                    <a:pt x="4601" y="4911"/>
                    <a:pt x="4588" y="4911"/>
                  </a:cubicBezTo>
                  <a:cubicBezTo>
                    <a:pt x="4579" y="4911"/>
                    <a:pt x="4576" y="4917"/>
                    <a:pt x="4571" y="4917"/>
                  </a:cubicBezTo>
                  <a:cubicBezTo>
                    <a:pt x="4568" y="4917"/>
                    <a:pt x="4565" y="4916"/>
                    <a:pt x="4560" y="4911"/>
                  </a:cubicBezTo>
                  <a:cubicBezTo>
                    <a:pt x="4533" y="4897"/>
                    <a:pt x="4520" y="4870"/>
                    <a:pt x="4506" y="4870"/>
                  </a:cubicBezTo>
                  <a:cubicBezTo>
                    <a:pt x="4500" y="4864"/>
                    <a:pt x="4489" y="4860"/>
                    <a:pt x="4479" y="4860"/>
                  </a:cubicBezTo>
                  <a:cubicBezTo>
                    <a:pt x="4469" y="4860"/>
                    <a:pt x="4459" y="4864"/>
                    <a:pt x="4452" y="4870"/>
                  </a:cubicBezTo>
                  <a:cubicBezTo>
                    <a:pt x="4439" y="4897"/>
                    <a:pt x="4425" y="4911"/>
                    <a:pt x="4385" y="4965"/>
                  </a:cubicBezTo>
                  <a:cubicBezTo>
                    <a:pt x="4358" y="4979"/>
                    <a:pt x="4385" y="5019"/>
                    <a:pt x="4425" y="5033"/>
                  </a:cubicBezTo>
                  <a:cubicBezTo>
                    <a:pt x="4439" y="5087"/>
                    <a:pt x="4479" y="5100"/>
                    <a:pt x="4493" y="5100"/>
                  </a:cubicBezTo>
                  <a:cubicBezTo>
                    <a:pt x="4506" y="5100"/>
                    <a:pt x="4547" y="5100"/>
                    <a:pt x="4574" y="5087"/>
                  </a:cubicBezTo>
                  <a:cubicBezTo>
                    <a:pt x="4596" y="5072"/>
                    <a:pt x="4614" y="5061"/>
                    <a:pt x="4629" y="5061"/>
                  </a:cubicBezTo>
                  <a:cubicBezTo>
                    <a:pt x="4640" y="5061"/>
                    <a:pt x="4649" y="5069"/>
                    <a:pt x="4655" y="5087"/>
                  </a:cubicBezTo>
                  <a:cubicBezTo>
                    <a:pt x="4682" y="5100"/>
                    <a:pt x="4696" y="5128"/>
                    <a:pt x="4709" y="5155"/>
                  </a:cubicBezTo>
                  <a:cubicBezTo>
                    <a:pt x="4750" y="5182"/>
                    <a:pt x="4763" y="5222"/>
                    <a:pt x="4791" y="5249"/>
                  </a:cubicBezTo>
                  <a:cubicBezTo>
                    <a:pt x="4791" y="5256"/>
                    <a:pt x="4801" y="5259"/>
                    <a:pt x="4814" y="5259"/>
                  </a:cubicBezTo>
                  <a:cubicBezTo>
                    <a:pt x="4828" y="5259"/>
                    <a:pt x="4845" y="5256"/>
                    <a:pt x="4858" y="5249"/>
                  </a:cubicBezTo>
                  <a:lnTo>
                    <a:pt x="4926" y="5182"/>
                  </a:lnTo>
                  <a:cubicBezTo>
                    <a:pt x="4953" y="5168"/>
                    <a:pt x="4953" y="5168"/>
                    <a:pt x="4953" y="5155"/>
                  </a:cubicBezTo>
                  <a:cubicBezTo>
                    <a:pt x="4968" y="5125"/>
                    <a:pt x="4986" y="5096"/>
                    <a:pt x="5007" y="5066"/>
                  </a:cubicBezTo>
                  <a:lnTo>
                    <a:pt x="5007" y="5066"/>
                  </a:lnTo>
                  <a:cubicBezTo>
                    <a:pt x="5007" y="5073"/>
                    <a:pt x="5007" y="5080"/>
                    <a:pt x="5007" y="5087"/>
                  </a:cubicBezTo>
                  <a:cubicBezTo>
                    <a:pt x="4980" y="5128"/>
                    <a:pt x="4966" y="5168"/>
                    <a:pt x="4980" y="5195"/>
                  </a:cubicBezTo>
                  <a:cubicBezTo>
                    <a:pt x="4980" y="5249"/>
                    <a:pt x="5048" y="5263"/>
                    <a:pt x="5102" y="5263"/>
                  </a:cubicBezTo>
                  <a:lnTo>
                    <a:pt x="5115" y="5263"/>
                  </a:lnTo>
                  <a:cubicBezTo>
                    <a:pt x="5129" y="5303"/>
                    <a:pt x="5169" y="5303"/>
                    <a:pt x="5196" y="5303"/>
                  </a:cubicBezTo>
                  <a:cubicBezTo>
                    <a:pt x="5206" y="5313"/>
                    <a:pt x="5222" y="5323"/>
                    <a:pt x="5241" y="5323"/>
                  </a:cubicBezTo>
                  <a:cubicBezTo>
                    <a:pt x="5248" y="5323"/>
                    <a:pt x="5256" y="5321"/>
                    <a:pt x="5264" y="5317"/>
                  </a:cubicBezTo>
                  <a:lnTo>
                    <a:pt x="5278" y="5317"/>
                  </a:lnTo>
                  <a:cubicBezTo>
                    <a:pt x="5372" y="5358"/>
                    <a:pt x="5345" y="5439"/>
                    <a:pt x="5332" y="5506"/>
                  </a:cubicBezTo>
                  <a:lnTo>
                    <a:pt x="5332" y="5520"/>
                  </a:lnTo>
                  <a:cubicBezTo>
                    <a:pt x="5318" y="5574"/>
                    <a:pt x="5318" y="5588"/>
                    <a:pt x="5332" y="5601"/>
                  </a:cubicBezTo>
                  <a:lnTo>
                    <a:pt x="5386" y="5601"/>
                  </a:lnTo>
                  <a:cubicBezTo>
                    <a:pt x="5399" y="5588"/>
                    <a:pt x="5413" y="5588"/>
                    <a:pt x="5440" y="5574"/>
                  </a:cubicBezTo>
                  <a:lnTo>
                    <a:pt x="5454" y="5561"/>
                  </a:lnTo>
                  <a:lnTo>
                    <a:pt x="5467" y="5561"/>
                  </a:lnTo>
                  <a:cubicBezTo>
                    <a:pt x="5481" y="5574"/>
                    <a:pt x="5467" y="5574"/>
                    <a:pt x="5467" y="5588"/>
                  </a:cubicBezTo>
                  <a:lnTo>
                    <a:pt x="5467" y="5601"/>
                  </a:lnTo>
                  <a:cubicBezTo>
                    <a:pt x="5467" y="5628"/>
                    <a:pt x="5454" y="5642"/>
                    <a:pt x="5454" y="5642"/>
                  </a:cubicBezTo>
                  <a:cubicBezTo>
                    <a:pt x="5440" y="5655"/>
                    <a:pt x="5413" y="5696"/>
                    <a:pt x="5413" y="5723"/>
                  </a:cubicBezTo>
                  <a:lnTo>
                    <a:pt x="5399" y="5736"/>
                  </a:lnTo>
                  <a:cubicBezTo>
                    <a:pt x="5372" y="5777"/>
                    <a:pt x="5332" y="5804"/>
                    <a:pt x="5305" y="5831"/>
                  </a:cubicBezTo>
                  <a:cubicBezTo>
                    <a:pt x="5278" y="5831"/>
                    <a:pt x="5278" y="5845"/>
                    <a:pt x="5264" y="5845"/>
                  </a:cubicBezTo>
                  <a:lnTo>
                    <a:pt x="5251" y="5845"/>
                  </a:lnTo>
                  <a:cubicBezTo>
                    <a:pt x="5237" y="5845"/>
                    <a:pt x="5210" y="5858"/>
                    <a:pt x="5210" y="5872"/>
                  </a:cubicBezTo>
                  <a:lnTo>
                    <a:pt x="5210" y="5899"/>
                  </a:lnTo>
                  <a:cubicBezTo>
                    <a:pt x="5237" y="5912"/>
                    <a:pt x="5210" y="5926"/>
                    <a:pt x="5210" y="5966"/>
                  </a:cubicBezTo>
                  <a:cubicBezTo>
                    <a:pt x="5210" y="5994"/>
                    <a:pt x="5210" y="6034"/>
                    <a:pt x="5237" y="6048"/>
                  </a:cubicBezTo>
                  <a:cubicBezTo>
                    <a:pt x="5237" y="6061"/>
                    <a:pt x="5237" y="6061"/>
                    <a:pt x="5251" y="6061"/>
                  </a:cubicBezTo>
                  <a:cubicBezTo>
                    <a:pt x="5251" y="6075"/>
                    <a:pt x="5264" y="6075"/>
                    <a:pt x="5251" y="6075"/>
                  </a:cubicBezTo>
                  <a:cubicBezTo>
                    <a:pt x="5251" y="6075"/>
                    <a:pt x="5251" y="6102"/>
                    <a:pt x="5237" y="6102"/>
                  </a:cubicBezTo>
                  <a:cubicBezTo>
                    <a:pt x="5210" y="6075"/>
                    <a:pt x="5196" y="6075"/>
                    <a:pt x="5196" y="6048"/>
                  </a:cubicBezTo>
                  <a:lnTo>
                    <a:pt x="5196" y="5858"/>
                  </a:lnTo>
                  <a:cubicBezTo>
                    <a:pt x="5196" y="5845"/>
                    <a:pt x="5196" y="5831"/>
                    <a:pt x="5183" y="5804"/>
                  </a:cubicBezTo>
                  <a:lnTo>
                    <a:pt x="5142" y="5804"/>
                  </a:lnTo>
                  <a:cubicBezTo>
                    <a:pt x="5142" y="5804"/>
                    <a:pt x="5129" y="5804"/>
                    <a:pt x="5129" y="5831"/>
                  </a:cubicBezTo>
                  <a:lnTo>
                    <a:pt x="5115" y="5831"/>
                  </a:lnTo>
                  <a:cubicBezTo>
                    <a:pt x="5106" y="5831"/>
                    <a:pt x="5073" y="5843"/>
                    <a:pt x="5044" y="5843"/>
                  </a:cubicBezTo>
                  <a:cubicBezTo>
                    <a:pt x="5030" y="5843"/>
                    <a:pt x="5016" y="5840"/>
                    <a:pt x="5007" y="5831"/>
                  </a:cubicBezTo>
                  <a:lnTo>
                    <a:pt x="5048" y="5831"/>
                  </a:lnTo>
                  <a:cubicBezTo>
                    <a:pt x="5061" y="5831"/>
                    <a:pt x="5075" y="5831"/>
                    <a:pt x="5102" y="5804"/>
                  </a:cubicBezTo>
                  <a:lnTo>
                    <a:pt x="5142" y="5763"/>
                  </a:lnTo>
                  <a:cubicBezTo>
                    <a:pt x="5183" y="5723"/>
                    <a:pt x="5196" y="5709"/>
                    <a:pt x="5196" y="5669"/>
                  </a:cubicBezTo>
                  <a:cubicBezTo>
                    <a:pt x="5237" y="5655"/>
                    <a:pt x="5264" y="5601"/>
                    <a:pt x="5264" y="5574"/>
                  </a:cubicBezTo>
                  <a:cubicBezTo>
                    <a:pt x="5264" y="5557"/>
                    <a:pt x="5259" y="5552"/>
                    <a:pt x="5251" y="5552"/>
                  </a:cubicBezTo>
                  <a:cubicBezTo>
                    <a:pt x="5241" y="5552"/>
                    <a:pt x="5225" y="5561"/>
                    <a:pt x="5210" y="5561"/>
                  </a:cubicBezTo>
                  <a:cubicBezTo>
                    <a:pt x="5201" y="5561"/>
                    <a:pt x="5198" y="5567"/>
                    <a:pt x="5193" y="5567"/>
                  </a:cubicBezTo>
                  <a:cubicBezTo>
                    <a:pt x="5190" y="5567"/>
                    <a:pt x="5187" y="5565"/>
                    <a:pt x="5183" y="5561"/>
                  </a:cubicBezTo>
                  <a:cubicBezTo>
                    <a:pt x="5142" y="5533"/>
                    <a:pt x="5129" y="5520"/>
                    <a:pt x="5115" y="5506"/>
                  </a:cubicBezTo>
                  <a:cubicBezTo>
                    <a:pt x="5075" y="5493"/>
                    <a:pt x="5048" y="5452"/>
                    <a:pt x="4980" y="5398"/>
                  </a:cubicBezTo>
                  <a:cubicBezTo>
                    <a:pt x="4926" y="5385"/>
                    <a:pt x="4912" y="5385"/>
                    <a:pt x="4872" y="5371"/>
                  </a:cubicBezTo>
                  <a:cubicBezTo>
                    <a:pt x="4858" y="5358"/>
                    <a:pt x="4845" y="5358"/>
                    <a:pt x="4831" y="5358"/>
                  </a:cubicBezTo>
                  <a:cubicBezTo>
                    <a:pt x="4791" y="5371"/>
                    <a:pt x="4791" y="5398"/>
                    <a:pt x="4777" y="5439"/>
                  </a:cubicBezTo>
                  <a:cubicBezTo>
                    <a:pt x="4777" y="5452"/>
                    <a:pt x="4777" y="5452"/>
                    <a:pt x="4763" y="5466"/>
                  </a:cubicBezTo>
                  <a:cubicBezTo>
                    <a:pt x="4736" y="5506"/>
                    <a:pt x="4736" y="5506"/>
                    <a:pt x="4736" y="5520"/>
                  </a:cubicBezTo>
                  <a:lnTo>
                    <a:pt x="4736" y="5533"/>
                  </a:lnTo>
                  <a:cubicBezTo>
                    <a:pt x="4736" y="5588"/>
                    <a:pt x="4723" y="5642"/>
                    <a:pt x="4669" y="5696"/>
                  </a:cubicBezTo>
                  <a:cubicBezTo>
                    <a:pt x="4642" y="5723"/>
                    <a:pt x="4588" y="5777"/>
                    <a:pt x="4588" y="5845"/>
                  </a:cubicBezTo>
                  <a:cubicBezTo>
                    <a:pt x="4588" y="5872"/>
                    <a:pt x="4598" y="5878"/>
                    <a:pt x="4611" y="5878"/>
                  </a:cubicBezTo>
                  <a:cubicBezTo>
                    <a:pt x="4625" y="5878"/>
                    <a:pt x="4642" y="5872"/>
                    <a:pt x="4655" y="5872"/>
                  </a:cubicBezTo>
                  <a:lnTo>
                    <a:pt x="4696" y="5872"/>
                  </a:lnTo>
                  <a:cubicBezTo>
                    <a:pt x="4709" y="5872"/>
                    <a:pt x="4736" y="5872"/>
                    <a:pt x="4763" y="5858"/>
                  </a:cubicBezTo>
                  <a:cubicBezTo>
                    <a:pt x="4791" y="5858"/>
                    <a:pt x="4831" y="5845"/>
                    <a:pt x="4858" y="5845"/>
                  </a:cubicBezTo>
                  <a:cubicBezTo>
                    <a:pt x="4763" y="5912"/>
                    <a:pt x="4736" y="5926"/>
                    <a:pt x="4723" y="5966"/>
                  </a:cubicBezTo>
                  <a:cubicBezTo>
                    <a:pt x="4709" y="5994"/>
                    <a:pt x="4723" y="6007"/>
                    <a:pt x="4723" y="6034"/>
                  </a:cubicBezTo>
                  <a:cubicBezTo>
                    <a:pt x="4736" y="6048"/>
                    <a:pt x="4736" y="6075"/>
                    <a:pt x="4723" y="6115"/>
                  </a:cubicBezTo>
                  <a:cubicBezTo>
                    <a:pt x="4709" y="6142"/>
                    <a:pt x="4696" y="6169"/>
                    <a:pt x="4655" y="6183"/>
                  </a:cubicBezTo>
                  <a:cubicBezTo>
                    <a:pt x="4642" y="6183"/>
                    <a:pt x="4642" y="6196"/>
                    <a:pt x="4628" y="6196"/>
                  </a:cubicBezTo>
                  <a:cubicBezTo>
                    <a:pt x="4588" y="6196"/>
                    <a:pt x="4574" y="6210"/>
                    <a:pt x="4533" y="6237"/>
                  </a:cubicBezTo>
                  <a:lnTo>
                    <a:pt x="4385" y="6332"/>
                  </a:lnTo>
                  <a:cubicBezTo>
                    <a:pt x="4358" y="6372"/>
                    <a:pt x="4303" y="6399"/>
                    <a:pt x="4290" y="6413"/>
                  </a:cubicBezTo>
                  <a:cubicBezTo>
                    <a:pt x="4263" y="6413"/>
                    <a:pt x="4249" y="6440"/>
                    <a:pt x="4249" y="6440"/>
                  </a:cubicBezTo>
                  <a:cubicBezTo>
                    <a:pt x="4249" y="6399"/>
                    <a:pt x="4236" y="6399"/>
                    <a:pt x="4222" y="6399"/>
                  </a:cubicBezTo>
                  <a:lnTo>
                    <a:pt x="4195" y="6399"/>
                  </a:lnTo>
                  <a:cubicBezTo>
                    <a:pt x="4179" y="6368"/>
                    <a:pt x="4168" y="6355"/>
                    <a:pt x="4153" y="6355"/>
                  </a:cubicBezTo>
                  <a:cubicBezTo>
                    <a:pt x="4143" y="6355"/>
                    <a:pt x="4131" y="6361"/>
                    <a:pt x="4114" y="6372"/>
                  </a:cubicBezTo>
                  <a:cubicBezTo>
                    <a:pt x="4114" y="6372"/>
                    <a:pt x="4100" y="6372"/>
                    <a:pt x="4100" y="6386"/>
                  </a:cubicBezTo>
                  <a:cubicBezTo>
                    <a:pt x="4087" y="6386"/>
                    <a:pt x="4087" y="6399"/>
                    <a:pt x="4060" y="6399"/>
                  </a:cubicBezTo>
                  <a:cubicBezTo>
                    <a:pt x="4016" y="6425"/>
                    <a:pt x="3983" y="6435"/>
                    <a:pt x="3959" y="6435"/>
                  </a:cubicBezTo>
                  <a:cubicBezTo>
                    <a:pt x="3930" y="6435"/>
                    <a:pt x="3912" y="6421"/>
                    <a:pt x="3897" y="6399"/>
                  </a:cubicBezTo>
                  <a:cubicBezTo>
                    <a:pt x="3857" y="6386"/>
                    <a:pt x="3843" y="6345"/>
                    <a:pt x="3843" y="6305"/>
                  </a:cubicBezTo>
                  <a:lnTo>
                    <a:pt x="3843" y="6278"/>
                  </a:lnTo>
                  <a:cubicBezTo>
                    <a:pt x="3857" y="6278"/>
                    <a:pt x="3897" y="6264"/>
                    <a:pt x="3911" y="6264"/>
                  </a:cubicBezTo>
                  <a:cubicBezTo>
                    <a:pt x="3979" y="6251"/>
                    <a:pt x="4033" y="6210"/>
                    <a:pt x="4100" y="6196"/>
                  </a:cubicBezTo>
                  <a:cubicBezTo>
                    <a:pt x="4114" y="6196"/>
                    <a:pt x="4127" y="6183"/>
                    <a:pt x="4155" y="6183"/>
                  </a:cubicBezTo>
                  <a:cubicBezTo>
                    <a:pt x="4182" y="6169"/>
                    <a:pt x="4195" y="6129"/>
                    <a:pt x="4249" y="6075"/>
                  </a:cubicBezTo>
                  <a:cubicBezTo>
                    <a:pt x="4263" y="6061"/>
                    <a:pt x="4290" y="6048"/>
                    <a:pt x="4303" y="6007"/>
                  </a:cubicBezTo>
                  <a:cubicBezTo>
                    <a:pt x="4371" y="5939"/>
                    <a:pt x="4371" y="5926"/>
                    <a:pt x="4371" y="5912"/>
                  </a:cubicBezTo>
                  <a:cubicBezTo>
                    <a:pt x="4330" y="5899"/>
                    <a:pt x="4303" y="5872"/>
                    <a:pt x="4317" y="5804"/>
                  </a:cubicBezTo>
                  <a:lnTo>
                    <a:pt x="4317" y="5791"/>
                  </a:lnTo>
                  <a:cubicBezTo>
                    <a:pt x="4317" y="5791"/>
                    <a:pt x="4311" y="5785"/>
                    <a:pt x="4303" y="5785"/>
                  </a:cubicBezTo>
                  <a:cubicBezTo>
                    <a:pt x="4299" y="5785"/>
                    <a:pt x="4294" y="5786"/>
                    <a:pt x="4290" y="5791"/>
                  </a:cubicBezTo>
                  <a:cubicBezTo>
                    <a:pt x="4263" y="5804"/>
                    <a:pt x="4249" y="5804"/>
                    <a:pt x="4249" y="5804"/>
                  </a:cubicBezTo>
                  <a:lnTo>
                    <a:pt x="4249" y="5777"/>
                  </a:lnTo>
                  <a:lnTo>
                    <a:pt x="4249" y="5736"/>
                  </a:lnTo>
                  <a:cubicBezTo>
                    <a:pt x="4256" y="5757"/>
                    <a:pt x="4270" y="5767"/>
                    <a:pt x="4288" y="5767"/>
                  </a:cubicBezTo>
                  <a:cubicBezTo>
                    <a:pt x="4307" y="5767"/>
                    <a:pt x="4330" y="5757"/>
                    <a:pt x="4358" y="5736"/>
                  </a:cubicBezTo>
                  <a:cubicBezTo>
                    <a:pt x="4371" y="5723"/>
                    <a:pt x="4385" y="5723"/>
                    <a:pt x="4425" y="5709"/>
                  </a:cubicBezTo>
                  <a:cubicBezTo>
                    <a:pt x="4466" y="5669"/>
                    <a:pt x="4452" y="5642"/>
                    <a:pt x="4452" y="5601"/>
                  </a:cubicBezTo>
                  <a:lnTo>
                    <a:pt x="4452" y="5574"/>
                  </a:lnTo>
                  <a:cubicBezTo>
                    <a:pt x="4479" y="5502"/>
                    <a:pt x="4458" y="5490"/>
                    <a:pt x="4429" y="5490"/>
                  </a:cubicBezTo>
                  <a:cubicBezTo>
                    <a:pt x="4415" y="5490"/>
                    <a:pt x="4398" y="5493"/>
                    <a:pt x="4385" y="5493"/>
                  </a:cubicBezTo>
                  <a:lnTo>
                    <a:pt x="4358" y="5493"/>
                  </a:lnTo>
                  <a:cubicBezTo>
                    <a:pt x="4330" y="5493"/>
                    <a:pt x="4330" y="5493"/>
                    <a:pt x="4317" y="5466"/>
                  </a:cubicBezTo>
                  <a:cubicBezTo>
                    <a:pt x="4303" y="5466"/>
                    <a:pt x="4303" y="5466"/>
                    <a:pt x="4303" y="5452"/>
                  </a:cubicBezTo>
                  <a:cubicBezTo>
                    <a:pt x="4297" y="5428"/>
                    <a:pt x="4280" y="5420"/>
                    <a:pt x="4258" y="5420"/>
                  </a:cubicBezTo>
                  <a:cubicBezTo>
                    <a:pt x="4231" y="5420"/>
                    <a:pt x="4198" y="5431"/>
                    <a:pt x="4168" y="5439"/>
                  </a:cubicBezTo>
                  <a:cubicBezTo>
                    <a:pt x="4155" y="5439"/>
                    <a:pt x="4127" y="5452"/>
                    <a:pt x="4114" y="5452"/>
                  </a:cubicBezTo>
                  <a:cubicBezTo>
                    <a:pt x="4100" y="5439"/>
                    <a:pt x="4060" y="5398"/>
                    <a:pt x="4033" y="5398"/>
                  </a:cubicBezTo>
                  <a:lnTo>
                    <a:pt x="4033" y="5385"/>
                  </a:lnTo>
                  <a:lnTo>
                    <a:pt x="4033" y="5358"/>
                  </a:lnTo>
                  <a:cubicBezTo>
                    <a:pt x="4046" y="5249"/>
                    <a:pt x="4033" y="5168"/>
                    <a:pt x="3992" y="5087"/>
                  </a:cubicBezTo>
                  <a:cubicBezTo>
                    <a:pt x="3965" y="4979"/>
                    <a:pt x="3925" y="4884"/>
                    <a:pt x="3979" y="4749"/>
                  </a:cubicBezTo>
                  <a:cubicBezTo>
                    <a:pt x="4019" y="4708"/>
                    <a:pt x="4019" y="4695"/>
                    <a:pt x="4019" y="4654"/>
                  </a:cubicBezTo>
                  <a:lnTo>
                    <a:pt x="4019" y="4640"/>
                  </a:lnTo>
                  <a:cubicBezTo>
                    <a:pt x="4019" y="4627"/>
                    <a:pt x="4033" y="4586"/>
                    <a:pt x="4033" y="4573"/>
                  </a:cubicBezTo>
                  <a:cubicBezTo>
                    <a:pt x="4046" y="4546"/>
                    <a:pt x="4060" y="4505"/>
                    <a:pt x="4046" y="4478"/>
                  </a:cubicBezTo>
                  <a:cubicBezTo>
                    <a:pt x="4046" y="4451"/>
                    <a:pt x="4046" y="4437"/>
                    <a:pt x="4033" y="4437"/>
                  </a:cubicBezTo>
                  <a:cubicBezTo>
                    <a:pt x="3979" y="4437"/>
                    <a:pt x="3925" y="4478"/>
                    <a:pt x="3884" y="4505"/>
                  </a:cubicBezTo>
                  <a:cubicBezTo>
                    <a:pt x="3857" y="4505"/>
                    <a:pt x="3857" y="4519"/>
                    <a:pt x="3843" y="4519"/>
                  </a:cubicBezTo>
                  <a:lnTo>
                    <a:pt x="3830" y="4519"/>
                  </a:lnTo>
                  <a:lnTo>
                    <a:pt x="3816" y="4546"/>
                  </a:lnTo>
                  <a:cubicBezTo>
                    <a:pt x="3816" y="4546"/>
                    <a:pt x="3789" y="4559"/>
                    <a:pt x="3789" y="4573"/>
                  </a:cubicBezTo>
                  <a:cubicBezTo>
                    <a:pt x="3776" y="4586"/>
                    <a:pt x="3762" y="4627"/>
                    <a:pt x="3762" y="4640"/>
                  </a:cubicBezTo>
                  <a:cubicBezTo>
                    <a:pt x="3749" y="4654"/>
                    <a:pt x="3722" y="4695"/>
                    <a:pt x="3722" y="4708"/>
                  </a:cubicBezTo>
                  <a:lnTo>
                    <a:pt x="3722" y="4762"/>
                  </a:lnTo>
                  <a:cubicBezTo>
                    <a:pt x="3708" y="4776"/>
                    <a:pt x="3694" y="4776"/>
                    <a:pt x="3654" y="4776"/>
                  </a:cubicBezTo>
                  <a:cubicBezTo>
                    <a:pt x="3640" y="4776"/>
                    <a:pt x="3640" y="4776"/>
                    <a:pt x="3627" y="4789"/>
                  </a:cubicBezTo>
                  <a:lnTo>
                    <a:pt x="3613" y="4816"/>
                  </a:lnTo>
                  <a:lnTo>
                    <a:pt x="3613" y="4830"/>
                  </a:lnTo>
                  <a:cubicBezTo>
                    <a:pt x="3613" y="4843"/>
                    <a:pt x="3613" y="4857"/>
                    <a:pt x="3586" y="4884"/>
                  </a:cubicBezTo>
                  <a:cubicBezTo>
                    <a:pt x="3573" y="4911"/>
                    <a:pt x="3573" y="4925"/>
                    <a:pt x="3573" y="4965"/>
                  </a:cubicBezTo>
                  <a:lnTo>
                    <a:pt x="3573" y="5060"/>
                  </a:lnTo>
                  <a:cubicBezTo>
                    <a:pt x="3573" y="5128"/>
                    <a:pt x="3573" y="5195"/>
                    <a:pt x="3586" y="5263"/>
                  </a:cubicBezTo>
                  <a:cubicBezTo>
                    <a:pt x="3586" y="5290"/>
                    <a:pt x="3586" y="5317"/>
                    <a:pt x="3573" y="5358"/>
                  </a:cubicBezTo>
                  <a:lnTo>
                    <a:pt x="3559" y="5371"/>
                  </a:lnTo>
                  <a:lnTo>
                    <a:pt x="3559" y="5358"/>
                  </a:lnTo>
                  <a:cubicBezTo>
                    <a:pt x="3559" y="5290"/>
                    <a:pt x="3546" y="5236"/>
                    <a:pt x="3546" y="5168"/>
                  </a:cubicBezTo>
                  <a:lnTo>
                    <a:pt x="3546" y="5100"/>
                  </a:lnTo>
                  <a:lnTo>
                    <a:pt x="3519" y="5087"/>
                  </a:lnTo>
                  <a:lnTo>
                    <a:pt x="3492" y="5046"/>
                  </a:lnTo>
                  <a:lnTo>
                    <a:pt x="3478" y="5033"/>
                  </a:lnTo>
                  <a:lnTo>
                    <a:pt x="3424" y="5033"/>
                  </a:lnTo>
                  <a:cubicBezTo>
                    <a:pt x="3410" y="5033"/>
                    <a:pt x="3383" y="5033"/>
                    <a:pt x="3370" y="5046"/>
                  </a:cubicBezTo>
                  <a:cubicBezTo>
                    <a:pt x="3356" y="5046"/>
                    <a:pt x="3356" y="5060"/>
                    <a:pt x="3356" y="5087"/>
                  </a:cubicBezTo>
                  <a:cubicBezTo>
                    <a:pt x="3316" y="5128"/>
                    <a:pt x="3356" y="5155"/>
                    <a:pt x="3370" y="5155"/>
                  </a:cubicBezTo>
                  <a:cubicBezTo>
                    <a:pt x="3356" y="5222"/>
                    <a:pt x="3316" y="5263"/>
                    <a:pt x="3234" y="5330"/>
                  </a:cubicBezTo>
                  <a:cubicBezTo>
                    <a:pt x="3275" y="5290"/>
                    <a:pt x="3275" y="5263"/>
                    <a:pt x="3275" y="5236"/>
                  </a:cubicBezTo>
                  <a:cubicBezTo>
                    <a:pt x="3275" y="5222"/>
                    <a:pt x="3248" y="5222"/>
                    <a:pt x="3221" y="5222"/>
                  </a:cubicBezTo>
                  <a:lnTo>
                    <a:pt x="3153" y="5222"/>
                  </a:lnTo>
                  <a:cubicBezTo>
                    <a:pt x="3140" y="5222"/>
                    <a:pt x="3113" y="5222"/>
                    <a:pt x="3099" y="5236"/>
                  </a:cubicBezTo>
                  <a:cubicBezTo>
                    <a:pt x="3086" y="5249"/>
                    <a:pt x="3072" y="5263"/>
                    <a:pt x="3045" y="5303"/>
                  </a:cubicBezTo>
                  <a:cubicBezTo>
                    <a:pt x="3018" y="5330"/>
                    <a:pt x="3018" y="5371"/>
                    <a:pt x="3018" y="5385"/>
                  </a:cubicBezTo>
                  <a:cubicBezTo>
                    <a:pt x="3018" y="5398"/>
                    <a:pt x="3018" y="5398"/>
                    <a:pt x="3004" y="5425"/>
                  </a:cubicBezTo>
                  <a:lnTo>
                    <a:pt x="2977" y="5439"/>
                  </a:lnTo>
                  <a:lnTo>
                    <a:pt x="2964" y="5439"/>
                  </a:lnTo>
                  <a:cubicBezTo>
                    <a:pt x="2964" y="5439"/>
                    <a:pt x="2964" y="5425"/>
                    <a:pt x="2977" y="5398"/>
                  </a:cubicBezTo>
                  <a:cubicBezTo>
                    <a:pt x="3004" y="5358"/>
                    <a:pt x="3018" y="5330"/>
                    <a:pt x="3018" y="5303"/>
                  </a:cubicBezTo>
                  <a:lnTo>
                    <a:pt x="3018" y="5303"/>
                  </a:lnTo>
                  <a:cubicBezTo>
                    <a:pt x="2829" y="5520"/>
                    <a:pt x="2666" y="5763"/>
                    <a:pt x="2490" y="5994"/>
                  </a:cubicBezTo>
                  <a:cubicBezTo>
                    <a:pt x="2463" y="6061"/>
                    <a:pt x="2409" y="6169"/>
                    <a:pt x="2423" y="6196"/>
                  </a:cubicBezTo>
                  <a:cubicBezTo>
                    <a:pt x="2423" y="6200"/>
                    <a:pt x="2425" y="6202"/>
                    <a:pt x="2431" y="6202"/>
                  </a:cubicBezTo>
                  <a:cubicBezTo>
                    <a:pt x="2444" y="6202"/>
                    <a:pt x="2474" y="6189"/>
                    <a:pt x="2504" y="6169"/>
                  </a:cubicBezTo>
                  <a:cubicBezTo>
                    <a:pt x="2517" y="6156"/>
                    <a:pt x="2524" y="6149"/>
                    <a:pt x="2527" y="6149"/>
                  </a:cubicBezTo>
                  <a:cubicBezTo>
                    <a:pt x="2531" y="6149"/>
                    <a:pt x="2531" y="6156"/>
                    <a:pt x="2531" y="6169"/>
                  </a:cubicBezTo>
                  <a:cubicBezTo>
                    <a:pt x="2504" y="6196"/>
                    <a:pt x="2477" y="6237"/>
                    <a:pt x="2477" y="6264"/>
                  </a:cubicBezTo>
                  <a:cubicBezTo>
                    <a:pt x="2477" y="6271"/>
                    <a:pt x="2480" y="6274"/>
                    <a:pt x="2485" y="6274"/>
                  </a:cubicBezTo>
                  <a:cubicBezTo>
                    <a:pt x="2490" y="6274"/>
                    <a:pt x="2497" y="6271"/>
                    <a:pt x="2504" y="6264"/>
                  </a:cubicBezTo>
                  <a:lnTo>
                    <a:pt x="2531" y="6251"/>
                  </a:lnTo>
                  <a:lnTo>
                    <a:pt x="2544" y="6237"/>
                  </a:lnTo>
                  <a:lnTo>
                    <a:pt x="2598" y="6183"/>
                  </a:lnTo>
                  <a:lnTo>
                    <a:pt x="2680" y="6102"/>
                  </a:lnTo>
                  <a:lnTo>
                    <a:pt x="2680" y="6102"/>
                  </a:lnTo>
                  <a:cubicBezTo>
                    <a:pt x="2626" y="6169"/>
                    <a:pt x="2571" y="6210"/>
                    <a:pt x="2544" y="6264"/>
                  </a:cubicBezTo>
                  <a:cubicBezTo>
                    <a:pt x="2490" y="6318"/>
                    <a:pt x="2463" y="6372"/>
                    <a:pt x="2436" y="6399"/>
                  </a:cubicBezTo>
                  <a:cubicBezTo>
                    <a:pt x="2436" y="6413"/>
                    <a:pt x="2436" y="6440"/>
                    <a:pt x="2463" y="6454"/>
                  </a:cubicBezTo>
                  <a:lnTo>
                    <a:pt x="2463" y="6467"/>
                  </a:lnTo>
                  <a:cubicBezTo>
                    <a:pt x="2463" y="6500"/>
                    <a:pt x="2472" y="6525"/>
                    <a:pt x="2491" y="6525"/>
                  </a:cubicBezTo>
                  <a:cubicBezTo>
                    <a:pt x="2495" y="6525"/>
                    <a:pt x="2499" y="6524"/>
                    <a:pt x="2504" y="6521"/>
                  </a:cubicBezTo>
                  <a:cubicBezTo>
                    <a:pt x="2531" y="6508"/>
                    <a:pt x="2544" y="6508"/>
                    <a:pt x="2571" y="6481"/>
                  </a:cubicBezTo>
                  <a:cubicBezTo>
                    <a:pt x="2612" y="6467"/>
                    <a:pt x="2666" y="6454"/>
                    <a:pt x="2693" y="6413"/>
                  </a:cubicBezTo>
                  <a:cubicBezTo>
                    <a:pt x="2747" y="6386"/>
                    <a:pt x="2761" y="6345"/>
                    <a:pt x="2801" y="6318"/>
                  </a:cubicBezTo>
                  <a:cubicBezTo>
                    <a:pt x="2815" y="6278"/>
                    <a:pt x="2842" y="6264"/>
                    <a:pt x="2883" y="6237"/>
                  </a:cubicBezTo>
                  <a:cubicBezTo>
                    <a:pt x="2937" y="6196"/>
                    <a:pt x="2977" y="6196"/>
                    <a:pt x="3004" y="6196"/>
                  </a:cubicBezTo>
                  <a:lnTo>
                    <a:pt x="3031" y="6196"/>
                  </a:lnTo>
                  <a:cubicBezTo>
                    <a:pt x="3031" y="6210"/>
                    <a:pt x="3031" y="6210"/>
                    <a:pt x="3018" y="6210"/>
                  </a:cubicBezTo>
                  <a:lnTo>
                    <a:pt x="3004" y="6210"/>
                  </a:lnTo>
                  <a:cubicBezTo>
                    <a:pt x="2964" y="6237"/>
                    <a:pt x="2937" y="6251"/>
                    <a:pt x="2883" y="6278"/>
                  </a:cubicBezTo>
                  <a:cubicBezTo>
                    <a:pt x="2815" y="6332"/>
                    <a:pt x="2747" y="6399"/>
                    <a:pt x="2639" y="6508"/>
                  </a:cubicBezTo>
                  <a:cubicBezTo>
                    <a:pt x="2612" y="6548"/>
                    <a:pt x="2571" y="6575"/>
                    <a:pt x="2558" y="6589"/>
                  </a:cubicBezTo>
                  <a:cubicBezTo>
                    <a:pt x="2531" y="6616"/>
                    <a:pt x="2504" y="6643"/>
                    <a:pt x="2490" y="6670"/>
                  </a:cubicBezTo>
                  <a:cubicBezTo>
                    <a:pt x="2490" y="6684"/>
                    <a:pt x="2490" y="6724"/>
                    <a:pt x="2504" y="6724"/>
                  </a:cubicBezTo>
                  <a:cubicBezTo>
                    <a:pt x="2504" y="6738"/>
                    <a:pt x="2504" y="6751"/>
                    <a:pt x="2531" y="6751"/>
                  </a:cubicBezTo>
                  <a:cubicBezTo>
                    <a:pt x="2531" y="6778"/>
                    <a:pt x="2531" y="6778"/>
                    <a:pt x="2544" y="6792"/>
                  </a:cubicBezTo>
                  <a:cubicBezTo>
                    <a:pt x="2544" y="6805"/>
                    <a:pt x="2544" y="6805"/>
                    <a:pt x="2558" y="6819"/>
                  </a:cubicBezTo>
                  <a:cubicBezTo>
                    <a:pt x="2558" y="6846"/>
                    <a:pt x="2558" y="6859"/>
                    <a:pt x="2571" y="6859"/>
                  </a:cubicBezTo>
                  <a:cubicBezTo>
                    <a:pt x="2612" y="6859"/>
                    <a:pt x="2639" y="6859"/>
                    <a:pt x="2680" y="6846"/>
                  </a:cubicBezTo>
                  <a:cubicBezTo>
                    <a:pt x="2693" y="6846"/>
                    <a:pt x="2707" y="6819"/>
                    <a:pt x="2734" y="6819"/>
                  </a:cubicBezTo>
                  <a:cubicBezTo>
                    <a:pt x="2747" y="6819"/>
                    <a:pt x="2747" y="6819"/>
                    <a:pt x="2761" y="6805"/>
                  </a:cubicBezTo>
                  <a:cubicBezTo>
                    <a:pt x="2783" y="6801"/>
                    <a:pt x="2804" y="6796"/>
                    <a:pt x="2822" y="6796"/>
                  </a:cubicBezTo>
                  <a:cubicBezTo>
                    <a:pt x="2859" y="6796"/>
                    <a:pt x="2883" y="6814"/>
                    <a:pt x="2883" y="6887"/>
                  </a:cubicBezTo>
                  <a:cubicBezTo>
                    <a:pt x="2883" y="6914"/>
                    <a:pt x="2883" y="6914"/>
                    <a:pt x="2896" y="6914"/>
                  </a:cubicBezTo>
                  <a:cubicBezTo>
                    <a:pt x="2896" y="6924"/>
                    <a:pt x="2899" y="6933"/>
                    <a:pt x="2903" y="6941"/>
                  </a:cubicBezTo>
                  <a:lnTo>
                    <a:pt x="2896" y="6941"/>
                  </a:lnTo>
                  <a:cubicBezTo>
                    <a:pt x="2896" y="6927"/>
                    <a:pt x="2883" y="6927"/>
                    <a:pt x="2883" y="6927"/>
                  </a:cubicBezTo>
                  <a:lnTo>
                    <a:pt x="2869" y="6927"/>
                  </a:lnTo>
                  <a:cubicBezTo>
                    <a:pt x="2855" y="6898"/>
                    <a:pt x="2836" y="6885"/>
                    <a:pt x="2814" y="6885"/>
                  </a:cubicBezTo>
                  <a:cubicBezTo>
                    <a:pt x="2795" y="6885"/>
                    <a:pt x="2772" y="6895"/>
                    <a:pt x="2747" y="6914"/>
                  </a:cubicBezTo>
                  <a:lnTo>
                    <a:pt x="2693" y="6954"/>
                  </a:lnTo>
                  <a:lnTo>
                    <a:pt x="2639" y="7008"/>
                  </a:lnTo>
                  <a:cubicBezTo>
                    <a:pt x="2612" y="7022"/>
                    <a:pt x="2436" y="7062"/>
                    <a:pt x="2341" y="7076"/>
                  </a:cubicBezTo>
                  <a:cubicBezTo>
                    <a:pt x="2328" y="7076"/>
                    <a:pt x="2301" y="7076"/>
                    <a:pt x="2287" y="7090"/>
                  </a:cubicBezTo>
                  <a:cubicBezTo>
                    <a:pt x="2279" y="7082"/>
                    <a:pt x="2272" y="7074"/>
                    <a:pt x="2259" y="7074"/>
                  </a:cubicBezTo>
                  <a:cubicBezTo>
                    <a:pt x="2249" y="7074"/>
                    <a:pt x="2237" y="7078"/>
                    <a:pt x="2220" y="7090"/>
                  </a:cubicBezTo>
                  <a:cubicBezTo>
                    <a:pt x="2220" y="7076"/>
                    <a:pt x="2206" y="7076"/>
                    <a:pt x="2193" y="7076"/>
                  </a:cubicBezTo>
                  <a:cubicBezTo>
                    <a:pt x="2184" y="7068"/>
                    <a:pt x="2176" y="7064"/>
                    <a:pt x="2167" y="7064"/>
                  </a:cubicBezTo>
                  <a:cubicBezTo>
                    <a:pt x="2147" y="7064"/>
                    <a:pt x="2126" y="7080"/>
                    <a:pt x="2098" y="7090"/>
                  </a:cubicBezTo>
                  <a:cubicBezTo>
                    <a:pt x="2084" y="7117"/>
                    <a:pt x="2071" y="7117"/>
                    <a:pt x="2071" y="7130"/>
                  </a:cubicBezTo>
                  <a:cubicBezTo>
                    <a:pt x="2057" y="7130"/>
                    <a:pt x="2057" y="7144"/>
                    <a:pt x="2057" y="7144"/>
                  </a:cubicBezTo>
                  <a:cubicBezTo>
                    <a:pt x="2017" y="7184"/>
                    <a:pt x="2003" y="7198"/>
                    <a:pt x="1963" y="7279"/>
                  </a:cubicBezTo>
                  <a:cubicBezTo>
                    <a:pt x="1949" y="7333"/>
                    <a:pt x="1935" y="7360"/>
                    <a:pt x="1895" y="7401"/>
                  </a:cubicBezTo>
                  <a:lnTo>
                    <a:pt x="1881" y="7401"/>
                  </a:lnTo>
                  <a:lnTo>
                    <a:pt x="1881" y="7387"/>
                  </a:lnTo>
                  <a:lnTo>
                    <a:pt x="1881" y="7360"/>
                  </a:lnTo>
                  <a:lnTo>
                    <a:pt x="1881" y="7347"/>
                  </a:lnTo>
                  <a:cubicBezTo>
                    <a:pt x="1895" y="7333"/>
                    <a:pt x="1922" y="7292"/>
                    <a:pt x="1922" y="7279"/>
                  </a:cubicBezTo>
                  <a:cubicBezTo>
                    <a:pt x="1922" y="7265"/>
                    <a:pt x="1895" y="7265"/>
                    <a:pt x="1881" y="7265"/>
                  </a:cubicBezTo>
                  <a:lnTo>
                    <a:pt x="1881" y="7252"/>
                  </a:lnTo>
                  <a:lnTo>
                    <a:pt x="1881" y="7225"/>
                  </a:lnTo>
                  <a:lnTo>
                    <a:pt x="1881" y="7198"/>
                  </a:lnTo>
                  <a:cubicBezTo>
                    <a:pt x="1881" y="7164"/>
                    <a:pt x="1890" y="7140"/>
                    <a:pt x="1879" y="7140"/>
                  </a:cubicBezTo>
                  <a:cubicBezTo>
                    <a:pt x="1876" y="7140"/>
                    <a:pt x="1873" y="7141"/>
                    <a:pt x="1868" y="7144"/>
                  </a:cubicBezTo>
                  <a:lnTo>
                    <a:pt x="1854" y="7144"/>
                  </a:lnTo>
                  <a:cubicBezTo>
                    <a:pt x="1827" y="7157"/>
                    <a:pt x="1814" y="7198"/>
                    <a:pt x="1814" y="7211"/>
                  </a:cubicBezTo>
                  <a:cubicBezTo>
                    <a:pt x="1814" y="7225"/>
                    <a:pt x="1800" y="7252"/>
                    <a:pt x="1800" y="7252"/>
                  </a:cubicBezTo>
                  <a:cubicBezTo>
                    <a:pt x="1787" y="7265"/>
                    <a:pt x="1787" y="7279"/>
                    <a:pt x="1787" y="7292"/>
                  </a:cubicBezTo>
                  <a:lnTo>
                    <a:pt x="1787" y="7320"/>
                  </a:lnTo>
                  <a:cubicBezTo>
                    <a:pt x="1746" y="7360"/>
                    <a:pt x="1732" y="7414"/>
                    <a:pt x="1719" y="7468"/>
                  </a:cubicBezTo>
                  <a:cubicBezTo>
                    <a:pt x="1719" y="7495"/>
                    <a:pt x="1692" y="7523"/>
                    <a:pt x="1692" y="7523"/>
                  </a:cubicBezTo>
                  <a:lnTo>
                    <a:pt x="1678" y="7523"/>
                  </a:lnTo>
                  <a:lnTo>
                    <a:pt x="1678" y="7495"/>
                  </a:lnTo>
                  <a:cubicBezTo>
                    <a:pt x="1678" y="7486"/>
                    <a:pt x="1678" y="7476"/>
                    <a:pt x="1669" y="7476"/>
                  </a:cubicBezTo>
                  <a:cubicBezTo>
                    <a:pt x="1665" y="7476"/>
                    <a:pt x="1659" y="7478"/>
                    <a:pt x="1651" y="7482"/>
                  </a:cubicBezTo>
                  <a:lnTo>
                    <a:pt x="1651" y="7428"/>
                  </a:lnTo>
                  <a:lnTo>
                    <a:pt x="1651" y="7414"/>
                  </a:lnTo>
                  <a:cubicBezTo>
                    <a:pt x="839" y="8889"/>
                    <a:pt x="271" y="10513"/>
                    <a:pt x="1" y="12218"/>
                  </a:cubicBezTo>
                  <a:lnTo>
                    <a:pt x="28" y="12218"/>
                  </a:lnTo>
                  <a:cubicBezTo>
                    <a:pt x="28" y="12231"/>
                    <a:pt x="28" y="12258"/>
                    <a:pt x="41" y="12272"/>
                  </a:cubicBezTo>
                  <a:cubicBezTo>
                    <a:pt x="41" y="12299"/>
                    <a:pt x="55" y="12299"/>
                    <a:pt x="68" y="12299"/>
                  </a:cubicBezTo>
                  <a:lnTo>
                    <a:pt x="109" y="12299"/>
                  </a:lnTo>
                  <a:cubicBezTo>
                    <a:pt x="163" y="12299"/>
                    <a:pt x="176" y="12340"/>
                    <a:pt x="163" y="12421"/>
                  </a:cubicBezTo>
                  <a:cubicBezTo>
                    <a:pt x="163" y="12434"/>
                    <a:pt x="163" y="12434"/>
                    <a:pt x="176" y="12434"/>
                  </a:cubicBezTo>
                  <a:lnTo>
                    <a:pt x="190" y="12461"/>
                  </a:lnTo>
                  <a:cubicBezTo>
                    <a:pt x="190" y="12461"/>
                    <a:pt x="190" y="12475"/>
                    <a:pt x="203" y="12488"/>
                  </a:cubicBezTo>
                  <a:cubicBezTo>
                    <a:pt x="231" y="12488"/>
                    <a:pt x="244" y="12529"/>
                    <a:pt x="244" y="12556"/>
                  </a:cubicBezTo>
                  <a:cubicBezTo>
                    <a:pt x="244" y="12570"/>
                    <a:pt x="258" y="12610"/>
                    <a:pt x="271" y="12624"/>
                  </a:cubicBezTo>
                  <a:lnTo>
                    <a:pt x="271" y="12664"/>
                  </a:lnTo>
                  <a:cubicBezTo>
                    <a:pt x="271" y="12705"/>
                    <a:pt x="298" y="12759"/>
                    <a:pt x="325" y="12773"/>
                  </a:cubicBezTo>
                  <a:cubicBezTo>
                    <a:pt x="325" y="12773"/>
                    <a:pt x="339" y="12773"/>
                    <a:pt x="339" y="12759"/>
                  </a:cubicBezTo>
                  <a:cubicBezTo>
                    <a:pt x="366" y="12705"/>
                    <a:pt x="366" y="12678"/>
                    <a:pt x="366" y="12637"/>
                  </a:cubicBezTo>
                  <a:cubicBezTo>
                    <a:pt x="366" y="12678"/>
                    <a:pt x="366" y="12732"/>
                    <a:pt x="379" y="12732"/>
                  </a:cubicBezTo>
                  <a:cubicBezTo>
                    <a:pt x="433" y="12746"/>
                    <a:pt x="474" y="12800"/>
                    <a:pt x="461" y="12935"/>
                  </a:cubicBezTo>
                  <a:cubicBezTo>
                    <a:pt x="461" y="13003"/>
                    <a:pt x="474" y="13016"/>
                    <a:pt x="515" y="13030"/>
                  </a:cubicBezTo>
                  <a:lnTo>
                    <a:pt x="528" y="13030"/>
                  </a:lnTo>
                  <a:cubicBezTo>
                    <a:pt x="542" y="13016"/>
                    <a:pt x="542" y="13003"/>
                    <a:pt x="542" y="12976"/>
                  </a:cubicBezTo>
                  <a:lnTo>
                    <a:pt x="542" y="12962"/>
                  </a:lnTo>
                  <a:cubicBezTo>
                    <a:pt x="569" y="12976"/>
                    <a:pt x="582" y="12976"/>
                    <a:pt x="596" y="12976"/>
                  </a:cubicBezTo>
                  <a:lnTo>
                    <a:pt x="609" y="12962"/>
                  </a:lnTo>
                  <a:cubicBezTo>
                    <a:pt x="650" y="12935"/>
                    <a:pt x="650" y="12894"/>
                    <a:pt x="636" y="12827"/>
                  </a:cubicBezTo>
                  <a:lnTo>
                    <a:pt x="636" y="12800"/>
                  </a:lnTo>
                  <a:lnTo>
                    <a:pt x="650" y="12773"/>
                  </a:lnTo>
                  <a:cubicBezTo>
                    <a:pt x="656" y="12767"/>
                    <a:pt x="668" y="12760"/>
                    <a:pt x="678" y="12760"/>
                  </a:cubicBezTo>
                  <a:cubicBezTo>
                    <a:pt x="692" y="12760"/>
                    <a:pt x="704" y="12770"/>
                    <a:pt x="704" y="12800"/>
                  </a:cubicBezTo>
                  <a:lnTo>
                    <a:pt x="704" y="12813"/>
                  </a:lnTo>
                  <a:cubicBezTo>
                    <a:pt x="704" y="12837"/>
                    <a:pt x="704" y="12870"/>
                    <a:pt x="722" y="12870"/>
                  </a:cubicBezTo>
                  <a:cubicBezTo>
                    <a:pt x="724" y="12870"/>
                    <a:pt x="727" y="12869"/>
                    <a:pt x="731" y="12867"/>
                  </a:cubicBezTo>
                  <a:lnTo>
                    <a:pt x="745" y="12840"/>
                  </a:lnTo>
                  <a:cubicBezTo>
                    <a:pt x="763" y="12840"/>
                    <a:pt x="769" y="12834"/>
                    <a:pt x="771" y="12834"/>
                  </a:cubicBezTo>
                  <a:cubicBezTo>
                    <a:pt x="772" y="12834"/>
                    <a:pt x="772" y="12836"/>
                    <a:pt x="772" y="12840"/>
                  </a:cubicBezTo>
                  <a:lnTo>
                    <a:pt x="772" y="12894"/>
                  </a:lnTo>
                  <a:cubicBezTo>
                    <a:pt x="772" y="12908"/>
                    <a:pt x="745" y="12948"/>
                    <a:pt x="772" y="12962"/>
                  </a:cubicBezTo>
                  <a:cubicBezTo>
                    <a:pt x="731" y="13016"/>
                    <a:pt x="745" y="13070"/>
                    <a:pt x="745" y="13097"/>
                  </a:cubicBezTo>
                  <a:cubicBezTo>
                    <a:pt x="745" y="13111"/>
                    <a:pt x="772" y="13138"/>
                    <a:pt x="772" y="13138"/>
                  </a:cubicBezTo>
                  <a:cubicBezTo>
                    <a:pt x="772" y="13165"/>
                    <a:pt x="785" y="13206"/>
                    <a:pt x="799" y="13219"/>
                  </a:cubicBezTo>
                  <a:cubicBezTo>
                    <a:pt x="806" y="13226"/>
                    <a:pt x="819" y="13229"/>
                    <a:pt x="834" y="13229"/>
                  </a:cubicBezTo>
                  <a:cubicBezTo>
                    <a:pt x="850" y="13229"/>
                    <a:pt x="866" y="13226"/>
                    <a:pt x="880" y="13219"/>
                  </a:cubicBezTo>
                  <a:lnTo>
                    <a:pt x="934" y="13165"/>
                  </a:lnTo>
                  <a:cubicBezTo>
                    <a:pt x="934" y="13287"/>
                    <a:pt x="978" y="13343"/>
                    <a:pt x="1036" y="13343"/>
                  </a:cubicBezTo>
                  <a:cubicBezTo>
                    <a:pt x="1043" y="13343"/>
                    <a:pt x="1049" y="13342"/>
                    <a:pt x="1056" y="13341"/>
                  </a:cubicBezTo>
                  <a:cubicBezTo>
                    <a:pt x="1110" y="13341"/>
                    <a:pt x="1110" y="13381"/>
                    <a:pt x="1124" y="13476"/>
                  </a:cubicBezTo>
                  <a:cubicBezTo>
                    <a:pt x="1124" y="13544"/>
                    <a:pt x="1137" y="13584"/>
                    <a:pt x="1151" y="13625"/>
                  </a:cubicBezTo>
                  <a:cubicBezTo>
                    <a:pt x="1151" y="13639"/>
                    <a:pt x="1137" y="13652"/>
                    <a:pt x="1124" y="13652"/>
                  </a:cubicBezTo>
                  <a:cubicBezTo>
                    <a:pt x="1083" y="13693"/>
                    <a:pt x="1069" y="13706"/>
                    <a:pt x="1069" y="13747"/>
                  </a:cubicBezTo>
                  <a:cubicBezTo>
                    <a:pt x="1069" y="13774"/>
                    <a:pt x="1083" y="13787"/>
                    <a:pt x="1124" y="13787"/>
                  </a:cubicBezTo>
                  <a:cubicBezTo>
                    <a:pt x="1124" y="13871"/>
                    <a:pt x="1149" y="13891"/>
                    <a:pt x="1187" y="13891"/>
                  </a:cubicBezTo>
                  <a:cubicBezTo>
                    <a:pt x="1204" y="13891"/>
                    <a:pt x="1224" y="13886"/>
                    <a:pt x="1245" y="13882"/>
                  </a:cubicBezTo>
                  <a:lnTo>
                    <a:pt x="1259" y="13896"/>
                  </a:lnTo>
                  <a:cubicBezTo>
                    <a:pt x="1286" y="13896"/>
                    <a:pt x="1327" y="13896"/>
                    <a:pt x="1327" y="13950"/>
                  </a:cubicBezTo>
                  <a:cubicBezTo>
                    <a:pt x="1557" y="13977"/>
                    <a:pt x="1611" y="14166"/>
                    <a:pt x="1651" y="14315"/>
                  </a:cubicBezTo>
                  <a:cubicBezTo>
                    <a:pt x="1651" y="14329"/>
                    <a:pt x="1665" y="14356"/>
                    <a:pt x="1665" y="14369"/>
                  </a:cubicBezTo>
                  <a:cubicBezTo>
                    <a:pt x="1692" y="14491"/>
                    <a:pt x="1719" y="14518"/>
                    <a:pt x="1692" y="14708"/>
                  </a:cubicBezTo>
                  <a:lnTo>
                    <a:pt x="1692" y="14897"/>
                  </a:lnTo>
                  <a:lnTo>
                    <a:pt x="1692" y="15100"/>
                  </a:lnTo>
                  <a:cubicBezTo>
                    <a:pt x="1678" y="15208"/>
                    <a:pt x="1678" y="15343"/>
                    <a:pt x="1719" y="15452"/>
                  </a:cubicBezTo>
                  <a:cubicBezTo>
                    <a:pt x="1746" y="15533"/>
                    <a:pt x="1746" y="15614"/>
                    <a:pt x="1732" y="15736"/>
                  </a:cubicBezTo>
                  <a:cubicBezTo>
                    <a:pt x="1719" y="15804"/>
                    <a:pt x="1854" y="16088"/>
                    <a:pt x="1895" y="16128"/>
                  </a:cubicBezTo>
                  <a:cubicBezTo>
                    <a:pt x="1922" y="16182"/>
                    <a:pt x="1949" y="16209"/>
                    <a:pt x="1990" y="16250"/>
                  </a:cubicBezTo>
                  <a:cubicBezTo>
                    <a:pt x="2017" y="16277"/>
                    <a:pt x="2057" y="16331"/>
                    <a:pt x="2071" y="16385"/>
                  </a:cubicBezTo>
                  <a:cubicBezTo>
                    <a:pt x="2071" y="16399"/>
                    <a:pt x="2084" y="16399"/>
                    <a:pt x="2125" y="16399"/>
                  </a:cubicBezTo>
                  <a:lnTo>
                    <a:pt x="2125" y="16426"/>
                  </a:lnTo>
                  <a:cubicBezTo>
                    <a:pt x="2125" y="16467"/>
                    <a:pt x="2125" y="16494"/>
                    <a:pt x="2152" y="16521"/>
                  </a:cubicBezTo>
                  <a:cubicBezTo>
                    <a:pt x="2165" y="16561"/>
                    <a:pt x="2206" y="16561"/>
                    <a:pt x="2260" y="16588"/>
                  </a:cubicBezTo>
                  <a:lnTo>
                    <a:pt x="2274" y="16588"/>
                  </a:lnTo>
                  <a:lnTo>
                    <a:pt x="2287" y="16602"/>
                  </a:lnTo>
                  <a:lnTo>
                    <a:pt x="2301" y="16615"/>
                  </a:lnTo>
                  <a:lnTo>
                    <a:pt x="2328" y="16629"/>
                  </a:lnTo>
                  <a:lnTo>
                    <a:pt x="2341" y="16629"/>
                  </a:lnTo>
                  <a:lnTo>
                    <a:pt x="2341" y="16670"/>
                  </a:lnTo>
                  <a:cubicBezTo>
                    <a:pt x="2341" y="16724"/>
                    <a:pt x="2341" y="16764"/>
                    <a:pt x="2423" y="16764"/>
                  </a:cubicBezTo>
                  <a:cubicBezTo>
                    <a:pt x="2463" y="16764"/>
                    <a:pt x="2477" y="16764"/>
                    <a:pt x="2477" y="16818"/>
                  </a:cubicBezTo>
                  <a:lnTo>
                    <a:pt x="2477" y="16832"/>
                  </a:lnTo>
                  <a:cubicBezTo>
                    <a:pt x="2477" y="16832"/>
                    <a:pt x="2483" y="16844"/>
                    <a:pt x="2491" y="16844"/>
                  </a:cubicBezTo>
                  <a:cubicBezTo>
                    <a:pt x="2495" y="16844"/>
                    <a:pt x="2499" y="16841"/>
                    <a:pt x="2504" y="16832"/>
                  </a:cubicBezTo>
                  <a:cubicBezTo>
                    <a:pt x="2531" y="16832"/>
                    <a:pt x="2531" y="16818"/>
                    <a:pt x="2544" y="16818"/>
                  </a:cubicBezTo>
                  <a:cubicBezTo>
                    <a:pt x="2558" y="16791"/>
                    <a:pt x="2571" y="16764"/>
                    <a:pt x="2598" y="16764"/>
                  </a:cubicBezTo>
                  <a:cubicBezTo>
                    <a:pt x="2612" y="16764"/>
                    <a:pt x="2626" y="16764"/>
                    <a:pt x="2666" y="16791"/>
                  </a:cubicBezTo>
                  <a:cubicBezTo>
                    <a:pt x="2774" y="16832"/>
                    <a:pt x="2869" y="16886"/>
                    <a:pt x="2883" y="17008"/>
                  </a:cubicBezTo>
                  <a:cubicBezTo>
                    <a:pt x="2883" y="17021"/>
                    <a:pt x="2896" y="17021"/>
                    <a:pt x="2896" y="17021"/>
                  </a:cubicBezTo>
                  <a:lnTo>
                    <a:pt x="2896" y="17035"/>
                  </a:lnTo>
                  <a:cubicBezTo>
                    <a:pt x="2896" y="17062"/>
                    <a:pt x="2910" y="17062"/>
                    <a:pt x="2937" y="17062"/>
                  </a:cubicBezTo>
                  <a:cubicBezTo>
                    <a:pt x="2937" y="17089"/>
                    <a:pt x="2950" y="17103"/>
                    <a:pt x="2977" y="17103"/>
                  </a:cubicBezTo>
                  <a:cubicBezTo>
                    <a:pt x="3004" y="17197"/>
                    <a:pt x="3031" y="17278"/>
                    <a:pt x="3086" y="17346"/>
                  </a:cubicBezTo>
                  <a:cubicBezTo>
                    <a:pt x="3086" y="17360"/>
                    <a:pt x="3099" y="17373"/>
                    <a:pt x="3099" y="17373"/>
                  </a:cubicBezTo>
                  <a:cubicBezTo>
                    <a:pt x="3136" y="17435"/>
                    <a:pt x="3162" y="17497"/>
                    <a:pt x="3249" y="17497"/>
                  </a:cubicBezTo>
                  <a:cubicBezTo>
                    <a:pt x="3257" y="17497"/>
                    <a:pt x="3266" y="17496"/>
                    <a:pt x="3275" y="17495"/>
                  </a:cubicBezTo>
                  <a:lnTo>
                    <a:pt x="3289" y="17508"/>
                  </a:lnTo>
                  <a:cubicBezTo>
                    <a:pt x="3302" y="17549"/>
                    <a:pt x="3316" y="17576"/>
                    <a:pt x="3356" y="17576"/>
                  </a:cubicBezTo>
                  <a:cubicBezTo>
                    <a:pt x="3356" y="17617"/>
                    <a:pt x="3370" y="17617"/>
                    <a:pt x="3383" y="17617"/>
                  </a:cubicBezTo>
                  <a:lnTo>
                    <a:pt x="3383" y="17630"/>
                  </a:lnTo>
                  <a:cubicBezTo>
                    <a:pt x="3410" y="17671"/>
                    <a:pt x="3424" y="17698"/>
                    <a:pt x="3383" y="17738"/>
                  </a:cubicBezTo>
                  <a:cubicBezTo>
                    <a:pt x="3370" y="17738"/>
                    <a:pt x="3370" y="17752"/>
                    <a:pt x="3356" y="17752"/>
                  </a:cubicBezTo>
                  <a:cubicBezTo>
                    <a:pt x="3343" y="17752"/>
                    <a:pt x="3316" y="17752"/>
                    <a:pt x="3302" y="17711"/>
                  </a:cubicBezTo>
                  <a:cubicBezTo>
                    <a:pt x="3302" y="17700"/>
                    <a:pt x="3302" y="17681"/>
                    <a:pt x="3288" y="17681"/>
                  </a:cubicBezTo>
                  <a:cubicBezTo>
                    <a:pt x="3284" y="17681"/>
                    <a:pt x="3280" y="17682"/>
                    <a:pt x="3275" y="17684"/>
                  </a:cubicBezTo>
                  <a:cubicBezTo>
                    <a:pt x="3275" y="17684"/>
                    <a:pt x="3248" y="17684"/>
                    <a:pt x="3248" y="17698"/>
                  </a:cubicBezTo>
                  <a:cubicBezTo>
                    <a:pt x="3234" y="17711"/>
                    <a:pt x="3234" y="17738"/>
                    <a:pt x="3234" y="17752"/>
                  </a:cubicBezTo>
                  <a:cubicBezTo>
                    <a:pt x="3234" y="17766"/>
                    <a:pt x="3248" y="17779"/>
                    <a:pt x="3275" y="17806"/>
                  </a:cubicBezTo>
                  <a:cubicBezTo>
                    <a:pt x="3289" y="17806"/>
                    <a:pt x="3289" y="17820"/>
                    <a:pt x="3289" y="17833"/>
                  </a:cubicBezTo>
                  <a:cubicBezTo>
                    <a:pt x="3302" y="17847"/>
                    <a:pt x="3316" y="17887"/>
                    <a:pt x="3343" y="17887"/>
                  </a:cubicBezTo>
                  <a:lnTo>
                    <a:pt x="3356" y="17901"/>
                  </a:lnTo>
                  <a:cubicBezTo>
                    <a:pt x="3380" y="17913"/>
                    <a:pt x="3403" y="17944"/>
                    <a:pt x="3435" y="17944"/>
                  </a:cubicBezTo>
                  <a:cubicBezTo>
                    <a:pt x="3440" y="17944"/>
                    <a:pt x="3445" y="17943"/>
                    <a:pt x="3451" y="17941"/>
                  </a:cubicBezTo>
                  <a:cubicBezTo>
                    <a:pt x="3451" y="17969"/>
                    <a:pt x="3492" y="17969"/>
                    <a:pt x="3505" y="17969"/>
                  </a:cubicBezTo>
                  <a:cubicBezTo>
                    <a:pt x="3546" y="17982"/>
                    <a:pt x="3559" y="17982"/>
                    <a:pt x="3586" y="18009"/>
                  </a:cubicBezTo>
                  <a:cubicBezTo>
                    <a:pt x="3613" y="18009"/>
                    <a:pt x="3627" y="18009"/>
                    <a:pt x="3640" y="18023"/>
                  </a:cubicBezTo>
                  <a:cubicBezTo>
                    <a:pt x="3654" y="18036"/>
                    <a:pt x="3694" y="18050"/>
                    <a:pt x="3708" y="18050"/>
                  </a:cubicBezTo>
                  <a:cubicBezTo>
                    <a:pt x="3749" y="18117"/>
                    <a:pt x="3749" y="18171"/>
                    <a:pt x="3749" y="18253"/>
                  </a:cubicBezTo>
                  <a:lnTo>
                    <a:pt x="3749" y="18280"/>
                  </a:lnTo>
                  <a:cubicBezTo>
                    <a:pt x="3749" y="18293"/>
                    <a:pt x="3749" y="18320"/>
                    <a:pt x="3762" y="18347"/>
                  </a:cubicBezTo>
                  <a:cubicBezTo>
                    <a:pt x="3762" y="18347"/>
                    <a:pt x="3768" y="18353"/>
                    <a:pt x="3776" y="18353"/>
                  </a:cubicBezTo>
                  <a:cubicBezTo>
                    <a:pt x="3780" y="18353"/>
                    <a:pt x="3785" y="18352"/>
                    <a:pt x="3789" y="18347"/>
                  </a:cubicBezTo>
                  <a:cubicBezTo>
                    <a:pt x="3830" y="18347"/>
                    <a:pt x="3857" y="18361"/>
                    <a:pt x="3884" y="18374"/>
                  </a:cubicBezTo>
                  <a:cubicBezTo>
                    <a:pt x="3897" y="18388"/>
                    <a:pt x="3925" y="18415"/>
                    <a:pt x="3952" y="18415"/>
                  </a:cubicBezTo>
                  <a:lnTo>
                    <a:pt x="3965" y="18429"/>
                  </a:lnTo>
                  <a:cubicBezTo>
                    <a:pt x="3979" y="18442"/>
                    <a:pt x="3979" y="18456"/>
                    <a:pt x="3992" y="18456"/>
                  </a:cubicBezTo>
                  <a:cubicBezTo>
                    <a:pt x="4019" y="18496"/>
                    <a:pt x="4033" y="18496"/>
                    <a:pt x="4046" y="18510"/>
                  </a:cubicBezTo>
                  <a:lnTo>
                    <a:pt x="4060" y="18510"/>
                  </a:lnTo>
                  <a:cubicBezTo>
                    <a:pt x="4087" y="18523"/>
                    <a:pt x="4087" y="18550"/>
                    <a:pt x="4087" y="18564"/>
                  </a:cubicBezTo>
                  <a:cubicBezTo>
                    <a:pt x="4100" y="18591"/>
                    <a:pt x="4114" y="18632"/>
                    <a:pt x="4155" y="18632"/>
                  </a:cubicBezTo>
                  <a:cubicBezTo>
                    <a:pt x="4182" y="18632"/>
                    <a:pt x="4222" y="18564"/>
                    <a:pt x="4222" y="18550"/>
                  </a:cubicBezTo>
                  <a:cubicBezTo>
                    <a:pt x="4222" y="18523"/>
                    <a:pt x="4249" y="18483"/>
                    <a:pt x="4236" y="18442"/>
                  </a:cubicBezTo>
                  <a:cubicBezTo>
                    <a:pt x="4236" y="18429"/>
                    <a:pt x="4195" y="18415"/>
                    <a:pt x="4168" y="18388"/>
                  </a:cubicBezTo>
                  <a:lnTo>
                    <a:pt x="4168" y="18374"/>
                  </a:lnTo>
                  <a:lnTo>
                    <a:pt x="4155" y="18374"/>
                  </a:lnTo>
                  <a:cubicBezTo>
                    <a:pt x="4155" y="18347"/>
                    <a:pt x="4114" y="18347"/>
                    <a:pt x="4114" y="18347"/>
                  </a:cubicBezTo>
                  <a:cubicBezTo>
                    <a:pt x="4046" y="18347"/>
                    <a:pt x="4019" y="18280"/>
                    <a:pt x="3992" y="18212"/>
                  </a:cubicBezTo>
                  <a:cubicBezTo>
                    <a:pt x="3979" y="18171"/>
                    <a:pt x="3979" y="18171"/>
                    <a:pt x="3979" y="18158"/>
                  </a:cubicBezTo>
                  <a:cubicBezTo>
                    <a:pt x="3965" y="18144"/>
                    <a:pt x="3965" y="18117"/>
                    <a:pt x="3952" y="18077"/>
                  </a:cubicBezTo>
                  <a:cubicBezTo>
                    <a:pt x="3911" y="17982"/>
                    <a:pt x="3884" y="17887"/>
                    <a:pt x="3776" y="17847"/>
                  </a:cubicBezTo>
                  <a:cubicBezTo>
                    <a:pt x="3776" y="17833"/>
                    <a:pt x="3776" y="17820"/>
                    <a:pt x="3762" y="17820"/>
                  </a:cubicBezTo>
                  <a:cubicBezTo>
                    <a:pt x="3749" y="17738"/>
                    <a:pt x="3694" y="17684"/>
                    <a:pt x="3640" y="17630"/>
                  </a:cubicBezTo>
                  <a:cubicBezTo>
                    <a:pt x="3640" y="17617"/>
                    <a:pt x="3627" y="17617"/>
                    <a:pt x="3627" y="17617"/>
                  </a:cubicBezTo>
                  <a:cubicBezTo>
                    <a:pt x="3622" y="17598"/>
                    <a:pt x="3614" y="17582"/>
                    <a:pt x="3603" y="17570"/>
                  </a:cubicBezTo>
                  <a:lnTo>
                    <a:pt x="3603" y="17570"/>
                  </a:lnTo>
                  <a:cubicBezTo>
                    <a:pt x="3609" y="17572"/>
                    <a:pt x="3613" y="17573"/>
                    <a:pt x="3617" y="17573"/>
                  </a:cubicBezTo>
                  <a:cubicBezTo>
                    <a:pt x="3623" y="17573"/>
                    <a:pt x="3627" y="17569"/>
                    <a:pt x="3627" y="17563"/>
                  </a:cubicBezTo>
                  <a:cubicBezTo>
                    <a:pt x="3640" y="17563"/>
                    <a:pt x="3654" y="17549"/>
                    <a:pt x="3681" y="17549"/>
                  </a:cubicBezTo>
                  <a:cubicBezTo>
                    <a:pt x="3708" y="17603"/>
                    <a:pt x="3749" y="17630"/>
                    <a:pt x="3789" y="17671"/>
                  </a:cubicBezTo>
                  <a:cubicBezTo>
                    <a:pt x="3816" y="17671"/>
                    <a:pt x="3816" y="17684"/>
                    <a:pt x="3830" y="17684"/>
                  </a:cubicBezTo>
                  <a:cubicBezTo>
                    <a:pt x="3857" y="17698"/>
                    <a:pt x="3897" y="17711"/>
                    <a:pt x="3911" y="17766"/>
                  </a:cubicBezTo>
                  <a:cubicBezTo>
                    <a:pt x="3925" y="17806"/>
                    <a:pt x="3965" y="17833"/>
                    <a:pt x="4019" y="17833"/>
                  </a:cubicBezTo>
                  <a:cubicBezTo>
                    <a:pt x="4033" y="17874"/>
                    <a:pt x="4060" y="17887"/>
                    <a:pt x="4100" y="17887"/>
                  </a:cubicBezTo>
                  <a:cubicBezTo>
                    <a:pt x="4087" y="18090"/>
                    <a:pt x="4222" y="18117"/>
                    <a:pt x="4330" y="18144"/>
                  </a:cubicBezTo>
                  <a:cubicBezTo>
                    <a:pt x="4330" y="18144"/>
                    <a:pt x="4330" y="18158"/>
                    <a:pt x="4358" y="18158"/>
                  </a:cubicBezTo>
                  <a:cubicBezTo>
                    <a:pt x="4371" y="18212"/>
                    <a:pt x="4385" y="18253"/>
                    <a:pt x="4452" y="18280"/>
                  </a:cubicBezTo>
                  <a:lnTo>
                    <a:pt x="4493" y="18307"/>
                  </a:lnTo>
                  <a:cubicBezTo>
                    <a:pt x="4493" y="18320"/>
                    <a:pt x="4506" y="18347"/>
                    <a:pt x="4560" y="18374"/>
                  </a:cubicBezTo>
                  <a:cubicBezTo>
                    <a:pt x="4588" y="18415"/>
                    <a:pt x="4655" y="18456"/>
                    <a:pt x="4763" y="18564"/>
                  </a:cubicBezTo>
                  <a:cubicBezTo>
                    <a:pt x="4858" y="18645"/>
                    <a:pt x="4858" y="18821"/>
                    <a:pt x="4845" y="18916"/>
                  </a:cubicBezTo>
                  <a:cubicBezTo>
                    <a:pt x="4804" y="18983"/>
                    <a:pt x="4845" y="19037"/>
                    <a:pt x="4872" y="19065"/>
                  </a:cubicBezTo>
                  <a:lnTo>
                    <a:pt x="4899" y="19092"/>
                  </a:lnTo>
                  <a:cubicBezTo>
                    <a:pt x="4899" y="19092"/>
                    <a:pt x="4899" y="19105"/>
                    <a:pt x="4912" y="19105"/>
                  </a:cubicBezTo>
                  <a:cubicBezTo>
                    <a:pt x="4926" y="19119"/>
                    <a:pt x="4939" y="19132"/>
                    <a:pt x="4966" y="19132"/>
                  </a:cubicBezTo>
                  <a:lnTo>
                    <a:pt x="4980" y="19132"/>
                  </a:lnTo>
                  <a:cubicBezTo>
                    <a:pt x="5048" y="19173"/>
                    <a:pt x="5061" y="19186"/>
                    <a:pt x="5129" y="19227"/>
                  </a:cubicBezTo>
                  <a:cubicBezTo>
                    <a:pt x="5183" y="19295"/>
                    <a:pt x="5237" y="19322"/>
                    <a:pt x="5318" y="19322"/>
                  </a:cubicBezTo>
                  <a:cubicBezTo>
                    <a:pt x="5440" y="19322"/>
                    <a:pt x="5535" y="19362"/>
                    <a:pt x="5643" y="19430"/>
                  </a:cubicBezTo>
                  <a:cubicBezTo>
                    <a:pt x="5657" y="19457"/>
                    <a:pt x="5684" y="19470"/>
                    <a:pt x="5724" y="19470"/>
                  </a:cubicBezTo>
                  <a:cubicBezTo>
                    <a:pt x="5738" y="19470"/>
                    <a:pt x="5738" y="19470"/>
                    <a:pt x="5927" y="19511"/>
                  </a:cubicBezTo>
                  <a:cubicBezTo>
                    <a:pt x="5954" y="19511"/>
                    <a:pt x="5981" y="19525"/>
                    <a:pt x="6008" y="19525"/>
                  </a:cubicBezTo>
                  <a:cubicBezTo>
                    <a:pt x="6049" y="19525"/>
                    <a:pt x="6076" y="19538"/>
                    <a:pt x="6117" y="19538"/>
                  </a:cubicBezTo>
                  <a:cubicBezTo>
                    <a:pt x="6234" y="19597"/>
                    <a:pt x="6321" y="19635"/>
                    <a:pt x="6422" y="19635"/>
                  </a:cubicBezTo>
                  <a:cubicBezTo>
                    <a:pt x="6437" y="19635"/>
                    <a:pt x="6453" y="19635"/>
                    <a:pt x="6468" y="19633"/>
                  </a:cubicBezTo>
                  <a:cubicBezTo>
                    <a:pt x="6550" y="19606"/>
                    <a:pt x="6604" y="19579"/>
                    <a:pt x="6631" y="19538"/>
                  </a:cubicBezTo>
                  <a:cubicBezTo>
                    <a:pt x="6671" y="19511"/>
                    <a:pt x="6698" y="19498"/>
                    <a:pt x="6739" y="19498"/>
                  </a:cubicBezTo>
                  <a:cubicBezTo>
                    <a:pt x="6753" y="19493"/>
                    <a:pt x="6767" y="19491"/>
                    <a:pt x="6782" y="19491"/>
                  </a:cubicBezTo>
                  <a:cubicBezTo>
                    <a:pt x="6858" y="19491"/>
                    <a:pt x="6951" y="19545"/>
                    <a:pt x="7064" y="19646"/>
                  </a:cubicBezTo>
                  <a:cubicBezTo>
                    <a:pt x="7104" y="19673"/>
                    <a:pt x="7158" y="19728"/>
                    <a:pt x="7213" y="19741"/>
                  </a:cubicBezTo>
                  <a:cubicBezTo>
                    <a:pt x="7307" y="19836"/>
                    <a:pt x="7416" y="19836"/>
                    <a:pt x="7510" y="19836"/>
                  </a:cubicBezTo>
                  <a:cubicBezTo>
                    <a:pt x="7578" y="19836"/>
                    <a:pt x="7646" y="19836"/>
                    <a:pt x="7713" y="19849"/>
                  </a:cubicBezTo>
                  <a:cubicBezTo>
                    <a:pt x="7767" y="19876"/>
                    <a:pt x="7821" y="19876"/>
                    <a:pt x="7876" y="19876"/>
                  </a:cubicBezTo>
                  <a:cubicBezTo>
                    <a:pt x="7903" y="19876"/>
                    <a:pt x="7916" y="19863"/>
                    <a:pt x="7957" y="19849"/>
                  </a:cubicBezTo>
                  <a:lnTo>
                    <a:pt x="7970" y="19849"/>
                  </a:lnTo>
                  <a:lnTo>
                    <a:pt x="7984" y="19836"/>
                  </a:lnTo>
                  <a:cubicBezTo>
                    <a:pt x="7984" y="19836"/>
                    <a:pt x="8011" y="19836"/>
                    <a:pt x="8011" y="19849"/>
                  </a:cubicBezTo>
                  <a:cubicBezTo>
                    <a:pt x="8052" y="19931"/>
                    <a:pt x="8119" y="19985"/>
                    <a:pt x="8187" y="20039"/>
                  </a:cubicBezTo>
                  <a:cubicBezTo>
                    <a:pt x="8295" y="20106"/>
                    <a:pt x="8390" y="20188"/>
                    <a:pt x="8417" y="20323"/>
                  </a:cubicBezTo>
                  <a:cubicBezTo>
                    <a:pt x="8417" y="20350"/>
                    <a:pt x="8430" y="20377"/>
                    <a:pt x="8444" y="20391"/>
                  </a:cubicBezTo>
                  <a:cubicBezTo>
                    <a:pt x="8457" y="20404"/>
                    <a:pt x="8485" y="20404"/>
                    <a:pt x="8512" y="20404"/>
                  </a:cubicBezTo>
                  <a:cubicBezTo>
                    <a:pt x="8525" y="20445"/>
                    <a:pt x="8552" y="20445"/>
                    <a:pt x="8579" y="20445"/>
                  </a:cubicBezTo>
                  <a:cubicBezTo>
                    <a:pt x="8593" y="20445"/>
                    <a:pt x="8620" y="20418"/>
                    <a:pt x="8620" y="20418"/>
                  </a:cubicBezTo>
                  <a:cubicBezTo>
                    <a:pt x="8633" y="20418"/>
                    <a:pt x="8633" y="20404"/>
                    <a:pt x="8647" y="20404"/>
                  </a:cubicBezTo>
                  <a:cubicBezTo>
                    <a:pt x="8660" y="20458"/>
                    <a:pt x="8701" y="20472"/>
                    <a:pt x="8769" y="20472"/>
                  </a:cubicBezTo>
                  <a:cubicBezTo>
                    <a:pt x="8849" y="20605"/>
                    <a:pt x="8935" y="20645"/>
                    <a:pt x="9031" y="20645"/>
                  </a:cubicBezTo>
                  <a:cubicBezTo>
                    <a:pt x="9077" y="20645"/>
                    <a:pt x="9126" y="20636"/>
                    <a:pt x="9177" y="20623"/>
                  </a:cubicBezTo>
                  <a:lnTo>
                    <a:pt x="9177" y="20623"/>
                  </a:lnTo>
                  <a:cubicBezTo>
                    <a:pt x="9194" y="20634"/>
                    <a:pt x="9210" y="20650"/>
                    <a:pt x="9229" y="20675"/>
                  </a:cubicBezTo>
                  <a:cubicBezTo>
                    <a:pt x="9251" y="20693"/>
                    <a:pt x="9273" y="20706"/>
                    <a:pt x="9295" y="20715"/>
                  </a:cubicBezTo>
                  <a:lnTo>
                    <a:pt x="9295" y="20715"/>
                  </a:lnTo>
                  <a:cubicBezTo>
                    <a:pt x="9260" y="20684"/>
                    <a:pt x="9226" y="20668"/>
                    <a:pt x="9202" y="20621"/>
                  </a:cubicBezTo>
                  <a:lnTo>
                    <a:pt x="9188" y="20621"/>
                  </a:lnTo>
                  <a:cubicBezTo>
                    <a:pt x="9185" y="20622"/>
                    <a:pt x="9181" y="20622"/>
                    <a:pt x="9177" y="20623"/>
                  </a:cubicBezTo>
                  <a:lnTo>
                    <a:pt x="9177" y="20623"/>
                  </a:lnTo>
                  <a:cubicBezTo>
                    <a:pt x="9158" y="20611"/>
                    <a:pt x="9136" y="20607"/>
                    <a:pt x="9107" y="20607"/>
                  </a:cubicBezTo>
                  <a:cubicBezTo>
                    <a:pt x="9093" y="20594"/>
                    <a:pt x="9093" y="20566"/>
                    <a:pt x="9066" y="20553"/>
                  </a:cubicBezTo>
                  <a:cubicBezTo>
                    <a:pt x="9039" y="20499"/>
                    <a:pt x="9039" y="20499"/>
                    <a:pt x="8999" y="20485"/>
                  </a:cubicBezTo>
                  <a:lnTo>
                    <a:pt x="8985" y="20472"/>
                  </a:lnTo>
                  <a:cubicBezTo>
                    <a:pt x="8931" y="20364"/>
                    <a:pt x="8931" y="20282"/>
                    <a:pt x="8931" y="20093"/>
                  </a:cubicBezTo>
                  <a:lnTo>
                    <a:pt x="8931" y="19849"/>
                  </a:lnTo>
                  <a:lnTo>
                    <a:pt x="8931" y="19822"/>
                  </a:lnTo>
                  <a:lnTo>
                    <a:pt x="8931" y="19687"/>
                  </a:lnTo>
                  <a:cubicBezTo>
                    <a:pt x="8931" y="19646"/>
                    <a:pt x="8931" y="19592"/>
                    <a:pt x="8863" y="19579"/>
                  </a:cubicBezTo>
                  <a:cubicBezTo>
                    <a:pt x="8749" y="19487"/>
                    <a:pt x="8635" y="19454"/>
                    <a:pt x="8520" y="19454"/>
                  </a:cubicBezTo>
                  <a:cubicBezTo>
                    <a:pt x="8499" y="19454"/>
                    <a:pt x="8478" y="19455"/>
                    <a:pt x="8457" y="19457"/>
                  </a:cubicBezTo>
                  <a:cubicBezTo>
                    <a:pt x="8430" y="19457"/>
                    <a:pt x="8417" y="19470"/>
                    <a:pt x="8376" y="19470"/>
                  </a:cubicBezTo>
                  <a:cubicBezTo>
                    <a:pt x="8295" y="19511"/>
                    <a:pt x="8214" y="19525"/>
                    <a:pt x="8119" y="19538"/>
                  </a:cubicBezTo>
                  <a:cubicBezTo>
                    <a:pt x="8106" y="19538"/>
                    <a:pt x="8079" y="19552"/>
                    <a:pt x="8052" y="19552"/>
                  </a:cubicBezTo>
                  <a:lnTo>
                    <a:pt x="7957" y="19552"/>
                  </a:lnTo>
                  <a:cubicBezTo>
                    <a:pt x="7957" y="19538"/>
                    <a:pt x="7957" y="19484"/>
                    <a:pt x="7970" y="19470"/>
                  </a:cubicBezTo>
                  <a:lnTo>
                    <a:pt x="7970" y="19457"/>
                  </a:lnTo>
                  <a:cubicBezTo>
                    <a:pt x="8024" y="19213"/>
                    <a:pt x="8052" y="19051"/>
                    <a:pt x="8052" y="18848"/>
                  </a:cubicBezTo>
                  <a:cubicBezTo>
                    <a:pt x="8052" y="18780"/>
                    <a:pt x="8052" y="18713"/>
                    <a:pt x="8079" y="18645"/>
                  </a:cubicBezTo>
                  <a:cubicBezTo>
                    <a:pt x="8092" y="18632"/>
                    <a:pt x="8106" y="18604"/>
                    <a:pt x="8092" y="18577"/>
                  </a:cubicBezTo>
                  <a:cubicBezTo>
                    <a:pt x="8119" y="18510"/>
                    <a:pt x="8119" y="18469"/>
                    <a:pt x="8106" y="18442"/>
                  </a:cubicBezTo>
                  <a:cubicBezTo>
                    <a:pt x="8092" y="18402"/>
                    <a:pt x="8052" y="18388"/>
                    <a:pt x="7984" y="18388"/>
                  </a:cubicBezTo>
                  <a:lnTo>
                    <a:pt x="7849" y="18388"/>
                  </a:lnTo>
                  <a:cubicBezTo>
                    <a:pt x="7713" y="18402"/>
                    <a:pt x="7605" y="18496"/>
                    <a:pt x="7483" y="18577"/>
                  </a:cubicBezTo>
                  <a:cubicBezTo>
                    <a:pt x="7483" y="18577"/>
                    <a:pt x="7470" y="18577"/>
                    <a:pt x="7470" y="18591"/>
                  </a:cubicBezTo>
                  <a:cubicBezTo>
                    <a:pt x="7402" y="18632"/>
                    <a:pt x="7402" y="18713"/>
                    <a:pt x="7416" y="18794"/>
                  </a:cubicBezTo>
                  <a:lnTo>
                    <a:pt x="7416" y="18916"/>
                  </a:lnTo>
                  <a:lnTo>
                    <a:pt x="7416" y="18929"/>
                  </a:lnTo>
                  <a:lnTo>
                    <a:pt x="7416" y="18943"/>
                  </a:lnTo>
                  <a:cubicBezTo>
                    <a:pt x="7402" y="18970"/>
                    <a:pt x="7375" y="18997"/>
                    <a:pt x="7361" y="19037"/>
                  </a:cubicBezTo>
                  <a:cubicBezTo>
                    <a:pt x="7348" y="19078"/>
                    <a:pt x="7334" y="19132"/>
                    <a:pt x="7280" y="19132"/>
                  </a:cubicBezTo>
                  <a:lnTo>
                    <a:pt x="7172" y="19132"/>
                  </a:lnTo>
                  <a:lnTo>
                    <a:pt x="7023" y="19186"/>
                  </a:lnTo>
                  <a:lnTo>
                    <a:pt x="7010" y="19186"/>
                  </a:lnTo>
                  <a:cubicBezTo>
                    <a:pt x="6996" y="19186"/>
                    <a:pt x="6969" y="19200"/>
                    <a:pt x="6955" y="19200"/>
                  </a:cubicBezTo>
                  <a:cubicBezTo>
                    <a:pt x="6928" y="19213"/>
                    <a:pt x="6874" y="19254"/>
                    <a:pt x="6820" y="19254"/>
                  </a:cubicBezTo>
                  <a:lnTo>
                    <a:pt x="6766" y="19254"/>
                  </a:lnTo>
                  <a:cubicBezTo>
                    <a:pt x="6739" y="19186"/>
                    <a:pt x="6685" y="19186"/>
                    <a:pt x="6631" y="19186"/>
                  </a:cubicBezTo>
                  <a:lnTo>
                    <a:pt x="6617" y="19186"/>
                  </a:lnTo>
                  <a:cubicBezTo>
                    <a:pt x="6604" y="19186"/>
                    <a:pt x="6604" y="19173"/>
                    <a:pt x="6604" y="19173"/>
                  </a:cubicBezTo>
                  <a:cubicBezTo>
                    <a:pt x="6590" y="19132"/>
                    <a:pt x="6563" y="19132"/>
                    <a:pt x="6550" y="19132"/>
                  </a:cubicBezTo>
                  <a:cubicBezTo>
                    <a:pt x="6550" y="19105"/>
                    <a:pt x="6536" y="19078"/>
                    <a:pt x="6522" y="19065"/>
                  </a:cubicBezTo>
                  <a:cubicBezTo>
                    <a:pt x="6522" y="19037"/>
                    <a:pt x="6495" y="18983"/>
                    <a:pt x="6455" y="18970"/>
                  </a:cubicBezTo>
                  <a:lnTo>
                    <a:pt x="6455" y="18943"/>
                  </a:lnTo>
                  <a:cubicBezTo>
                    <a:pt x="6455" y="18929"/>
                    <a:pt x="6428" y="18902"/>
                    <a:pt x="6401" y="18902"/>
                  </a:cubicBezTo>
                  <a:cubicBezTo>
                    <a:pt x="6401" y="18848"/>
                    <a:pt x="6360" y="18848"/>
                    <a:pt x="6333" y="18835"/>
                  </a:cubicBezTo>
                  <a:lnTo>
                    <a:pt x="6333" y="18794"/>
                  </a:lnTo>
                  <a:lnTo>
                    <a:pt x="6333" y="18780"/>
                  </a:lnTo>
                  <a:cubicBezTo>
                    <a:pt x="6333" y="18767"/>
                    <a:pt x="6333" y="18726"/>
                    <a:pt x="6320" y="18713"/>
                  </a:cubicBezTo>
                  <a:lnTo>
                    <a:pt x="6320" y="18699"/>
                  </a:lnTo>
                  <a:cubicBezTo>
                    <a:pt x="6320" y="18672"/>
                    <a:pt x="6320" y="18659"/>
                    <a:pt x="6292" y="18659"/>
                  </a:cubicBezTo>
                  <a:lnTo>
                    <a:pt x="6279" y="18659"/>
                  </a:lnTo>
                  <a:cubicBezTo>
                    <a:pt x="6279" y="18645"/>
                    <a:pt x="6265" y="18632"/>
                    <a:pt x="6265" y="18591"/>
                  </a:cubicBezTo>
                  <a:cubicBezTo>
                    <a:pt x="6211" y="18388"/>
                    <a:pt x="6157" y="18185"/>
                    <a:pt x="6184" y="17982"/>
                  </a:cubicBezTo>
                  <a:cubicBezTo>
                    <a:pt x="6184" y="17982"/>
                    <a:pt x="6198" y="17982"/>
                    <a:pt x="6198" y="17969"/>
                  </a:cubicBezTo>
                  <a:cubicBezTo>
                    <a:pt x="6211" y="17955"/>
                    <a:pt x="6252" y="17955"/>
                    <a:pt x="6252" y="17901"/>
                  </a:cubicBezTo>
                  <a:cubicBezTo>
                    <a:pt x="6292" y="17833"/>
                    <a:pt x="6265" y="17766"/>
                    <a:pt x="6225" y="17725"/>
                  </a:cubicBezTo>
                  <a:cubicBezTo>
                    <a:pt x="6198" y="17657"/>
                    <a:pt x="6144" y="17563"/>
                    <a:pt x="6211" y="17454"/>
                  </a:cubicBezTo>
                  <a:cubicBezTo>
                    <a:pt x="6225" y="17427"/>
                    <a:pt x="6265" y="17373"/>
                    <a:pt x="6279" y="17346"/>
                  </a:cubicBezTo>
                  <a:cubicBezTo>
                    <a:pt x="6333" y="17238"/>
                    <a:pt x="6360" y="17157"/>
                    <a:pt x="6468" y="17143"/>
                  </a:cubicBezTo>
                  <a:cubicBezTo>
                    <a:pt x="6482" y="17143"/>
                    <a:pt x="6482" y="17116"/>
                    <a:pt x="6482" y="17116"/>
                  </a:cubicBezTo>
                  <a:cubicBezTo>
                    <a:pt x="6536" y="16981"/>
                    <a:pt x="6590" y="16940"/>
                    <a:pt x="6698" y="16913"/>
                  </a:cubicBezTo>
                  <a:cubicBezTo>
                    <a:pt x="6753" y="16900"/>
                    <a:pt x="6807" y="16900"/>
                    <a:pt x="6874" y="16900"/>
                  </a:cubicBezTo>
                  <a:cubicBezTo>
                    <a:pt x="6928" y="16900"/>
                    <a:pt x="6996" y="16886"/>
                    <a:pt x="7064" y="16886"/>
                  </a:cubicBezTo>
                  <a:cubicBezTo>
                    <a:pt x="7115" y="16927"/>
                    <a:pt x="7167" y="16945"/>
                    <a:pt x="7207" y="16945"/>
                  </a:cubicBezTo>
                  <a:cubicBezTo>
                    <a:pt x="7219" y="16945"/>
                    <a:pt x="7230" y="16943"/>
                    <a:pt x="7240" y="16940"/>
                  </a:cubicBezTo>
                  <a:cubicBezTo>
                    <a:pt x="7280" y="16940"/>
                    <a:pt x="7307" y="16927"/>
                    <a:pt x="7348" y="16886"/>
                  </a:cubicBezTo>
                  <a:lnTo>
                    <a:pt x="7361" y="16886"/>
                  </a:lnTo>
                  <a:cubicBezTo>
                    <a:pt x="7361" y="16886"/>
                    <a:pt x="7375" y="16886"/>
                    <a:pt x="7402" y="16900"/>
                  </a:cubicBezTo>
                  <a:cubicBezTo>
                    <a:pt x="7402" y="16900"/>
                    <a:pt x="7416" y="16913"/>
                    <a:pt x="7429" y="16913"/>
                  </a:cubicBezTo>
                  <a:cubicBezTo>
                    <a:pt x="7443" y="16940"/>
                    <a:pt x="7470" y="16940"/>
                    <a:pt x="7483" y="16940"/>
                  </a:cubicBezTo>
                  <a:cubicBezTo>
                    <a:pt x="7497" y="16940"/>
                    <a:pt x="7510" y="16913"/>
                    <a:pt x="7537" y="16900"/>
                  </a:cubicBezTo>
                  <a:cubicBezTo>
                    <a:pt x="7551" y="16886"/>
                    <a:pt x="7551" y="16873"/>
                    <a:pt x="7551" y="16845"/>
                  </a:cubicBezTo>
                  <a:cubicBezTo>
                    <a:pt x="7551" y="16832"/>
                    <a:pt x="7551" y="16818"/>
                    <a:pt x="7537" y="16805"/>
                  </a:cubicBezTo>
                  <a:lnTo>
                    <a:pt x="7510" y="16778"/>
                  </a:lnTo>
                  <a:cubicBezTo>
                    <a:pt x="7497" y="16710"/>
                    <a:pt x="7497" y="16683"/>
                    <a:pt x="7510" y="16642"/>
                  </a:cubicBezTo>
                  <a:cubicBezTo>
                    <a:pt x="7537" y="16615"/>
                    <a:pt x="7578" y="16602"/>
                    <a:pt x="7619" y="16602"/>
                  </a:cubicBezTo>
                  <a:lnTo>
                    <a:pt x="7713" y="16602"/>
                  </a:lnTo>
                  <a:cubicBezTo>
                    <a:pt x="7767" y="16575"/>
                    <a:pt x="7781" y="16575"/>
                    <a:pt x="7821" y="16561"/>
                  </a:cubicBezTo>
                  <a:cubicBezTo>
                    <a:pt x="7849" y="16548"/>
                    <a:pt x="7876" y="16534"/>
                    <a:pt x="7916" y="16534"/>
                  </a:cubicBezTo>
                  <a:cubicBezTo>
                    <a:pt x="7935" y="16527"/>
                    <a:pt x="7954" y="16523"/>
                    <a:pt x="7973" y="16523"/>
                  </a:cubicBezTo>
                  <a:cubicBezTo>
                    <a:pt x="8022" y="16523"/>
                    <a:pt x="8070" y="16546"/>
                    <a:pt x="8119" y="16575"/>
                  </a:cubicBezTo>
                  <a:cubicBezTo>
                    <a:pt x="8146" y="16615"/>
                    <a:pt x="8160" y="16615"/>
                    <a:pt x="8173" y="16615"/>
                  </a:cubicBezTo>
                  <a:cubicBezTo>
                    <a:pt x="8187" y="16642"/>
                    <a:pt x="8214" y="16642"/>
                    <a:pt x="8227" y="16642"/>
                  </a:cubicBezTo>
                  <a:cubicBezTo>
                    <a:pt x="8241" y="16642"/>
                    <a:pt x="8254" y="16629"/>
                    <a:pt x="8282" y="16629"/>
                  </a:cubicBezTo>
                  <a:cubicBezTo>
                    <a:pt x="8282" y="16629"/>
                    <a:pt x="8295" y="16629"/>
                    <a:pt x="8295" y="16615"/>
                  </a:cubicBezTo>
                  <a:cubicBezTo>
                    <a:pt x="8309" y="16615"/>
                    <a:pt x="8322" y="16602"/>
                    <a:pt x="8349" y="16575"/>
                  </a:cubicBezTo>
                  <a:lnTo>
                    <a:pt x="8444" y="16534"/>
                  </a:lnTo>
                  <a:lnTo>
                    <a:pt x="8498" y="16534"/>
                  </a:lnTo>
                  <a:cubicBezTo>
                    <a:pt x="8552" y="16575"/>
                    <a:pt x="8579" y="16602"/>
                    <a:pt x="8633" y="16642"/>
                  </a:cubicBezTo>
                  <a:cubicBezTo>
                    <a:pt x="8647" y="16697"/>
                    <a:pt x="8660" y="16764"/>
                    <a:pt x="8660" y="16818"/>
                  </a:cubicBezTo>
                  <a:cubicBezTo>
                    <a:pt x="8687" y="16967"/>
                    <a:pt x="8701" y="17008"/>
                    <a:pt x="8755" y="17089"/>
                  </a:cubicBezTo>
                  <a:cubicBezTo>
                    <a:pt x="8769" y="17103"/>
                    <a:pt x="8782" y="17143"/>
                    <a:pt x="8823" y="17170"/>
                  </a:cubicBezTo>
                  <a:cubicBezTo>
                    <a:pt x="8863" y="17251"/>
                    <a:pt x="8918" y="17346"/>
                    <a:pt x="8999" y="17414"/>
                  </a:cubicBezTo>
                  <a:cubicBezTo>
                    <a:pt x="9026" y="17414"/>
                    <a:pt x="9026" y="17427"/>
                    <a:pt x="9026" y="17441"/>
                  </a:cubicBezTo>
                  <a:cubicBezTo>
                    <a:pt x="9037" y="17474"/>
                    <a:pt x="9048" y="17498"/>
                    <a:pt x="9074" y="17498"/>
                  </a:cubicBezTo>
                  <a:cubicBezTo>
                    <a:pt x="9080" y="17498"/>
                    <a:pt x="9086" y="17497"/>
                    <a:pt x="9093" y="17495"/>
                  </a:cubicBezTo>
                  <a:cubicBezTo>
                    <a:pt x="9107" y="17495"/>
                    <a:pt x="9107" y="17495"/>
                    <a:pt x="9120" y="17481"/>
                  </a:cubicBezTo>
                  <a:cubicBezTo>
                    <a:pt x="9188" y="17441"/>
                    <a:pt x="9256" y="17414"/>
                    <a:pt x="9256" y="17305"/>
                  </a:cubicBezTo>
                  <a:cubicBezTo>
                    <a:pt x="9256" y="17170"/>
                    <a:pt x="9256" y="17035"/>
                    <a:pt x="9202" y="16900"/>
                  </a:cubicBezTo>
                  <a:cubicBezTo>
                    <a:pt x="9134" y="16764"/>
                    <a:pt x="9066" y="16615"/>
                    <a:pt x="8999" y="16480"/>
                  </a:cubicBezTo>
                  <a:cubicBezTo>
                    <a:pt x="8985" y="16426"/>
                    <a:pt x="8972" y="16399"/>
                    <a:pt x="8958" y="16345"/>
                  </a:cubicBezTo>
                  <a:cubicBezTo>
                    <a:pt x="8890" y="16196"/>
                    <a:pt x="8972" y="15885"/>
                    <a:pt x="9120" y="15790"/>
                  </a:cubicBezTo>
                  <a:cubicBezTo>
                    <a:pt x="9175" y="15749"/>
                    <a:pt x="9229" y="15695"/>
                    <a:pt x="9242" y="15614"/>
                  </a:cubicBezTo>
                  <a:cubicBezTo>
                    <a:pt x="9256" y="15614"/>
                    <a:pt x="9256" y="15601"/>
                    <a:pt x="9269" y="15601"/>
                  </a:cubicBezTo>
                  <a:lnTo>
                    <a:pt x="9269" y="15560"/>
                  </a:lnTo>
                  <a:cubicBezTo>
                    <a:pt x="9323" y="15479"/>
                    <a:pt x="9391" y="15411"/>
                    <a:pt x="9459" y="15384"/>
                  </a:cubicBezTo>
                  <a:cubicBezTo>
                    <a:pt x="9526" y="15343"/>
                    <a:pt x="9567" y="15289"/>
                    <a:pt x="9540" y="15222"/>
                  </a:cubicBezTo>
                  <a:cubicBezTo>
                    <a:pt x="9675" y="15195"/>
                    <a:pt x="9729" y="15073"/>
                    <a:pt x="9770" y="14951"/>
                  </a:cubicBezTo>
                  <a:cubicBezTo>
                    <a:pt x="9783" y="14951"/>
                    <a:pt x="9783" y="14951"/>
                    <a:pt x="9797" y="14938"/>
                  </a:cubicBezTo>
                  <a:lnTo>
                    <a:pt x="9797" y="14924"/>
                  </a:lnTo>
                  <a:cubicBezTo>
                    <a:pt x="9811" y="14924"/>
                    <a:pt x="9811" y="14910"/>
                    <a:pt x="9811" y="14910"/>
                  </a:cubicBezTo>
                  <a:lnTo>
                    <a:pt x="9811" y="14870"/>
                  </a:lnTo>
                  <a:cubicBezTo>
                    <a:pt x="9838" y="14748"/>
                    <a:pt x="9811" y="14653"/>
                    <a:pt x="9743" y="14586"/>
                  </a:cubicBezTo>
                  <a:lnTo>
                    <a:pt x="9743" y="14572"/>
                  </a:lnTo>
                  <a:cubicBezTo>
                    <a:pt x="9743" y="14532"/>
                    <a:pt x="9770" y="14505"/>
                    <a:pt x="9783" y="14464"/>
                  </a:cubicBezTo>
                  <a:cubicBezTo>
                    <a:pt x="9797" y="14410"/>
                    <a:pt x="9838" y="14369"/>
                    <a:pt x="9838" y="14302"/>
                  </a:cubicBezTo>
                  <a:cubicBezTo>
                    <a:pt x="9851" y="14275"/>
                    <a:pt x="9851" y="14261"/>
                    <a:pt x="9851" y="14234"/>
                  </a:cubicBezTo>
                  <a:cubicBezTo>
                    <a:pt x="9878" y="14180"/>
                    <a:pt x="9878" y="14126"/>
                    <a:pt x="9905" y="14072"/>
                  </a:cubicBezTo>
                  <a:cubicBezTo>
                    <a:pt x="9919" y="14031"/>
                    <a:pt x="9919" y="13977"/>
                    <a:pt x="9946" y="13923"/>
                  </a:cubicBezTo>
                  <a:cubicBezTo>
                    <a:pt x="9946" y="13923"/>
                    <a:pt x="9973" y="13923"/>
                    <a:pt x="9973" y="13909"/>
                  </a:cubicBezTo>
                  <a:cubicBezTo>
                    <a:pt x="10000" y="13842"/>
                    <a:pt x="10014" y="13774"/>
                    <a:pt x="10014" y="13706"/>
                  </a:cubicBezTo>
                  <a:cubicBezTo>
                    <a:pt x="10014" y="13679"/>
                    <a:pt x="10041" y="13625"/>
                    <a:pt x="10041" y="13584"/>
                  </a:cubicBezTo>
                  <a:cubicBezTo>
                    <a:pt x="10054" y="13557"/>
                    <a:pt x="10108" y="13530"/>
                    <a:pt x="10135" y="13517"/>
                  </a:cubicBezTo>
                  <a:cubicBezTo>
                    <a:pt x="10189" y="13503"/>
                    <a:pt x="10257" y="13463"/>
                    <a:pt x="10271" y="13422"/>
                  </a:cubicBezTo>
                  <a:cubicBezTo>
                    <a:pt x="10338" y="13287"/>
                    <a:pt x="10460" y="13233"/>
                    <a:pt x="10582" y="13192"/>
                  </a:cubicBezTo>
                  <a:cubicBezTo>
                    <a:pt x="10595" y="13192"/>
                    <a:pt x="10609" y="13179"/>
                    <a:pt x="10622" y="13179"/>
                  </a:cubicBezTo>
                  <a:cubicBezTo>
                    <a:pt x="10677" y="13165"/>
                    <a:pt x="10690" y="13151"/>
                    <a:pt x="10717" y="13111"/>
                  </a:cubicBezTo>
                  <a:cubicBezTo>
                    <a:pt x="10731" y="13084"/>
                    <a:pt x="10717" y="13057"/>
                    <a:pt x="10677" y="13016"/>
                  </a:cubicBezTo>
                  <a:lnTo>
                    <a:pt x="10663" y="13016"/>
                  </a:lnTo>
                  <a:cubicBezTo>
                    <a:pt x="10622" y="13016"/>
                    <a:pt x="10622" y="13043"/>
                    <a:pt x="10609" y="13070"/>
                  </a:cubicBezTo>
                  <a:cubicBezTo>
                    <a:pt x="10609" y="13084"/>
                    <a:pt x="10595" y="13084"/>
                    <a:pt x="10595" y="13097"/>
                  </a:cubicBezTo>
                  <a:cubicBezTo>
                    <a:pt x="10595" y="13070"/>
                    <a:pt x="10582" y="13043"/>
                    <a:pt x="10555" y="13030"/>
                  </a:cubicBezTo>
                  <a:cubicBezTo>
                    <a:pt x="10528" y="13003"/>
                    <a:pt x="10528" y="12976"/>
                    <a:pt x="10528" y="12948"/>
                  </a:cubicBezTo>
                  <a:cubicBezTo>
                    <a:pt x="10541" y="12908"/>
                    <a:pt x="10541" y="12881"/>
                    <a:pt x="10541" y="12840"/>
                  </a:cubicBezTo>
                  <a:cubicBezTo>
                    <a:pt x="10555" y="12732"/>
                    <a:pt x="10595" y="12610"/>
                    <a:pt x="10731" y="12556"/>
                  </a:cubicBezTo>
                  <a:cubicBezTo>
                    <a:pt x="10744" y="12556"/>
                    <a:pt x="10744" y="12543"/>
                    <a:pt x="10758" y="12529"/>
                  </a:cubicBezTo>
                  <a:lnTo>
                    <a:pt x="10758" y="12488"/>
                  </a:lnTo>
                  <a:cubicBezTo>
                    <a:pt x="10785" y="12475"/>
                    <a:pt x="10785" y="12475"/>
                    <a:pt x="10785" y="12461"/>
                  </a:cubicBezTo>
                  <a:cubicBezTo>
                    <a:pt x="10798" y="12434"/>
                    <a:pt x="10812" y="12421"/>
                    <a:pt x="10825" y="12421"/>
                  </a:cubicBezTo>
                  <a:lnTo>
                    <a:pt x="10893" y="12421"/>
                  </a:lnTo>
                  <a:cubicBezTo>
                    <a:pt x="10988" y="12407"/>
                    <a:pt x="11096" y="12326"/>
                    <a:pt x="11096" y="12218"/>
                  </a:cubicBezTo>
                  <a:cubicBezTo>
                    <a:pt x="11096" y="12137"/>
                    <a:pt x="11137" y="12123"/>
                    <a:pt x="11191" y="12096"/>
                  </a:cubicBezTo>
                  <a:cubicBezTo>
                    <a:pt x="11204" y="12096"/>
                    <a:pt x="11204" y="12096"/>
                    <a:pt x="11218" y="12082"/>
                  </a:cubicBezTo>
                  <a:cubicBezTo>
                    <a:pt x="11231" y="12082"/>
                    <a:pt x="11231" y="12082"/>
                    <a:pt x="11258" y="12069"/>
                  </a:cubicBezTo>
                  <a:cubicBezTo>
                    <a:pt x="11285" y="12069"/>
                    <a:pt x="11340" y="12055"/>
                    <a:pt x="11353" y="12001"/>
                  </a:cubicBezTo>
                  <a:cubicBezTo>
                    <a:pt x="11367" y="12001"/>
                    <a:pt x="11367" y="11988"/>
                    <a:pt x="11394" y="11988"/>
                  </a:cubicBezTo>
                  <a:lnTo>
                    <a:pt x="11407" y="11961"/>
                  </a:lnTo>
                  <a:lnTo>
                    <a:pt x="11421" y="11961"/>
                  </a:lnTo>
                  <a:lnTo>
                    <a:pt x="11421" y="11988"/>
                  </a:lnTo>
                  <a:cubicBezTo>
                    <a:pt x="11421" y="12001"/>
                    <a:pt x="11421" y="12001"/>
                    <a:pt x="11407" y="12015"/>
                  </a:cubicBezTo>
                  <a:cubicBezTo>
                    <a:pt x="11394" y="12028"/>
                    <a:pt x="11394" y="12055"/>
                    <a:pt x="11367" y="12069"/>
                  </a:cubicBezTo>
                  <a:cubicBezTo>
                    <a:pt x="11367" y="12069"/>
                    <a:pt x="11367" y="12082"/>
                    <a:pt x="11353" y="12082"/>
                  </a:cubicBezTo>
                  <a:cubicBezTo>
                    <a:pt x="11272" y="12150"/>
                    <a:pt x="11218" y="12218"/>
                    <a:pt x="11218" y="12285"/>
                  </a:cubicBezTo>
                  <a:cubicBezTo>
                    <a:pt x="11218" y="12353"/>
                    <a:pt x="11231" y="12407"/>
                    <a:pt x="11285" y="12475"/>
                  </a:cubicBezTo>
                  <a:cubicBezTo>
                    <a:pt x="11353" y="12529"/>
                    <a:pt x="11367" y="12543"/>
                    <a:pt x="11407" y="12543"/>
                  </a:cubicBezTo>
                  <a:cubicBezTo>
                    <a:pt x="11421" y="12543"/>
                    <a:pt x="11434" y="12502"/>
                    <a:pt x="11461" y="12488"/>
                  </a:cubicBezTo>
                  <a:cubicBezTo>
                    <a:pt x="11475" y="12488"/>
                    <a:pt x="11488" y="12475"/>
                    <a:pt x="11488" y="12475"/>
                  </a:cubicBezTo>
                  <a:lnTo>
                    <a:pt x="11488" y="12461"/>
                  </a:lnTo>
                  <a:cubicBezTo>
                    <a:pt x="11488" y="12461"/>
                    <a:pt x="11502" y="12461"/>
                    <a:pt x="11502" y="12434"/>
                  </a:cubicBezTo>
                  <a:lnTo>
                    <a:pt x="11502" y="12421"/>
                  </a:lnTo>
                  <a:cubicBezTo>
                    <a:pt x="11529" y="12421"/>
                    <a:pt x="11529" y="12421"/>
                    <a:pt x="11529" y="12407"/>
                  </a:cubicBezTo>
                  <a:lnTo>
                    <a:pt x="11529" y="12394"/>
                  </a:lnTo>
                  <a:cubicBezTo>
                    <a:pt x="11543" y="12394"/>
                    <a:pt x="11543" y="12394"/>
                    <a:pt x="11543" y="12367"/>
                  </a:cubicBezTo>
                  <a:lnTo>
                    <a:pt x="11543" y="12353"/>
                  </a:lnTo>
                  <a:cubicBezTo>
                    <a:pt x="11556" y="12353"/>
                    <a:pt x="11556" y="12353"/>
                    <a:pt x="11556" y="12340"/>
                  </a:cubicBezTo>
                  <a:lnTo>
                    <a:pt x="11556" y="12326"/>
                  </a:lnTo>
                  <a:cubicBezTo>
                    <a:pt x="11570" y="12326"/>
                    <a:pt x="11570" y="12326"/>
                    <a:pt x="11570" y="12299"/>
                  </a:cubicBezTo>
                  <a:lnTo>
                    <a:pt x="11570" y="12285"/>
                  </a:lnTo>
                  <a:cubicBezTo>
                    <a:pt x="11597" y="12285"/>
                    <a:pt x="11597" y="12285"/>
                    <a:pt x="11597" y="12272"/>
                  </a:cubicBezTo>
                  <a:lnTo>
                    <a:pt x="11597" y="12258"/>
                  </a:lnTo>
                  <a:cubicBezTo>
                    <a:pt x="11610" y="12258"/>
                    <a:pt x="11610" y="12231"/>
                    <a:pt x="11610" y="12218"/>
                  </a:cubicBezTo>
                  <a:cubicBezTo>
                    <a:pt x="11746" y="12164"/>
                    <a:pt x="11881" y="12069"/>
                    <a:pt x="12016" y="11988"/>
                  </a:cubicBezTo>
                  <a:cubicBezTo>
                    <a:pt x="12057" y="11961"/>
                    <a:pt x="12084" y="11934"/>
                    <a:pt x="12124" y="11920"/>
                  </a:cubicBezTo>
                  <a:cubicBezTo>
                    <a:pt x="12124" y="11920"/>
                    <a:pt x="12138" y="11893"/>
                    <a:pt x="12138" y="11880"/>
                  </a:cubicBezTo>
                  <a:lnTo>
                    <a:pt x="12138" y="11866"/>
                  </a:lnTo>
                  <a:cubicBezTo>
                    <a:pt x="12124" y="11825"/>
                    <a:pt x="12124" y="11825"/>
                    <a:pt x="12124" y="11812"/>
                  </a:cubicBezTo>
                  <a:cubicBezTo>
                    <a:pt x="12124" y="11798"/>
                    <a:pt x="12138" y="11798"/>
                    <a:pt x="12151" y="11798"/>
                  </a:cubicBezTo>
                  <a:cubicBezTo>
                    <a:pt x="12165" y="11798"/>
                    <a:pt x="12192" y="11785"/>
                    <a:pt x="12206" y="11758"/>
                  </a:cubicBezTo>
                  <a:cubicBezTo>
                    <a:pt x="12246" y="11758"/>
                    <a:pt x="12273" y="11717"/>
                    <a:pt x="12287" y="11690"/>
                  </a:cubicBezTo>
                  <a:cubicBezTo>
                    <a:pt x="12341" y="11663"/>
                    <a:pt x="12341" y="11622"/>
                    <a:pt x="12327" y="11595"/>
                  </a:cubicBezTo>
                  <a:cubicBezTo>
                    <a:pt x="12300" y="11555"/>
                    <a:pt x="12273" y="11528"/>
                    <a:pt x="12260" y="11528"/>
                  </a:cubicBezTo>
                  <a:lnTo>
                    <a:pt x="12192" y="11528"/>
                  </a:lnTo>
                  <a:lnTo>
                    <a:pt x="12192" y="11474"/>
                  </a:lnTo>
                  <a:lnTo>
                    <a:pt x="12192" y="11419"/>
                  </a:lnTo>
                  <a:cubicBezTo>
                    <a:pt x="12192" y="11379"/>
                    <a:pt x="12151" y="11338"/>
                    <a:pt x="12097" y="11338"/>
                  </a:cubicBezTo>
                  <a:lnTo>
                    <a:pt x="12084" y="11338"/>
                  </a:lnTo>
                  <a:cubicBezTo>
                    <a:pt x="12070" y="11338"/>
                    <a:pt x="12057" y="11352"/>
                    <a:pt x="12057" y="11352"/>
                  </a:cubicBezTo>
                  <a:cubicBezTo>
                    <a:pt x="12057" y="11379"/>
                    <a:pt x="12030" y="11392"/>
                    <a:pt x="12057" y="11406"/>
                  </a:cubicBezTo>
                  <a:cubicBezTo>
                    <a:pt x="12030" y="11406"/>
                    <a:pt x="12030" y="11447"/>
                    <a:pt x="12030" y="11460"/>
                  </a:cubicBezTo>
                  <a:cubicBezTo>
                    <a:pt x="12016" y="11474"/>
                    <a:pt x="12016" y="11487"/>
                    <a:pt x="12003" y="11528"/>
                  </a:cubicBezTo>
                  <a:cubicBezTo>
                    <a:pt x="12003" y="11541"/>
                    <a:pt x="11976" y="11555"/>
                    <a:pt x="11976" y="11582"/>
                  </a:cubicBezTo>
                  <a:cubicBezTo>
                    <a:pt x="11962" y="11609"/>
                    <a:pt x="11948" y="11650"/>
                    <a:pt x="11962" y="11690"/>
                  </a:cubicBezTo>
                  <a:lnTo>
                    <a:pt x="11962" y="11717"/>
                  </a:lnTo>
                  <a:cubicBezTo>
                    <a:pt x="11948" y="11731"/>
                    <a:pt x="11948" y="11731"/>
                    <a:pt x="11935" y="11731"/>
                  </a:cubicBezTo>
                  <a:lnTo>
                    <a:pt x="11894" y="11731"/>
                  </a:lnTo>
                  <a:cubicBezTo>
                    <a:pt x="11885" y="11731"/>
                    <a:pt x="11876" y="11725"/>
                    <a:pt x="11863" y="11725"/>
                  </a:cubicBezTo>
                  <a:cubicBezTo>
                    <a:pt x="11857" y="11725"/>
                    <a:pt x="11849" y="11726"/>
                    <a:pt x="11840" y="11731"/>
                  </a:cubicBezTo>
                  <a:cubicBezTo>
                    <a:pt x="11840" y="11717"/>
                    <a:pt x="11867" y="11717"/>
                    <a:pt x="11867" y="11690"/>
                  </a:cubicBezTo>
                  <a:cubicBezTo>
                    <a:pt x="11881" y="11663"/>
                    <a:pt x="11894" y="11650"/>
                    <a:pt x="11894" y="11595"/>
                  </a:cubicBezTo>
                  <a:lnTo>
                    <a:pt x="11894" y="11582"/>
                  </a:lnTo>
                  <a:cubicBezTo>
                    <a:pt x="11862" y="11557"/>
                    <a:pt x="11834" y="11553"/>
                    <a:pt x="11809" y="11553"/>
                  </a:cubicBezTo>
                  <a:cubicBezTo>
                    <a:pt x="11792" y="11553"/>
                    <a:pt x="11775" y="11555"/>
                    <a:pt x="11759" y="11555"/>
                  </a:cubicBezTo>
                  <a:lnTo>
                    <a:pt x="11691" y="11555"/>
                  </a:lnTo>
                  <a:cubicBezTo>
                    <a:pt x="11670" y="11563"/>
                    <a:pt x="11648" y="11569"/>
                    <a:pt x="11627" y="11569"/>
                  </a:cubicBezTo>
                  <a:cubicBezTo>
                    <a:pt x="11582" y="11569"/>
                    <a:pt x="11539" y="11543"/>
                    <a:pt x="11502" y="11460"/>
                  </a:cubicBezTo>
                  <a:cubicBezTo>
                    <a:pt x="11502" y="11460"/>
                    <a:pt x="11502" y="11447"/>
                    <a:pt x="11488" y="11447"/>
                  </a:cubicBezTo>
                  <a:cubicBezTo>
                    <a:pt x="11461" y="11460"/>
                    <a:pt x="11434" y="11474"/>
                    <a:pt x="11434" y="11514"/>
                  </a:cubicBezTo>
                  <a:cubicBezTo>
                    <a:pt x="11434" y="11528"/>
                    <a:pt x="11421" y="11541"/>
                    <a:pt x="11421" y="11541"/>
                  </a:cubicBezTo>
                  <a:cubicBezTo>
                    <a:pt x="11421" y="11514"/>
                    <a:pt x="11394" y="11474"/>
                    <a:pt x="11367" y="11460"/>
                  </a:cubicBezTo>
                  <a:cubicBezTo>
                    <a:pt x="11353" y="11447"/>
                    <a:pt x="11340" y="11419"/>
                    <a:pt x="11353" y="11406"/>
                  </a:cubicBezTo>
                  <a:cubicBezTo>
                    <a:pt x="11407" y="11311"/>
                    <a:pt x="11353" y="11244"/>
                    <a:pt x="11326" y="11189"/>
                  </a:cubicBezTo>
                  <a:cubicBezTo>
                    <a:pt x="11340" y="11176"/>
                    <a:pt x="11340" y="11149"/>
                    <a:pt x="11353" y="11149"/>
                  </a:cubicBezTo>
                  <a:cubicBezTo>
                    <a:pt x="11407" y="11108"/>
                    <a:pt x="11475" y="11068"/>
                    <a:pt x="11434" y="10946"/>
                  </a:cubicBezTo>
                  <a:cubicBezTo>
                    <a:pt x="11416" y="10852"/>
                    <a:pt x="11352" y="10823"/>
                    <a:pt x="11305" y="10823"/>
                  </a:cubicBezTo>
                  <a:cubicBezTo>
                    <a:pt x="11284" y="10823"/>
                    <a:pt x="11267" y="10829"/>
                    <a:pt x="11258" y="10838"/>
                  </a:cubicBezTo>
                  <a:lnTo>
                    <a:pt x="11218" y="10838"/>
                  </a:lnTo>
                  <a:cubicBezTo>
                    <a:pt x="11191" y="10838"/>
                    <a:pt x="11150" y="10838"/>
                    <a:pt x="11096" y="10851"/>
                  </a:cubicBezTo>
                  <a:cubicBezTo>
                    <a:pt x="11001" y="10865"/>
                    <a:pt x="10934" y="10905"/>
                    <a:pt x="10880" y="10973"/>
                  </a:cubicBezTo>
                  <a:cubicBezTo>
                    <a:pt x="10852" y="10973"/>
                    <a:pt x="10825" y="10986"/>
                    <a:pt x="10825" y="11000"/>
                  </a:cubicBezTo>
                  <a:cubicBezTo>
                    <a:pt x="10812" y="11000"/>
                    <a:pt x="10798" y="11014"/>
                    <a:pt x="10785" y="11041"/>
                  </a:cubicBezTo>
                  <a:cubicBezTo>
                    <a:pt x="10758" y="11041"/>
                    <a:pt x="10744" y="11054"/>
                    <a:pt x="10731" y="11068"/>
                  </a:cubicBezTo>
                  <a:cubicBezTo>
                    <a:pt x="10717" y="11068"/>
                    <a:pt x="10690" y="11081"/>
                    <a:pt x="10677" y="11108"/>
                  </a:cubicBezTo>
                  <a:cubicBezTo>
                    <a:pt x="10663" y="11122"/>
                    <a:pt x="10663" y="11122"/>
                    <a:pt x="10649" y="11122"/>
                  </a:cubicBezTo>
                  <a:lnTo>
                    <a:pt x="10649" y="11068"/>
                  </a:lnTo>
                  <a:cubicBezTo>
                    <a:pt x="10663" y="11054"/>
                    <a:pt x="10690" y="11041"/>
                    <a:pt x="10690" y="11000"/>
                  </a:cubicBezTo>
                  <a:cubicBezTo>
                    <a:pt x="10717" y="10986"/>
                    <a:pt x="10731" y="10986"/>
                    <a:pt x="10758" y="10986"/>
                  </a:cubicBezTo>
                  <a:cubicBezTo>
                    <a:pt x="10812" y="10973"/>
                    <a:pt x="10880" y="10946"/>
                    <a:pt x="10880" y="10865"/>
                  </a:cubicBezTo>
                  <a:cubicBezTo>
                    <a:pt x="10893" y="10851"/>
                    <a:pt x="10893" y="10811"/>
                    <a:pt x="10893" y="10797"/>
                  </a:cubicBezTo>
                  <a:cubicBezTo>
                    <a:pt x="10920" y="10784"/>
                    <a:pt x="10920" y="10770"/>
                    <a:pt x="10920" y="10743"/>
                  </a:cubicBezTo>
                  <a:cubicBezTo>
                    <a:pt x="10934" y="10743"/>
                    <a:pt x="10934" y="10729"/>
                    <a:pt x="10934" y="10716"/>
                  </a:cubicBezTo>
                  <a:cubicBezTo>
                    <a:pt x="11042" y="10648"/>
                    <a:pt x="11150" y="10608"/>
                    <a:pt x="11285" y="10594"/>
                  </a:cubicBezTo>
                  <a:cubicBezTo>
                    <a:pt x="11394" y="10581"/>
                    <a:pt x="11488" y="10567"/>
                    <a:pt x="11583" y="10567"/>
                  </a:cubicBezTo>
                  <a:cubicBezTo>
                    <a:pt x="11664" y="10567"/>
                    <a:pt x="11746" y="10540"/>
                    <a:pt x="11827" y="10526"/>
                  </a:cubicBezTo>
                  <a:cubicBezTo>
                    <a:pt x="11989" y="10513"/>
                    <a:pt x="12138" y="10445"/>
                    <a:pt x="12233" y="10256"/>
                  </a:cubicBezTo>
                  <a:cubicBezTo>
                    <a:pt x="12287" y="10161"/>
                    <a:pt x="12368" y="10093"/>
                    <a:pt x="12503" y="10039"/>
                  </a:cubicBezTo>
                  <a:cubicBezTo>
                    <a:pt x="12530" y="10039"/>
                    <a:pt x="12544" y="10026"/>
                    <a:pt x="12557" y="10026"/>
                  </a:cubicBezTo>
                  <a:cubicBezTo>
                    <a:pt x="12544" y="10053"/>
                    <a:pt x="12544" y="10066"/>
                    <a:pt x="12517" y="10107"/>
                  </a:cubicBezTo>
                  <a:cubicBezTo>
                    <a:pt x="12503" y="10120"/>
                    <a:pt x="12503" y="10134"/>
                    <a:pt x="12490" y="10161"/>
                  </a:cubicBezTo>
                  <a:cubicBezTo>
                    <a:pt x="12449" y="10188"/>
                    <a:pt x="12476" y="10242"/>
                    <a:pt x="12476" y="10269"/>
                  </a:cubicBezTo>
                  <a:cubicBezTo>
                    <a:pt x="12476" y="10310"/>
                    <a:pt x="12490" y="10323"/>
                    <a:pt x="12476" y="10364"/>
                  </a:cubicBezTo>
                  <a:cubicBezTo>
                    <a:pt x="12436" y="10472"/>
                    <a:pt x="12381" y="10594"/>
                    <a:pt x="12381" y="10716"/>
                  </a:cubicBezTo>
                  <a:cubicBezTo>
                    <a:pt x="12381" y="10743"/>
                    <a:pt x="12354" y="10784"/>
                    <a:pt x="12341" y="10811"/>
                  </a:cubicBezTo>
                  <a:cubicBezTo>
                    <a:pt x="12300" y="10865"/>
                    <a:pt x="12246" y="10932"/>
                    <a:pt x="12300" y="11014"/>
                  </a:cubicBezTo>
                  <a:cubicBezTo>
                    <a:pt x="12300" y="11014"/>
                    <a:pt x="12300" y="11041"/>
                    <a:pt x="12287" y="11041"/>
                  </a:cubicBezTo>
                  <a:cubicBezTo>
                    <a:pt x="12246" y="11068"/>
                    <a:pt x="12233" y="11122"/>
                    <a:pt x="12273" y="11189"/>
                  </a:cubicBezTo>
                  <a:cubicBezTo>
                    <a:pt x="12294" y="11231"/>
                    <a:pt x="12322" y="11248"/>
                    <a:pt x="12365" y="11248"/>
                  </a:cubicBezTo>
                  <a:cubicBezTo>
                    <a:pt x="12378" y="11248"/>
                    <a:pt x="12393" y="11247"/>
                    <a:pt x="12409" y="11244"/>
                  </a:cubicBezTo>
                  <a:cubicBezTo>
                    <a:pt x="12449" y="11217"/>
                    <a:pt x="12503" y="11217"/>
                    <a:pt x="12557" y="11203"/>
                  </a:cubicBezTo>
                  <a:cubicBezTo>
                    <a:pt x="12625" y="11189"/>
                    <a:pt x="12706" y="11189"/>
                    <a:pt x="12774" y="11176"/>
                  </a:cubicBezTo>
                  <a:lnTo>
                    <a:pt x="12787" y="11176"/>
                  </a:lnTo>
                  <a:cubicBezTo>
                    <a:pt x="12802" y="11170"/>
                    <a:pt x="12815" y="11167"/>
                    <a:pt x="12827" y="11167"/>
                  </a:cubicBezTo>
                  <a:cubicBezTo>
                    <a:pt x="12871" y="11167"/>
                    <a:pt x="12899" y="11204"/>
                    <a:pt x="12909" y="11257"/>
                  </a:cubicBezTo>
                  <a:cubicBezTo>
                    <a:pt x="12909" y="11311"/>
                    <a:pt x="12950" y="11338"/>
                    <a:pt x="12977" y="11338"/>
                  </a:cubicBezTo>
                  <a:cubicBezTo>
                    <a:pt x="12990" y="11338"/>
                    <a:pt x="13017" y="11325"/>
                    <a:pt x="13031" y="11311"/>
                  </a:cubicBezTo>
                  <a:lnTo>
                    <a:pt x="13085" y="11257"/>
                  </a:lnTo>
                  <a:cubicBezTo>
                    <a:pt x="13126" y="11203"/>
                    <a:pt x="13193" y="11149"/>
                    <a:pt x="13220" y="11081"/>
                  </a:cubicBezTo>
                  <a:cubicBezTo>
                    <a:pt x="13234" y="11108"/>
                    <a:pt x="13234" y="11122"/>
                    <a:pt x="13220" y="11149"/>
                  </a:cubicBezTo>
                  <a:cubicBezTo>
                    <a:pt x="13220" y="11189"/>
                    <a:pt x="13193" y="11217"/>
                    <a:pt x="13220" y="11257"/>
                  </a:cubicBezTo>
                  <a:cubicBezTo>
                    <a:pt x="13234" y="11271"/>
                    <a:pt x="13261" y="11271"/>
                    <a:pt x="13302" y="11271"/>
                  </a:cubicBezTo>
                  <a:lnTo>
                    <a:pt x="13315" y="11271"/>
                  </a:lnTo>
                  <a:lnTo>
                    <a:pt x="13315" y="11284"/>
                  </a:lnTo>
                  <a:cubicBezTo>
                    <a:pt x="13329" y="11338"/>
                    <a:pt x="13369" y="11352"/>
                    <a:pt x="13396" y="11352"/>
                  </a:cubicBezTo>
                  <a:cubicBezTo>
                    <a:pt x="13437" y="11352"/>
                    <a:pt x="13450" y="11325"/>
                    <a:pt x="13464" y="11284"/>
                  </a:cubicBezTo>
                  <a:cubicBezTo>
                    <a:pt x="13518" y="11189"/>
                    <a:pt x="13505" y="10919"/>
                    <a:pt x="13423" y="10838"/>
                  </a:cubicBezTo>
                  <a:cubicBezTo>
                    <a:pt x="13423" y="10811"/>
                    <a:pt x="13396" y="10811"/>
                    <a:pt x="13383" y="10811"/>
                  </a:cubicBezTo>
                  <a:cubicBezTo>
                    <a:pt x="13369" y="10811"/>
                    <a:pt x="13356" y="10838"/>
                    <a:pt x="13329" y="10851"/>
                  </a:cubicBezTo>
                  <a:cubicBezTo>
                    <a:pt x="13329" y="10851"/>
                    <a:pt x="13315" y="10865"/>
                    <a:pt x="13315" y="10878"/>
                  </a:cubicBezTo>
                  <a:lnTo>
                    <a:pt x="13302" y="10919"/>
                  </a:lnTo>
                  <a:cubicBezTo>
                    <a:pt x="13288" y="10919"/>
                    <a:pt x="13288" y="10905"/>
                    <a:pt x="13288" y="10905"/>
                  </a:cubicBezTo>
                  <a:cubicBezTo>
                    <a:pt x="13288" y="10878"/>
                    <a:pt x="13302" y="10865"/>
                    <a:pt x="13315" y="10865"/>
                  </a:cubicBezTo>
                  <a:cubicBezTo>
                    <a:pt x="13329" y="10851"/>
                    <a:pt x="13383" y="10797"/>
                    <a:pt x="13369" y="10743"/>
                  </a:cubicBezTo>
                  <a:cubicBezTo>
                    <a:pt x="13356" y="10716"/>
                    <a:pt x="13329" y="10716"/>
                    <a:pt x="13315" y="10716"/>
                  </a:cubicBezTo>
                  <a:lnTo>
                    <a:pt x="13234" y="10716"/>
                  </a:lnTo>
                  <a:lnTo>
                    <a:pt x="13234" y="10702"/>
                  </a:lnTo>
                  <a:lnTo>
                    <a:pt x="13234" y="10648"/>
                  </a:lnTo>
                  <a:cubicBezTo>
                    <a:pt x="13247" y="10594"/>
                    <a:pt x="13247" y="10540"/>
                    <a:pt x="13234" y="10513"/>
                  </a:cubicBezTo>
                  <a:cubicBezTo>
                    <a:pt x="13220" y="10472"/>
                    <a:pt x="13166" y="10472"/>
                    <a:pt x="13099" y="10472"/>
                  </a:cubicBezTo>
                  <a:lnTo>
                    <a:pt x="13085" y="10472"/>
                  </a:lnTo>
                  <a:cubicBezTo>
                    <a:pt x="13038" y="10486"/>
                    <a:pt x="12997" y="10493"/>
                    <a:pt x="12958" y="10493"/>
                  </a:cubicBezTo>
                  <a:cubicBezTo>
                    <a:pt x="12919" y="10493"/>
                    <a:pt x="12882" y="10486"/>
                    <a:pt x="12842" y="10472"/>
                  </a:cubicBezTo>
                  <a:cubicBezTo>
                    <a:pt x="12855" y="10445"/>
                    <a:pt x="12882" y="10432"/>
                    <a:pt x="12855" y="10405"/>
                  </a:cubicBezTo>
                  <a:cubicBezTo>
                    <a:pt x="12842" y="10391"/>
                    <a:pt x="12828" y="10378"/>
                    <a:pt x="12774" y="10378"/>
                  </a:cubicBezTo>
                  <a:cubicBezTo>
                    <a:pt x="12747" y="10378"/>
                    <a:pt x="12706" y="10378"/>
                    <a:pt x="12693" y="10364"/>
                  </a:cubicBezTo>
                  <a:cubicBezTo>
                    <a:pt x="12679" y="10337"/>
                    <a:pt x="12693" y="10323"/>
                    <a:pt x="12693" y="10310"/>
                  </a:cubicBezTo>
                  <a:cubicBezTo>
                    <a:pt x="12706" y="10269"/>
                    <a:pt x="12720" y="10256"/>
                    <a:pt x="12720" y="10229"/>
                  </a:cubicBezTo>
                  <a:cubicBezTo>
                    <a:pt x="12720" y="10202"/>
                    <a:pt x="12747" y="10188"/>
                    <a:pt x="12747" y="10161"/>
                  </a:cubicBezTo>
                  <a:cubicBezTo>
                    <a:pt x="12774" y="10093"/>
                    <a:pt x="12774" y="10026"/>
                    <a:pt x="12747" y="9972"/>
                  </a:cubicBezTo>
                  <a:cubicBezTo>
                    <a:pt x="12720" y="9931"/>
                    <a:pt x="12693" y="9904"/>
                    <a:pt x="12652" y="9904"/>
                  </a:cubicBezTo>
                  <a:cubicBezTo>
                    <a:pt x="12652" y="9904"/>
                    <a:pt x="12652" y="9890"/>
                    <a:pt x="12679" y="9863"/>
                  </a:cubicBezTo>
                  <a:cubicBezTo>
                    <a:pt x="12693" y="9850"/>
                    <a:pt x="12693" y="9836"/>
                    <a:pt x="12693" y="9823"/>
                  </a:cubicBezTo>
                  <a:cubicBezTo>
                    <a:pt x="12706" y="9823"/>
                    <a:pt x="12706" y="9796"/>
                    <a:pt x="12706" y="9796"/>
                  </a:cubicBezTo>
                  <a:lnTo>
                    <a:pt x="12706" y="9769"/>
                  </a:lnTo>
                  <a:cubicBezTo>
                    <a:pt x="12720" y="9701"/>
                    <a:pt x="12706" y="9647"/>
                    <a:pt x="12693" y="9579"/>
                  </a:cubicBezTo>
                  <a:cubicBezTo>
                    <a:pt x="12679" y="9552"/>
                    <a:pt x="12679" y="9525"/>
                    <a:pt x="12652" y="9498"/>
                  </a:cubicBezTo>
                  <a:cubicBezTo>
                    <a:pt x="12625" y="9282"/>
                    <a:pt x="12611" y="9254"/>
                    <a:pt x="12409" y="9227"/>
                  </a:cubicBezTo>
                  <a:lnTo>
                    <a:pt x="12354" y="9227"/>
                  </a:lnTo>
                  <a:cubicBezTo>
                    <a:pt x="12354" y="9173"/>
                    <a:pt x="12341" y="9146"/>
                    <a:pt x="12314" y="9119"/>
                  </a:cubicBezTo>
                  <a:cubicBezTo>
                    <a:pt x="12300" y="9106"/>
                    <a:pt x="12283" y="9102"/>
                    <a:pt x="12266" y="9102"/>
                  </a:cubicBezTo>
                  <a:cubicBezTo>
                    <a:pt x="12250" y="9102"/>
                    <a:pt x="12233" y="9106"/>
                    <a:pt x="12219" y="9106"/>
                  </a:cubicBezTo>
                  <a:cubicBezTo>
                    <a:pt x="12273" y="9052"/>
                    <a:pt x="12287" y="9038"/>
                    <a:pt x="12287" y="9011"/>
                  </a:cubicBezTo>
                  <a:cubicBezTo>
                    <a:pt x="12287" y="8970"/>
                    <a:pt x="12246" y="8970"/>
                    <a:pt x="12219" y="8943"/>
                  </a:cubicBezTo>
                  <a:cubicBezTo>
                    <a:pt x="12206" y="8876"/>
                    <a:pt x="12165" y="8849"/>
                    <a:pt x="12151" y="8849"/>
                  </a:cubicBezTo>
                  <a:cubicBezTo>
                    <a:pt x="12138" y="8849"/>
                    <a:pt x="12111" y="8876"/>
                    <a:pt x="12097" y="8889"/>
                  </a:cubicBezTo>
                  <a:cubicBezTo>
                    <a:pt x="12084" y="8903"/>
                    <a:pt x="12084" y="8903"/>
                    <a:pt x="12070" y="8903"/>
                  </a:cubicBezTo>
                  <a:cubicBezTo>
                    <a:pt x="12043" y="8903"/>
                    <a:pt x="12030" y="8903"/>
                    <a:pt x="12016" y="8889"/>
                  </a:cubicBezTo>
                  <a:lnTo>
                    <a:pt x="12003" y="8889"/>
                  </a:lnTo>
                  <a:cubicBezTo>
                    <a:pt x="11980" y="8844"/>
                    <a:pt x="11948" y="8818"/>
                    <a:pt x="11907" y="8818"/>
                  </a:cubicBezTo>
                  <a:cubicBezTo>
                    <a:pt x="11899" y="8818"/>
                    <a:pt x="11890" y="8819"/>
                    <a:pt x="11881" y="8822"/>
                  </a:cubicBezTo>
                  <a:lnTo>
                    <a:pt x="11867" y="8822"/>
                  </a:lnTo>
                  <a:cubicBezTo>
                    <a:pt x="11813" y="8808"/>
                    <a:pt x="11773" y="8754"/>
                    <a:pt x="11746" y="8700"/>
                  </a:cubicBezTo>
                  <a:cubicBezTo>
                    <a:pt x="11746" y="8686"/>
                    <a:pt x="11732" y="8686"/>
                    <a:pt x="11732" y="8673"/>
                  </a:cubicBezTo>
                  <a:cubicBezTo>
                    <a:pt x="11488" y="8578"/>
                    <a:pt x="11461" y="8537"/>
                    <a:pt x="11502" y="8348"/>
                  </a:cubicBezTo>
                  <a:cubicBezTo>
                    <a:pt x="11529" y="8334"/>
                    <a:pt x="11543" y="8294"/>
                    <a:pt x="11543" y="8280"/>
                  </a:cubicBezTo>
                  <a:cubicBezTo>
                    <a:pt x="11543" y="8267"/>
                    <a:pt x="11529" y="8240"/>
                    <a:pt x="11502" y="8240"/>
                  </a:cubicBezTo>
                  <a:cubicBezTo>
                    <a:pt x="11502" y="8213"/>
                    <a:pt x="11475" y="8172"/>
                    <a:pt x="11461" y="8172"/>
                  </a:cubicBezTo>
                  <a:lnTo>
                    <a:pt x="11461" y="8145"/>
                  </a:lnTo>
                  <a:cubicBezTo>
                    <a:pt x="11461" y="8131"/>
                    <a:pt x="11461" y="8091"/>
                    <a:pt x="11434" y="8077"/>
                  </a:cubicBezTo>
                  <a:lnTo>
                    <a:pt x="11434" y="8037"/>
                  </a:lnTo>
                  <a:cubicBezTo>
                    <a:pt x="11434" y="8023"/>
                    <a:pt x="11421" y="8023"/>
                    <a:pt x="11407" y="8023"/>
                  </a:cubicBezTo>
                  <a:cubicBezTo>
                    <a:pt x="11394" y="8010"/>
                    <a:pt x="11394" y="7996"/>
                    <a:pt x="11367" y="7969"/>
                  </a:cubicBezTo>
                  <a:cubicBezTo>
                    <a:pt x="11340" y="7942"/>
                    <a:pt x="11326" y="7901"/>
                    <a:pt x="11340" y="7874"/>
                  </a:cubicBezTo>
                  <a:lnTo>
                    <a:pt x="11340" y="7861"/>
                  </a:lnTo>
                  <a:lnTo>
                    <a:pt x="11326" y="7861"/>
                  </a:lnTo>
                  <a:cubicBezTo>
                    <a:pt x="11285" y="7861"/>
                    <a:pt x="11285" y="7834"/>
                    <a:pt x="11285" y="7807"/>
                  </a:cubicBezTo>
                  <a:cubicBezTo>
                    <a:pt x="11285" y="7766"/>
                    <a:pt x="11272" y="7739"/>
                    <a:pt x="11218" y="7739"/>
                  </a:cubicBezTo>
                  <a:cubicBezTo>
                    <a:pt x="11218" y="7685"/>
                    <a:pt x="11218" y="7617"/>
                    <a:pt x="11164" y="7563"/>
                  </a:cubicBezTo>
                  <a:cubicBezTo>
                    <a:pt x="11082" y="7495"/>
                    <a:pt x="11015" y="7401"/>
                    <a:pt x="10961" y="7265"/>
                  </a:cubicBezTo>
                  <a:cubicBezTo>
                    <a:pt x="10947" y="7211"/>
                    <a:pt x="10920" y="7198"/>
                    <a:pt x="10893" y="7198"/>
                  </a:cubicBezTo>
                  <a:cubicBezTo>
                    <a:pt x="10866" y="7198"/>
                    <a:pt x="10852" y="7225"/>
                    <a:pt x="10825" y="7279"/>
                  </a:cubicBezTo>
                  <a:cubicBezTo>
                    <a:pt x="10798" y="7292"/>
                    <a:pt x="10785" y="7333"/>
                    <a:pt x="10785" y="7360"/>
                  </a:cubicBezTo>
                  <a:cubicBezTo>
                    <a:pt x="10744" y="7414"/>
                    <a:pt x="10731" y="7468"/>
                    <a:pt x="10744" y="7523"/>
                  </a:cubicBezTo>
                  <a:cubicBezTo>
                    <a:pt x="10758" y="7590"/>
                    <a:pt x="10731" y="7698"/>
                    <a:pt x="10717" y="7725"/>
                  </a:cubicBezTo>
                  <a:cubicBezTo>
                    <a:pt x="10622" y="7766"/>
                    <a:pt x="10595" y="7834"/>
                    <a:pt x="10555" y="7901"/>
                  </a:cubicBezTo>
                  <a:lnTo>
                    <a:pt x="10514" y="8010"/>
                  </a:lnTo>
                  <a:lnTo>
                    <a:pt x="10487" y="8023"/>
                  </a:lnTo>
                  <a:lnTo>
                    <a:pt x="10474" y="8037"/>
                  </a:lnTo>
                  <a:cubicBezTo>
                    <a:pt x="10474" y="8037"/>
                    <a:pt x="10460" y="8023"/>
                    <a:pt x="10460" y="8010"/>
                  </a:cubicBezTo>
                  <a:cubicBezTo>
                    <a:pt x="10460" y="7956"/>
                    <a:pt x="10406" y="7942"/>
                    <a:pt x="10379" y="7928"/>
                  </a:cubicBezTo>
                  <a:cubicBezTo>
                    <a:pt x="10338" y="7901"/>
                    <a:pt x="10311" y="7888"/>
                    <a:pt x="10311" y="7861"/>
                  </a:cubicBezTo>
                  <a:cubicBezTo>
                    <a:pt x="10311" y="7861"/>
                    <a:pt x="10311" y="7834"/>
                    <a:pt x="10257" y="7834"/>
                  </a:cubicBezTo>
                  <a:lnTo>
                    <a:pt x="10244" y="7834"/>
                  </a:lnTo>
                  <a:cubicBezTo>
                    <a:pt x="10216" y="7834"/>
                    <a:pt x="10216" y="7861"/>
                    <a:pt x="10203" y="7861"/>
                  </a:cubicBezTo>
                  <a:cubicBezTo>
                    <a:pt x="10189" y="7861"/>
                    <a:pt x="10176" y="7834"/>
                    <a:pt x="10176" y="7807"/>
                  </a:cubicBezTo>
                  <a:lnTo>
                    <a:pt x="10176" y="7793"/>
                  </a:lnTo>
                  <a:cubicBezTo>
                    <a:pt x="10176" y="7766"/>
                    <a:pt x="10149" y="7739"/>
                    <a:pt x="10149" y="7698"/>
                  </a:cubicBezTo>
                  <a:cubicBezTo>
                    <a:pt x="10149" y="7658"/>
                    <a:pt x="10135" y="7590"/>
                    <a:pt x="10108" y="7550"/>
                  </a:cubicBezTo>
                  <a:cubicBezTo>
                    <a:pt x="10108" y="7536"/>
                    <a:pt x="10108" y="7536"/>
                    <a:pt x="10122" y="7523"/>
                  </a:cubicBezTo>
                  <a:cubicBezTo>
                    <a:pt x="10135" y="7495"/>
                    <a:pt x="10149" y="7468"/>
                    <a:pt x="10122" y="7414"/>
                  </a:cubicBezTo>
                  <a:cubicBezTo>
                    <a:pt x="10081" y="7360"/>
                    <a:pt x="10068" y="7292"/>
                    <a:pt x="10108" y="7211"/>
                  </a:cubicBezTo>
                  <a:cubicBezTo>
                    <a:pt x="10122" y="7157"/>
                    <a:pt x="10108" y="7130"/>
                    <a:pt x="10054" y="7090"/>
                  </a:cubicBezTo>
                  <a:lnTo>
                    <a:pt x="10014" y="7090"/>
                  </a:lnTo>
                  <a:cubicBezTo>
                    <a:pt x="10000" y="7090"/>
                    <a:pt x="9986" y="7130"/>
                    <a:pt x="9973" y="7144"/>
                  </a:cubicBezTo>
                  <a:cubicBezTo>
                    <a:pt x="9941" y="7128"/>
                    <a:pt x="9910" y="7121"/>
                    <a:pt x="9878" y="7121"/>
                  </a:cubicBezTo>
                  <a:cubicBezTo>
                    <a:pt x="9855" y="7121"/>
                    <a:pt x="9833" y="7125"/>
                    <a:pt x="9811" y="7130"/>
                  </a:cubicBezTo>
                  <a:lnTo>
                    <a:pt x="9783" y="7130"/>
                  </a:lnTo>
                  <a:cubicBezTo>
                    <a:pt x="9743" y="7130"/>
                    <a:pt x="9716" y="7130"/>
                    <a:pt x="9702" y="7117"/>
                  </a:cubicBezTo>
                  <a:cubicBezTo>
                    <a:pt x="9702" y="7090"/>
                    <a:pt x="9702" y="7076"/>
                    <a:pt x="9716" y="7022"/>
                  </a:cubicBezTo>
                  <a:lnTo>
                    <a:pt x="9716" y="6995"/>
                  </a:lnTo>
                  <a:cubicBezTo>
                    <a:pt x="9716" y="6981"/>
                    <a:pt x="9702" y="6981"/>
                    <a:pt x="9675" y="6981"/>
                  </a:cubicBezTo>
                  <a:cubicBezTo>
                    <a:pt x="9648" y="6981"/>
                    <a:pt x="9648" y="6981"/>
                    <a:pt x="9635" y="6941"/>
                  </a:cubicBezTo>
                  <a:cubicBezTo>
                    <a:pt x="9635" y="6927"/>
                    <a:pt x="9608" y="6927"/>
                    <a:pt x="9594" y="6914"/>
                  </a:cubicBezTo>
                  <a:cubicBezTo>
                    <a:pt x="9567" y="6887"/>
                    <a:pt x="9567" y="6873"/>
                    <a:pt x="9540" y="6846"/>
                  </a:cubicBezTo>
                  <a:cubicBezTo>
                    <a:pt x="9529" y="6813"/>
                    <a:pt x="9509" y="6771"/>
                    <a:pt x="9466" y="6771"/>
                  </a:cubicBezTo>
                  <a:cubicBezTo>
                    <a:pt x="9456" y="6771"/>
                    <a:pt x="9444" y="6773"/>
                    <a:pt x="9432" y="6778"/>
                  </a:cubicBezTo>
                  <a:cubicBezTo>
                    <a:pt x="9390" y="6737"/>
                    <a:pt x="9349" y="6719"/>
                    <a:pt x="9308" y="6719"/>
                  </a:cubicBezTo>
                  <a:cubicBezTo>
                    <a:pt x="9295" y="6719"/>
                    <a:pt x="9282" y="6721"/>
                    <a:pt x="9269" y="6724"/>
                  </a:cubicBezTo>
                  <a:cubicBezTo>
                    <a:pt x="9242" y="6738"/>
                    <a:pt x="9202" y="6751"/>
                    <a:pt x="9188" y="6792"/>
                  </a:cubicBezTo>
                  <a:cubicBezTo>
                    <a:pt x="9161" y="6819"/>
                    <a:pt x="9120" y="6859"/>
                    <a:pt x="9053" y="6873"/>
                  </a:cubicBezTo>
                  <a:cubicBezTo>
                    <a:pt x="9026" y="6880"/>
                    <a:pt x="9002" y="6883"/>
                    <a:pt x="8977" y="6883"/>
                  </a:cubicBezTo>
                  <a:cubicBezTo>
                    <a:pt x="8951" y="6883"/>
                    <a:pt x="8924" y="6880"/>
                    <a:pt x="8890" y="6873"/>
                  </a:cubicBezTo>
                  <a:cubicBezTo>
                    <a:pt x="8841" y="6873"/>
                    <a:pt x="8792" y="6862"/>
                    <a:pt x="8713" y="6860"/>
                  </a:cubicBezTo>
                  <a:lnTo>
                    <a:pt x="8713" y="6860"/>
                  </a:lnTo>
                  <a:cubicBezTo>
                    <a:pt x="8729" y="6844"/>
                    <a:pt x="8742" y="6822"/>
                    <a:pt x="8742" y="6792"/>
                  </a:cubicBezTo>
                  <a:cubicBezTo>
                    <a:pt x="8742" y="6778"/>
                    <a:pt x="8742" y="6778"/>
                    <a:pt x="8715" y="6778"/>
                  </a:cubicBezTo>
                  <a:cubicBezTo>
                    <a:pt x="8703" y="6745"/>
                    <a:pt x="8692" y="6721"/>
                    <a:pt x="8651" y="6721"/>
                  </a:cubicBezTo>
                  <a:cubicBezTo>
                    <a:pt x="8642" y="6721"/>
                    <a:pt x="8632" y="6722"/>
                    <a:pt x="8620" y="6724"/>
                  </a:cubicBezTo>
                  <a:lnTo>
                    <a:pt x="8552" y="6724"/>
                  </a:lnTo>
                  <a:cubicBezTo>
                    <a:pt x="8525" y="6724"/>
                    <a:pt x="8512" y="6738"/>
                    <a:pt x="8512" y="6738"/>
                  </a:cubicBezTo>
                  <a:lnTo>
                    <a:pt x="8512" y="6778"/>
                  </a:lnTo>
                  <a:cubicBezTo>
                    <a:pt x="8528" y="6827"/>
                    <a:pt x="8568" y="6856"/>
                    <a:pt x="8606" y="6872"/>
                  </a:cubicBezTo>
                  <a:lnTo>
                    <a:pt x="8606" y="6872"/>
                  </a:lnTo>
                  <a:cubicBezTo>
                    <a:pt x="8603" y="6872"/>
                    <a:pt x="8598" y="6873"/>
                    <a:pt x="8593" y="6873"/>
                  </a:cubicBezTo>
                  <a:cubicBezTo>
                    <a:pt x="8579" y="6887"/>
                    <a:pt x="8579" y="6914"/>
                    <a:pt x="8579" y="6914"/>
                  </a:cubicBezTo>
                  <a:cubicBezTo>
                    <a:pt x="8566" y="6914"/>
                    <a:pt x="8566" y="6927"/>
                    <a:pt x="8566" y="6927"/>
                  </a:cubicBezTo>
                  <a:lnTo>
                    <a:pt x="8566" y="6941"/>
                  </a:lnTo>
                  <a:cubicBezTo>
                    <a:pt x="8512" y="6995"/>
                    <a:pt x="8485" y="7062"/>
                    <a:pt x="8498" y="7130"/>
                  </a:cubicBezTo>
                  <a:cubicBezTo>
                    <a:pt x="8498" y="7184"/>
                    <a:pt x="8525" y="7211"/>
                    <a:pt x="8566" y="7225"/>
                  </a:cubicBezTo>
                  <a:cubicBezTo>
                    <a:pt x="8579" y="7225"/>
                    <a:pt x="8593" y="7252"/>
                    <a:pt x="8593" y="7265"/>
                  </a:cubicBezTo>
                  <a:cubicBezTo>
                    <a:pt x="8593" y="7265"/>
                    <a:pt x="8593" y="7279"/>
                    <a:pt x="8579" y="7292"/>
                  </a:cubicBezTo>
                  <a:cubicBezTo>
                    <a:pt x="8498" y="7455"/>
                    <a:pt x="8525" y="7550"/>
                    <a:pt x="8579" y="7671"/>
                  </a:cubicBezTo>
                  <a:cubicBezTo>
                    <a:pt x="8593" y="7725"/>
                    <a:pt x="8633" y="7793"/>
                    <a:pt x="8633" y="7861"/>
                  </a:cubicBezTo>
                  <a:cubicBezTo>
                    <a:pt x="8633" y="7956"/>
                    <a:pt x="8633" y="8077"/>
                    <a:pt x="8566" y="8104"/>
                  </a:cubicBezTo>
                  <a:cubicBezTo>
                    <a:pt x="8498" y="8158"/>
                    <a:pt x="8457" y="8213"/>
                    <a:pt x="8444" y="8240"/>
                  </a:cubicBezTo>
                  <a:cubicBezTo>
                    <a:pt x="8444" y="8294"/>
                    <a:pt x="8485" y="8334"/>
                    <a:pt x="8552" y="8361"/>
                  </a:cubicBezTo>
                  <a:cubicBezTo>
                    <a:pt x="8566" y="8375"/>
                    <a:pt x="8579" y="8375"/>
                    <a:pt x="8593" y="8402"/>
                  </a:cubicBezTo>
                  <a:cubicBezTo>
                    <a:pt x="8647" y="8416"/>
                    <a:pt x="8687" y="8443"/>
                    <a:pt x="8715" y="8497"/>
                  </a:cubicBezTo>
                  <a:cubicBezTo>
                    <a:pt x="8728" y="8537"/>
                    <a:pt x="8728" y="8578"/>
                    <a:pt x="8755" y="8619"/>
                  </a:cubicBezTo>
                  <a:cubicBezTo>
                    <a:pt x="8796" y="8767"/>
                    <a:pt x="8850" y="8916"/>
                    <a:pt x="8863" y="9092"/>
                  </a:cubicBezTo>
                  <a:cubicBezTo>
                    <a:pt x="8863" y="9092"/>
                    <a:pt x="8863" y="9106"/>
                    <a:pt x="8850" y="9106"/>
                  </a:cubicBezTo>
                  <a:cubicBezTo>
                    <a:pt x="8823" y="9160"/>
                    <a:pt x="8782" y="9214"/>
                    <a:pt x="8796" y="9254"/>
                  </a:cubicBezTo>
                  <a:cubicBezTo>
                    <a:pt x="8769" y="9295"/>
                    <a:pt x="8755" y="9322"/>
                    <a:pt x="8728" y="9376"/>
                  </a:cubicBezTo>
                  <a:cubicBezTo>
                    <a:pt x="8701" y="9417"/>
                    <a:pt x="8660" y="9444"/>
                    <a:pt x="8647" y="9485"/>
                  </a:cubicBezTo>
                  <a:lnTo>
                    <a:pt x="8633" y="9485"/>
                  </a:lnTo>
                  <a:cubicBezTo>
                    <a:pt x="8620" y="9498"/>
                    <a:pt x="8579" y="9498"/>
                    <a:pt x="8579" y="9525"/>
                  </a:cubicBezTo>
                  <a:cubicBezTo>
                    <a:pt x="8525" y="9552"/>
                    <a:pt x="8512" y="9579"/>
                    <a:pt x="8485" y="9620"/>
                  </a:cubicBezTo>
                  <a:lnTo>
                    <a:pt x="8457" y="9633"/>
                  </a:lnTo>
                  <a:cubicBezTo>
                    <a:pt x="8417" y="9687"/>
                    <a:pt x="8390" y="9701"/>
                    <a:pt x="8390" y="9728"/>
                  </a:cubicBezTo>
                  <a:cubicBezTo>
                    <a:pt x="8390" y="9769"/>
                    <a:pt x="8430" y="9782"/>
                    <a:pt x="8485" y="9823"/>
                  </a:cubicBezTo>
                  <a:cubicBezTo>
                    <a:pt x="8485" y="9850"/>
                    <a:pt x="8498" y="9890"/>
                    <a:pt x="8512" y="9904"/>
                  </a:cubicBezTo>
                  <a:cubicBezTo>
                    <a:pt x="8525" y="9931"/>
                    <a:pt x="8552" y="9958"/>
                    <a:pt x="8552" y="9985"/>
                  </a:cubicBezTo>
                  <a:cubicBezTo>
                    <a:pt x="8566" y="10134"/>
                    <a:pt x="8593" y="10269"/>
                    <a:pt x="8660" y="10391"/>
                  </a:cubicBezTo>
                  <a:cubicBezTo>
                    <a:pt x="8633" y="10432"/>
                    <a:pt x="8579" y="10459"/>
                    <a:pt x="8579" y="10499"/>
                  </a:cubicBezTo>
                  <a:cubicBezTo>
                    <a:pt x="8579" y="10526"/>
                    <a:pt x="8593" y="10540"/>
                    <a:pt x="8633" y="10581"/>
                  </a:cubicBezTo>
                  <a:lnTo>
                    <a:pt x="8552" y="10581"/>
                  </a:lnTo>
                  <a:cubicBezTo>
                    <a:pt x="8512" y="10581"/>
                    <a:pt x="8498" y="10594"/>
                    <a:pt x="8498" y="10635"/>
                  </a:cubicBezTo>
                  <a:cubicBezTo>
                    <a:pt x="8485" y="10648"/>
                    <a:pt x="8485" y="10662"/>
                    <a:pt x="8457" y="10662"/>
                  </a:cubicBezTo>
                  <a:cubicBezTo>
                    <a:pt x="8444" y="10662"/>
                    <a:pt x="8430" y="10648"/>
                    <a:pt x="8417" y="10608"/>
                  </a:cubicBezTo>
                  <a:cubicBezTo>
                    <a:pt x="8417" y="10608"/>
                    <a:pt x="8390" y="10594"/>
                    <a:pt x="8390" y="10581"/>
                  </a:cubicBezTo>
                  <a:cubicBezTo>
                    <a:pt x="8376" y="10567"/>
                    <a:pt x="8376" y="10526"/>
                    <a:pt x="8349" y="10513"/>
                  </a:cubicBezTo>
                  <a:cubicBezTo>
                    <a:pt x="8322" y="10499"/>
                    <a:pt x="8309" y="10499"/>
                    <a:pt x="8295" y="10472"/>
                  </a:cubicBezTo>
                  <a:cubicBezTo>
                    <a:pt x="8282" y="10472"/>
                    <a:pt x="8254" y="10445"/>
                    <a:pt x="8241" y="10432"/>
                  </a:cubicBezTo>
                  <a:cubicBezTo>
                    <a:pt x="8227" y="10391"/>
                    <a:pt x="8214" y="10364"/>
                    <a:pt x="8160" y="10364"/>
                  </a:cubicBezTo>
                  <a:cubicBezTo>
                    <a:pt x="8160" y="10323"/>
                    <a:pt x="8173" y="10323"/>
                    <a:pt x="8173" y="10323"/>
                  </a:cubicBezTo>
                  <a:lnTo>
                    <a:pt x="8295" y="10323"/>
                  </a:lnTo>
                  <a:cubicBezTo>
                    <a:pt x="8309" y="10323"/>
                    <a:pt x="8322" y="10310"/>
                    <a:pt x="8322" y="10296"/>
                  </a:cubicBezTo>
                  <a:cubicBezTo>
                    <a:pt x="8349" y="10256"/>
                    <a:pt x="8322" y="10229"/>
                    <a:pt x="8295" y="10202"/>
                  </a:cubicBezTo>
                  <a:lnTo>
                    <a:pt x="8282" y="10188"/>
                  </a:lnTo>
                  <a:cubicBezTo>
                    <a:pt x="8254" y="10175"/>
                    <a:pt x="8254" y="10161"/>
                    <a:pt x="8241" y="10134"/>
                  </a:cubicBezTo>
                  <a:cubicBezTo>
                    <a:pt x="8227" y="10120"/>
                    <a:pt x="8214" y="10120"/>
                    <a:pt x="8173" y="10120"/>
                  </a:cubicBezTo>
                  <a:cubicBezTo>
                    <a:pt x="8173" y="10120"/>
                    <a:pt x="8160" y="10120"/>
                    <a:pt x="8160" y="10134"/>
                  </a:cubicBezTo>
                  <a:cubicBezTo>
                    <a:pt x="8146" y="10134"/>
                    <a:pt x="8146" y="10161"/>
                    <a:pt x="8119" y="10161"/>
                  </a:cubicBezTo>
                  <a:cubicBezTo>
                    <a:pt x="8114" y="10163"/>
                    <a:pt x="8109" y="10164"/>
                    <a:pt x="8104" y="10164"/>
                  </a:cubicBezTo>
                  <a:cubicBezTo>
                    <a:pt x="8072" y="10164"/>
                    <a:pt x="8048" y="10124"/>
                    <a:pt x="8024" y="10053"/>
                  </a:cubicBezTo>
                  <a:cubicBezTo>
                    <a:pt x="7984" y="9918"/>
                    <a:pt x="7984" y="9796"/>
                    <a:pt x="7984" y="9701"/>
                  </a:cubicBezTo>
                  <a:cubicBezTo>
                    <a:pt x="7984" y="9633"/>
                    <a:pt x="7984" y="9593"/>
                    <a:pt x="7970" y="9579"/>
                  </a:cubicBezTo>
                  <a:cubicBezTo>
                    <a:pt x="7961" y="9570"/>
                    <a:pt x="7938" y="9560"/>
                    <a:pt x="7911" y="9560"/>
                  </a:cubicBezTo>
                  <a:cubicBezTo>
                    <a:pt x="7899" y="9560"/>
                    <a:pt x="7887" y="9562"/>
                    <a:pt x="7876" y="9566"/>
                  </a:cubicBezTo>
                  <a:cubicBezTo>
                    <a:pt x="7835" y="9566"/>
                    <a:pt x="7808" y="9579"/>
                    <a:pt x="7767" y="9579"/>
                  </a:cubicBezTo>
                  <a:cubicBezTo>
                    <a:pt x="7663" y="9591"/>
                    <a:pt x="7568" y="9623"/>
                    <a:pt x="7474" y="9623"/>
                  </a:cubicBezTo>
                  <a:cubicBezTo>
                    <a:pt x="7459" y="9623"/>
                    <a:pt x="7444" y="9622"/>
                    <a:pt x="7429" y="9620"/>
                  </a:cubicBezTo>
                  <a:cubicBezTo>
                    <a:pt x="7402" y="9552"/>
                    <a:pt x="7307" y="9552"/>
                    <a:pt x="7226" y="9552"/>
                  </a:cubicBezTo>
                  <a:cubicBezTo>
                    <a:pt x="7158" y="9552"/>
                    <a:pt x="7091" y="9552"/>
                    <a:pt x="7037" y="9512"/>
                  </a:cubicBezTo>
                  <a:cubicBezTo>
                    <a:pt x="7023" y="9485"/>
                    <a:pt x="7010" y="9457"/>
                    <a:pt x="6996" y="9444"/>
                  </a:cubicBezTo>
                  <a:cubicBezTo>
                    <a:pt x="6955" y="9390"/>
                    <a:pt x="6901" y="9376"/>
                    <a:pt x="6861" y="9376"/>
                  </a:cubicBezTo>
                  <a:cubicBezTo>
                    <a:pt x="6832" y="9367"/>
                    <a:pt x="6810" y="9357"/>
                    <a:pt x="6785" y="9357"/>
                  </a:cubicBezTo>
                  <a:cubicBezTo>
                    <a:pt x="6775" y="9357"/>
                    <a:pt x="6764" y="9359"/>
                    <a:pt x="6753" y="9363"/>
                  </a:cubicBezTo>
                  <a:cubicBezTo>
                    <a:pt x="6753" y="9349"/>
                    <a:pt x="6739" y="9349"/>
                    <a:pt x="6698" y="9349"/>
                  </a:cubicBezTo>
                  <a:cubicBezTo>
                    <a:pt x="6631" y="9309"/>
                    <a:pt x="6563" y="9309"/>
                    <a:pt x="6482" y="9309"/>
                  </a:cubicBezTo>
                  <a:cubicBezTo>
                    <a:pt x="6455" y="9295"/>
                    <a:pt x="6428" y="9295"/>
                    <a:pt x="6401" y="9295"/>
                  </a:cubicBezTo>
                  <a:cubicBezTo>
                    <a:pt x="6360" y="9309"/>
                    <a:pt x="6347" y="9322"/>
                    <a:pt x="6320" y="9349"/>
                  </a:cubicBezTo>
                  <a:cubicBezTo>
                    <a:pt x="6292" y="9363"/>
                    <a:pt x="6265" y="9376"/>
                    <a:pt x="6252" y="9390"/>
                  </a:cubicBezTo>
                  <a:cubicBezTo>
                    <a:pt x="6211" y="9349"/>
                    <a:pt x="6198" y="9282"/>
                    <a:pt x="6157" y="9227"/>
                  </a:cubicBezTo>
                  <a:cubicBezTo>
                    <a:pt x="6124" y="9085"/>
                    <a:pt x="6074" y="8961"/>
                    <a:pt x="5921" y="8961"/>
                  </a:cubicBezTo>
                  <a:cubicBezTo>
                    <a:pt x="5884" y="8961"/>
                    <a:pt x="5841" y="8968"/>
                    <a:pt x="5792" y="8984"/>
                  </a:cubicBezTo>
                  <a:lnTo>
                    <a:pt x="5792" y="8970"/>
                  </a:lnTo>
                  <a:lnTo>
                    <a:pt x="5778" y="8970"/>
                  </a:lnTo>
                  <a:cubicBezTo>
                    <a:pt x="5778" y="8903"/>
                    <a:pt x="5751" y="8849"/>
                    <a:pt x="5751" y="8781"/>
                  </a:cubicBezTo>
                  <a:cubicBezTo>
                    <a:pt x="5738" y="8646"/>
                    <a:pt x="5738" y="8510"/>
                    <a:pt x="5738" y="8361"/>
                  </a:cubicBezTo>
                  <a:cubicBezTo>
                    <a:pt x="5778" y="8307"/>
                    <a:pt x="5778" y="8267"/>
                    <a:pt x="5778" y="8226"/>
                  </a:cubicBezTo>
                  <a:lnTo>
                    <a:pt x="5778" y="8213"/>
                  </a:lnTo>
                  <a:lnTo>
                    <a:pt x="5738" y="8213"/>
                  </a:lnTo>
                  <a:cubicBezTo>
                    <a:pt x="5724" y="8172"/>
                    <a:pt x="5738" y="8158"/>
                    <a:pt x="5778" y="8131"/>
                  </a:cubicBezTo>
                  <a:cubicBezTo>
                    <a:pt x="5805" y="8091"/>
                    <a:pt x="5859" y="8064"/>
                    <a:pt x="5859" y="8010"/>
                  </a:cubicBezTo>
                  <a:cubicBezTo>
                    <a:pt x="5859" y="7969"/>
                    <a:pt x="5887" y="7928"/>
                    <a:pt x="5927" y="7888"/>
                  </a:cubicBezTo>
                  <a:cubicBezTo>
                    <a:pt x="5954" y="7834"/>
                    <a:pt x="6008" y="7766"/>
                    <a:pt x="5981" y="7698"/>
                  </a:cubicBezTo>
                  <a:lnTo>
                    <a:pt x="5995" y="7685"/>
                  </a:lnTo>
                  <a:cubicBezTo>
                    <a:pt x="6022" y="7671"/>
                    <a:pt x="6062" y="7658"/>
                    <a:pt x="6062" y="7631"/>
                  </a:cubicBezTo>
                  <a:cubicBezTo>
                    <a:pt x="6062" y="7617"/>
                    <a:pt x="6049" y="7604"/>
                    <a:pt x="6022" y="7590"/>
                  </a:cubicBezTo>
                  <a:cubicBezTo>
                    <a:pt x="6022" y="7590"/>
                    <a:pt x="6022" y="7563"/>
                    <a:pt x="6049" y="7563"/>
                  </a:cubicBezTo>
                  <a:cubicBezTo>
                    <a:pt x="6062" y="7563"/>
                    <a:pt x="6062" y="7563"/>
                    <a:pt x="6076" y="7550"/>
                  </a:cubicBezTo>
                  <a:cubicBezTo>
                    <a:pt x="6090" y="7550"/>
                    <a:pt x="6090" y="7550"/>
                    <a:pt x="6117" y="7536"/>
                  </a:cubicBezTo>
                  <a:cubicBezTo>
                    <a:pt x="6130" y="7523"/>
                    <a:pt x="6157" y="7523"/>
                    <a:pt x="6198" y="7482"/>
                  </a:cubicBezTo>
                  <a:cubicBezTo>
                    <a:pt x="6225" y="7468"/>
                    <a:pt x="6252" y="7468"/>
                    <a:pt x="6252" y="7428"/>
                  </a:cubicBezTo>
                  <a:cubicBezTo>
                    <a:pt x="6265" y="7428"/>
                    <a:pt x="6265" y="7414"/>
                    <a:pt x="6279" y="7414"/>
                  </a:cubicBezTo>
                  <a:lnTo>
                    <a:pt x="6279" y="7401"/>
                  </a:lnTo>
                  <a:cubicBezTo>
                    <a:pt x="6292" y="7401"/>
                    <a:pt x="6292" y="7387"/>
                    <a:pt x="6320" y="7387"/>
                  </a:cubicBezTo>
                  <a:lnTo>
                    <a:pt x="6320" y="7333"/>
                  </a:lnTo>
                  <a:cubicBezTo>
                    <a:pt x="6279" y="7265"/>
                    <a:pt x="6279" y="7211"/>
                    <a:pt x="6360" y="7130"/>
                  </a:cubicBezTo>
                  <a:cubicBezTo>
                    <a:pt x="6387" y="7117"/>
                    <a:pt x="6387" y="7117"/>
                    <a:pt x="6387" y="7090"/>
                  </a:cubicBezTo>
                  <a:cubicBezTo>
                    <a:pt x="6401" y="7022"/>
                    <a:pt x="6401" y="6995"/>
                    <a:pt x="6468" y="6954"/>
                  </a:cubicBezTo>
                  <a:cubicBezTo>
                    <a:pt x="6482" y="6954"/>
                    <a:pt x="6495" y="6941"/>
                    <a:pt x="6522" y="6941"/>
                  </a:cubicBezTo>
                  <a:cubicBezTo>
                    <a:pt x="6536" y="6941"/>
                    <a:pt x="6536" y="6941"/>
                    <a:pt x="6550" y="6927"/>
                  </a:cubicBezTo>
                  <a:cubicBezTo>
                    <a:pt x="6617" y="6887"/>
                    <a:pt x="6725" y="6819"/>
                    <a:pt x="6739" y="6751"/>
                  </a:cubicBezTo>
                  <a:cubicBezTo>
                    <a:pt x="6753" y="6711"/>
                    <a:pt x="6793" y="6657"/>
                    <a:pt x="6807" y="6602"/>
                  </a:cubicBezTo>
                  <a:cubicBezTo>
                    <a:pt x="6874" y="6481"/>
                    <a:pt x="6942" y="6372"/>
                    <a:pt x="6861" y="6264"/>
                  </a:cubicBezTo>
                  <a:cubicBezTo>
                    <a:pt x="6888" y="6237"/>
                    <a:pt x="6928" y="6183"/>
                    <a:pt x="6928" y="6142"/>
                  </a:cubicBezTo>
                  <a:cubicBezTo>
                    <a:pt x="6969" y="6115"/>
                    <a:pt x="6996" y="6075"/>
                    <a:pt x="6996" y="6034"/>
                  </a:cubicBezTo>
                  <a:cubicBezTo>
                    <a:pt x="7023" y="5980"/>
                    <a:pt x="7037" y="5939"/>
                    <a:pt x="7037" y="5912"/>
                  </a:cubicBezTo>
                  <a:cubicBezTo>
                    <a:pt x="7037" y="5872"/>
                    <a:pt x="7010" y="5858"/>
                    <a:pt x="6955" y="5845"/>
                  </a:cubicBezTo>
                  <a:cubicBezTo>
                    <a:pt x="6996" y="5831"/>
                    <a:pt x="7010" y="5804"/>
                    <a:pt x="7037" y="5804"/>
                  </a:cubicBezTo>
                  <a:cubicBezTo>
                    <a:pt x="7050" y="5800"/>
                    <a:pt x="7061" y="5798"/>
                    <a:pt x="7069" y="5798"/>
                  </a:cubicBezTo>
                  <a:cubicBezTo>
                    <a:pt x="7085" y="5798"/>
                    <a:pt x="7091" y="5804"/>
                    <a:pt x="7091" y="5804"/>
                  </a:cubicBezTo>
                  <a:cubicBezTo>
                    <a:pt x="7131" y="5845"/>
                    <a:pt x="7172" y="5872"/>
                    <a:pt x="7226" y="5899"/>
                  </a:cubicBezTo>
                  <a:cubicBezTo>
                    <a:pt x="7280" y="5912"/>
                    <a:pt x="7334" y="5926"/>
                    <a:pt x="7361" y="5980"/>
                  </a:cubicBezTo>
                  <a:cubicBezTo>
                    <a:pt x="7385" y="5996"/>
                    <a:pt x="7418" y="6002"/>
                    <a:pt x="7450" y="6002"/>
                  </a:cubicBezTo>
                  <a:cubicBezTo>
                    <a:pt x="7472" y="6002"/>
                    <a:pt x="7493" y="5999"/>
                    <a:pt x="7510" y="5994"/>
                  </a:cubicBezTo>
                  <a:cubicBezTo>
                    <a:pt x="7537" y="5994"/>
                    <a:pt x="7537" y="5994"/>
                    <a:pt x="7537" y="5980"/>
                  </a:cubicBezTo>
                  <a:cubicBezTo>
                    <a:pt x="7537" y="5980"/>
                    <a:pt x="7551" y="5966"/>
                    <a:pt x="7537" y="5966"/>
                  </a:cubicBezTo>
                  <a:cubicBezTo>
                    <a:pt x="7510" y="5912"/>
                    <a:pt x="7470" y="5872"/>
                    <a:pt x="7429" y="5845"/>
                  </a:cubicBezTo>
                  <a:cubicBezTo>
                    <a:pt x="7429" y="5845"/>
                    <a:pt x="7429" y="5791"/>
                    <a:pt x="7443" y="5736"/>
                  </a:cubicBezTo>
                  <a:cubicBezTo>
                    <a:pt x="7470" y="5723"/>
                    <a:pt x="7470" y="5709"/>
                    <a:pt x="7470" y="5709"/>
                  </a:cubicBezTo>
                  <a:cubicBezTo>
                    <a:pt x="7510" y="5696"/>
                    <a:pt x="7564" y="5642"/>
                    <a:pt x="7619" y="5588"/>
                  </a:cubicBezTo>
                  <a:cubicBezTo>
                    <a:pt x="7632" y="5574"/>
                    <a:pt x="7646" y="5574"/>
                    <a:pt x="7646" y="5561"/>
                  </a:cubicBezTo>
                  <a:cubicBezTo>
                    <a:pt x="7673" y="5533"/>
                    <a:pt x="7686" y="5520"/>
                    <a:pt x="7686" y="5506"/>
                  </a:cubicBezTo>
                  <a:cubicBezTo>
                    <a:pt x="7740" y="5466"/>
                    <a:pt x="7754" y="5439"/>
                    <a:pt x="7767" y="5398"/>
                  </a:cubicBezTo>
                  <a:cubicBezTo>
                    <a:pt x="7767" y="5398"/>
                    <a:pt x="7767" y="5385"/>
                    <a:pt x="7781" y="5385"/>
                  </a:cubicBezTo>
                  <a:cubicBezTo>
                    <a:pt x="7821" y="5358"/>
                    <a:pt x="7835" y="5330"/>
                    <a:pt x="7835" y="5303"/>
                  </a:cubicBezTo>
                  <a:cubicBezTo>
                    <a:pt x="7916" y="5195"/>
                    <a:pt x="7916" y="5114"/>
                    <a:pt x="7821" y="5060"/>
                  </a:cubicBezTo>
                  <a:cubicBezTo>
                    <a:pt x="7808" y="5060"/>
                    <a:pt x="7808" y="5046"/>
                    <a:pt x="7781" y="5046"/>
                  </a:cubicBezTo>
                  <a:cubicBezTo>
                    <a:pt x="7740" y="5019"/>
                    <a:pt x="7713" y="4992"/>
                    <a:pt x="7740" y="4925"/>
                  </a:cubicBezTo>
                  <a:cubicBezTo>
                    <a:pt x="7740" y="4897"/>
                    <a:pt x="7740" y="4857"/>
                    <a:pt x="7713" y="4843"/>
                  </a:cubicBezTo>
                  <a:cubicBezTo>
                    <a:pt x="7781" y="4789"/>
                    <a:pt x="7821" y="4749"/>
                    <a:pt x="7835" y="4695"/>
                  </a:cubicBezTo>
                  <a:cubicBezTo>
                    <a:pt x="7849" y="4640"/>
                    <a:pt x="7835" y="4586"/>
                    <a:pt x="7808" y="4559"/>
                  </a:cubicBezTo>
                  <a:cubicBezTo>
                    <a:pt x="7832" y="4524"/>
                    <a:pt x="7845" y="4509"/>
                    <a:pt x="7848" y="4497"/>
                  </a:cubicBezTo>
                  <a:lnTo>
                    <a:pt x="7848" y="4497"/>
                  </a:lnTo>
                  <a:cubicBezTo>
                    <a:pt x="7853" y="4497"/>
                    <a:pt x="7857" y="4498"/>
                    <a:pt x="7862" y="4498"/>
                  </a:cubicBezTo>
                  <a:cubicBezTo>
                    <a:pt x="7871" y="4498"/>
                    <a:pt x="7880" y="4496"/>
                    <a:pt x="7889" y="4492"/>
                  </a:cubicBezTo>
                  <a:cubicBezTo>
                    <a:pt x="7889" y="4478"/>
                    <a:pt x="7903" y="4478"/>
                    <a:pt x="7930" y="4451"/>
                  </a:cubicBezTo>
                  <a:cubicBezTo>
                    <a:pt x="7957" y="4424"/>
                    <a:pt x="7930" y="4410"/>
                    <a:pt x="7903" y="4383"/>
                  </a:cubicBezTo>
                  <a:lnTo>
                    <a:pt x="7889" y="4370"/>
                  </a:lnTo>
                  <a:lnTo>
                    <a:pt x="7903" y="4370"/>
                  </a:lnTo>
                  <a:cubicBezTo>
                    <a:pt x="7930" y="4356"/>
                    <a:pt x="7943" y="4356"/>
                    <a:pt x="7957" y="4356"/>
                  </a:cubicBezTo>
                  <a:lnTo>
                    <a:pt x="8038" y="4356"/>
                  </a:lnTo>
                  <a:cubicBezTo>
                    <a:pt x="7997" y="4383"/>
                    <a:pt x="7957" y="4424"/>
                    <a:pt x="7957" y="4437"/>
                  </a:cubicBezTo>
                  <a:cubicBezTo>
                    <a:pt x="7957" y="4478"/>
                    <a:pt x="7997" y="4505"/>
                    <a:pt x="8079" y="4546"/>
                  </a:cubicBezTo>
                  <a:lnTo>
                    <a:pt x="8092" y="4519"/>
                  </a:lnTo>
                  <a:cubicBezTo>
                    <a:pt x="8106" y="4505"/>
                    <a:pt x="8133" y="4478"/>
                    <a:pt x="8146" y="4451"/>
                  </a:cubicBezTo>
                  <a:cubicBezTo>
                    <a:pt x="8160" y="4437"/>
                    <a:pt x="8173" y="4424"/>
                    <a:pt x="8173" y="4410"/>
                  </a:cubicBezTo>
                  <a:cubicBezTo>
                    <a:pt x="8200" y="4370"/>
                    <a:pt x="8214" y="4370"/>
                    <a:pt x="8268" y="4316"/>
                  </a:cubicBezTo>
                  <a:cubicBezTo>
                    <a:pt x="8295" y="4289"/>
                    <a:pt x="8336" y="4248"/>
                    <a:pt x="8349" y="4221"/>
                  </a:cubicBezTo>
                  <a:cubicBezTo>
                    <a:pt x="8349" y="4207"/>
                    <a:pt x="8349" y="4167"/>
                    <a:pt x="8309" y="4140"/>
                  </a:cubicBezTo>
                  <a:lnTo>
                    <a:pt x="8349" y="4140"/>
                  </a:lnTo>
                  <a:cubicBezTo>
                    <a:pt x="8362" y="4133"/>
                    <a:pt x="8373" y="4131"/>
                    <a:pt x="8383" y="4131"/>
                  </a:cubicBezTo>
                  <a:cubicBezTo>
                    <a:pt x="8415" y="4131"/>
                    <a:pt x="8434" y="4160"/>
                    <a:pt x="8444" y="4180"/>
                  </a:cubicBezTo>
                  <a:cubicBezTo>
                    <a:pt x="8477" y="4213"/>
                    <a:pt x="8492" y="4255"/>
                    <a:pt x="8540" y="4255"/>
                  </a:cubicBezTo>
                  <a:cubicBezTo>
                    <a:pt x="8551" y="4255"/>
                    <a:pt x="8564" y="4253"/>
                    <a:pt x="8579" y="4248"/>
                  </a:cubicBezTo>
                  <a:lnTo>
                    <a:pt x="8579" y="4248"/>
                  </a:lnTo>
                  <a:cubicBezTo>
                    <a:pt x="8552" y="4343"/>
                    <a:pt x="8620" y="4343"/>
                    <a:pt x="8701" y="4343"/>
                  </a:cubicBezTo>
                  <a:cubicBezTo>
                    <a:pt x="8701" y="4356"/>
                    <a:pt x="8742" y="4356"/>
                    <a:pt x="8755" y="4356"/>
                  </a:cubicBezTo>
                  <a:cubicBezTo>
                    <a:pt x="8809" y="4356"/>
                    <a:pt x="8809" y="4383"/>
                    <a:pt x="8809" y="4424"/>
                  </a:cubicBezTo>
                  <a:cubicBezTo>
                    <a:pt x="8715" y="4451"/>
                    <a:pt x="8674" y="4478"/>
                    <a:pt x="8647" y="4505"/>
                  </a:cubicBezTo>
                  <a:cubicBezTo>
                    <a:pt x="8620" y="4519"/>
                    <a:pt x="8633" y="4559"/>
                    <a:pt x="8633" y="4586"/>
                  </a:cubicBezTo>
                  <a:lnTo>
                    <a:pt x="8633" y="4627"/>
                  </a:lnTo>
                  <a:cubicBezTo>
                    <a:pt x="8633" y="4637"/>
                    <a:pt x="8633" y="4663"/>
                    <a:pt x="8657" y="4663"/>
                  </a:cubicBezTo>
                  <a:cubicBezTo>
                    <a:pt x="8665" y="4663"/>
                    <a:pt x="8674" y="4660"/>
                    <a:pt x="8687" y="4654"/>
                  </a:cubicBezTo>
                  <a:cubicBezTo>
                    <a:pt x="8715" y="4640"/>
                    <a:pt x="8742" y="4627"/>
                    <a:pt x="8755" y="4586"/>
                  </a:cubicBezTo>
                  <a:cubicBezTo>
                    <a:pt x="8782" y="4573"/>
                    <a:pt x="8782" y="4559"/>
                    <a:pt x="8809" y="4546"/>
                  </a:cubicBezTo>
                  <a:cubicBezTo>
                    <a:pt x="8836" y="4505"/>
                    <a:pt x="8877" y="4492"/>
                    <a:pt x="8890" y="4492"/>
                  </a:cubicBezTo>
                  <a:cubicBezTo>
                    <a:pt x="8918" y="4492"/>
                    <a:pt x="8958" y="4505"/>
                    <a:pt x="8985" y="4546"/>
                  </a:cubicBezTo>
                  <a:cubicBezTo>
                    <a:pt x="9039" y="4613"/>
                    <a:pt x="9120" y="4640"/>
                    <a:pt x="9215" y="4681"/>
                  </a:cubicBezTo>
                  <a:cubicBezTo>
                    <a:pt x="9229" y="4695"/>
                    <a:pt x="9242" y="4695"/>
                    <a:pt x="9283" y="4695"/>
                  </a:cubicBezTo>
                  <a:cubicBezTo>
                    <a:pt x="9283" y="4724"/>
                    <a:pt x="9291" y="4750"/>
                    <a:pt x="9301" y="4776"/>
                  </a:cubicBezTo>
                  <a:lnTo>
                    <a:pt x="9301" y="4776"/>
                  </a:lnTo>
                  <a:cubicBezTo>
                    <a:pt x="9299" y="4776"/>
                    <a:pt x="9298" y="4776"/>
                    <a:pt x="9296" y="4776"/>
                  </a:cubicBezTo>
                  <a:lnTo>
                    <a:pt x="9283" y="4762"/>
                  </a:lnTo>
                  <a:cubicBezTo>
                    <a:pt x="9256" y="4749"/>
                    <a:pt x="9242" y="4749"/>
                    <a:pt x="9229" y="4722"/>
                  </a:cubicBezTo>
                  <a:cubicBezTo>
                    <a:pt x="9219" y="4712"/>
                    <a:pt x="9196" y="4702"/>
                    <a:pt x="9179" y="4702"/>
                  </a:cubicBezTo>
                  <a:cubicBezTo>
                    <a:pt x="9171" y="4702"/>
                    <a:pt x="9165" y="4704"/>
                    <a:pt x="9161" y="4708"/>
                  </a:cubicBezTo>
                  <a:cubicBezTo>
                    <a:pt x="9148" y="4708"/>
                    <a:pt x="9107" y="4749"/>
                    <a:pt x="9093" y="4776"/>
                  </a:cubicBezTo>
                  <a:cubicBezTo>
                    <a:pt x="9093" y="4776"/>
                    <a:pt x="9080" y="4776"/>
                    <a:pt x="9080" y="4789"/>
                  </a:cubicBezTo>
                  <a:cubicBezTo>
                    <a:pt x="9080" y="4789"/>
                    <a:pt x="9053" y="4789"/>
                    <a:pt x="9053" y="4776"/>
                  </a:cubicBezTo>
                  <a:cubicBezTo>
                    <a:pt x="9037" y="4744"/>
                    <a:pt x="9007" y="4731"/>
                    <a:pt x="8969" y="4731"/>
                  </a:cubicBezTo>
                  <a:cubicBezTo>
                    <a:pt x="8942" y="4731"/>
                    <a:pt x="8911" y="4737"/>
                    <a:pt x="8877" y="4749"/>
                  </a:cubicBezTo>
                  <a:lnTo>
                    <a:pt x="8769" y="4789"/>
                  </a:lnTo>
                  <a:lnTo>
                    <a:pt x="8755" y="4816"/>
                  </a:lnTo>
                  <a:cubicBezTo>
                    <a:pt x="8742" y="4843"/>
                    <a:pt x="8742" y="4843"/>
                    <a:pt x="8701" y="4884"/>
                  </a:cubicBezTo>
                  <a:cubicBezTo>
                    <a:pt x="8687" y="4897"/>
                    <a:pt x="8687" y="4897"/>
                    <a:pt x="8687" y="4911"/>
                  </a:cubicBezTo>
                  <a:cubicBezTo>
                    <a:pt x="8620" y="5046"/>
                    <a:pt x="8606" y="5195"/>
                    <a:pt x="8701" y="5236"/>
                  </a:cubicBezTo>
                  <a:cubicBezTo>
                    <a:pt x="8721" y="5243"/>
                    <a:pt x="8742" y="5246"/>
                    <a:pt x="8764" y="5246"/>
                  </a:cubicBezTo>
                  <a:cubicBezTo>
                    <a:pt x="8786" y="5246"/>
                    <a:pt x="8809" y="5243"/>
                    <a:pt x="8836" y="5236"/>
                  </a:cubicBezTo>
                  <a:cubicBezTo>
                    <a:pt x="8890" y="5222"/>
                    <a:pt x="8945" y="5182"/>
                    <a:pt x="8985" y="5155"/>
                  </a:cubicBezTo>
                  <a:lnTo>
                    <a:pt x="9012" y="5128"/>
                  </a:lnTo>
                  <a:cubicBezTo>
                    <a:pt x="9026" y="5114"/>
                    <a:pt x="9026" y="5100"/>
                    <a:pt x="9039" y="5087"/>
                  </a:cubicBezTo>
                  <a:lnTo>
                    <a:pt x="9039" y="5060"/>
                  </a:lnTo>
                  <a:cubicBezTo>
                    <a:pt x="9093" y="5019"/>
                    <a:pt x="9093" y="4979"/>
                    <a:pt x="9080" y="4925"/>
                  </a:cubicBezTo>
                  <a:lnTo>
                    <a:pt x="9080" y="4857"/>
                  </a:lnTo>
                  <a:cubicBezTo>
                    <a:pt x="9100" y="4887"/>
                    <a:pt x="9128" y="4903"/>
                    <a:pt x="9158" y="4903"/>
                  </a:cubicBezTo>
                  <a:cubicBezTo>
                    <a:pt x="9168" y="4903"/>
                    <a:pt x="9178" y="4901"/>
                    <a:pt x="9188" y="4897"/>
                  </a:cubicBezTo>
                  <a:lnTo>
                    <a:pt x="9296" y="4843"/>
                  </a:lnTo>
                  <a:cubicBezTo>
                    <a:pt x="9305" y="4835"/>
                    <a:pt x="9314" y="4832"/>
                    <a:pt x="9319" y="4827"/>
                  </a:cubicBezTo>
                  <a:lnTo>
                    <a:pt x="9319" y="4827"/>
                  </a:lnTo>
                  <a:cubicBezTo>
                    <a:pt x="9320" y="4832"/>
                    <a:pt x="9322" y="4838"/>
                    <a:pt x="9323" y="4843"/>
                  </a:cubicBezTo>
                  <a:cubicBezTo>
                    <a:pt x="9350" y="4897"/>
                    <a:pt x="9378" y="4952"/>
                    <a:pt x="9378" y="5019"/>
                  </a:cubicBezTo>
                  <a:cubicBezTo>
                    <a:pt x="9364" y="5033"/>
                    <a:pt x="9350" y="5046"/>
                    <a:pt x="9350" y="5060"/>
                  </a:cubicBezTo>
                  <a:cubicBezTo>
                    <a:pt x="9296" y="5114"/>
                    <a:pt x="9283" y="5168"/>
                    <a:pt x="9283" y="5222"/>
                  </a:cubicBezTo>
                  <a:cubicBezTo>
                    <a:pt x="9283" y="5236"/>
                    <a:pt x="9256" y="5249"/>
                    <a:pt x="9256" y="5263"/>
                  </a:cubicBezTo>
                  <a:lnTo>
                    <a:pt x="9242" y="5290"/>
                  </a:lnTo>
                  <a:lnTo>
                    <a:pt x="9242" y="5303"/>
                  </a:lnTo>
                  <a:lnTo>
                    <a:pt x="9229" y="5317"/>
                  </a:lnTo>
                  <a:lnTo>
                    <a:pt x="9229" y="5330"/>
                  </a:lnTo>
                  <a:lnTo>
                    <a:pt x="9215" y="5358"/>
                  </a:lnTo>
                  <a:lnTo>
                    <a:pt x="9215" y="5371"/>
                  </a:lnTo>
                  <a:lnTo>
                    <a:pt x="9188" y="5385"/>
                  </a:lnTo>
                  <a:lnTo>
                    <a:pt x="9188" y="5398"/>
                  </a:lnTo>
                  <a:lnTo>
                    <a:pt x="9175" y="5425"/>
                  </a:lnTo>
                  <a:lnTo>
                    <a:pt x="9175" y="5439"/>
                  </a:lnTo>
                  <a:lnTo>
                    <a:pt x="9161" y="5452"/>
                  </a:lnTo>
                  <a:lnTo>
                    <a:pt x="9161" y="5466"/>
                  </a:lnTo>
                  <a:lnTo>
                    <a:pt x="9148" y="5493"/>
                  </a:lnTo>
                  <a:lnTo>
                    <a:pt x="9148" y="5506"/>
                  </a:lnTo>
                  <a:lnTo>
                    <a:pt x="9120" y="5520"/>
                  </a:lnTo>
                  <a:lnTo>
                    <a:pt x="9120" y="5533"/>
                  </a:lnTo>
                  <a:cubicBezTo>
                    <a:pt x="9120" y="5561"/>
                    <a:pt x="9107" y="5574"/>
                    <a:pt x="9107" y="5588"/>
                  </a:cubicBezTo>
                  <a:cubicBezTo>
                    <a:pt x="9107" y="5601"/>
                    <a:pt x="9148" y="5601"/>
                    <a:pt x="9161" y="5601"/>
                  </a:cubicBezTo>
                  <a:cubicBezTo>
                    <a:pt x="9161" y="5642"/>
                    <a:pt x="9175" y="5655"/>
                    <a:pt x="9215" y="5655"/>
                  </a:cubicBezTo>
                  <a:cubicBezTo>
                    <a:pt x="9215" y="5696"/>
                    <a:pt x="9215" y="5696"/>
                    <a:pt x="9229" y="5709"/>
                  </a:cubicBezTo>
                  <a:cubicBezTo>
                    <a:pt x="9242" y="5723"/>
                    <a:pt x="9242" y="5723"/>
                    <a:pt x="9242" y="5736"/>
                  </a:cubicBezTo>
                  <a:lnTo>
                    <a:pt x="9215" y="5736"/>
                  </a:lnTo>
                  <a:cubicBezTo>
                    <a:pt x="9161" y="5763"/>
                    <a:pt x="9107" y="5804"/>
                    <a:pt x="9053" y="5858"/>
                  </a:cubicBezTo>
                  <a:lnTo>
                    <a:pt x="9039" y="5872"/>
                  </a:lnTo>
                  <a:cubicBezTo>
                    <a:pt x="9026" y="5872"/>
                    <a:pt x="9012" y="5899"/>
                    <a:pt x="8985" y="5899"/>
                  </a:cubicBezTo>
                  <a:cubicBezTo>
                    <a:pt x="8945" y="5912"/>
                    <a:pt x="8877" y="5912"/>
                    <a:pt x="8823" y="5912"/>
                  </a:cubicBezTo>
                  <a:lnTo>
                    <a:pt x="8742" y="5912"/>
                  </a:lnTo>
                  <a:cubicBezTo>
                    <a:pt x="8715" y="5926"/>
                    <a:pt x="8701" y="5926"/>
                    <a:pt x="8687" y="5926"/>
                  </a:cubicBezTo>
                  <a:cubicBezTo>
                    <a:pt x="8674" y="5926"/>
                    <a:pt x="8647" y="5939"/>
                    <a:pt x="8633" y="5966"/>
                  </a:cubicBezTo>
                  <a:cubicBezTo>
                    <a:pt x="8620" y="5994"/>
                    <a:pt x="8620" y="6007"/>
                    <a:pt x="8620" y="6048"/>
                  </a:cubicBezTo>
                  <a:cubicBezTo>
                    <a:pt x="8620" y="6048"/>
                    <a:pt x="8606" y="6061"/>
                    <a:pt x="8606" y="6075"/>
                  </a:cubicBezTo>
                  <a:lnTo>
                    <a:pt x="8606" y="6102"/>
                  </a:lnTo>
                  <a:cubicBezTo>
                    <a:pt x="8512" y="6183"/>
                    <a:pt x="8485" y="6264"/>
                    <a:pt x="8512" y="6332"/>
                  </a:cubicBezTo>
                  <a:cubicBezTo>
                    <a:pt x="8541" y="6391"/>
                    <a:pt x="8622" y="6429"/>
                    <a:pt x="8711" y="6429"/>
                  </a:cubicBezTo>
                  <a:cubicBezTo>
                    <a:pt x="8743" y="6429"/>
                    <a:pt x="8777" y="6424"/>
                    <a:pt x="8809" y="6413"/>
                  </a:cubicBezTo>
                  <a:cubicBezTo>
                    <a:pt x="8877" y="6399"/>
                    <a:pt x="8918" y="6345"/>
                    <a:pt x="8958" y="6305"/>
                  </a:cubicBezTo>
                  <a:cubicBezTo>
                    <a:pt x="8972" y="6264"/>
                    <a:pt x="8985" y="6251"/>
                    <a:pt x="9012" y="6251"/>
                  </a:cubicBezTo>
                  <a:lnTo>
                    <a:pt x="9161" y="6251"/>
                  </a:lnTo>
                  <a:cubicBezTo>
                    <a:pt x="9215" y="6237"/>
                    <a:pt x="9215" y="6196"/>
                    <a:pt x="9229" y="6183"/>
                  </a:cubicBezTo>
                  <a:cubicBezTo>
                    <a:pt x="9242" y="6142"/>
                    <a:pt x="9242" y="6129"/>
                    <a:pt x="9283" y="6129"/>
                  </a:cubicBezTo>
                  <a:cubicBezTo>
                    <a:pt x="9290" y="6127"/>
                    <a:pt x="9297" y="6127"/>
                    <a:pt x="9303" y="6127"/>
                  </a:cubicBezTo>
                  <a:cubicBezTo>
                    <a:pt x="9356" y="6127"/>
                    <a:pt x="9379" y="6174"/>
                    <a:pt x="9391" y="6210"/>
                  </a:cubicBezTo>
                  <a:cubicBezTo>
                    <a:pt x="9418" y="6251"/>
                    <a:pt x="9432" y="6278"/>
                    <a:pt x="9459" y="6318"/>
                  </a:cubicBezTo>
                  <a:cubicBezTo>
                    <a:pt x="9459" y="6332"/>
                    <a:pt x="9486" y="6332"/>
                    <a:pt x="9513" y="6332"/>
                  </a:cubicBezTo>
                  <a:cubicBezTo>
                    <a:pt x="9567" y="6372"/>
                    <a:pt x="9594" y="6386"/>
                    <a:pt x="9621" y="6386"/>
                  </a:cubicBezTo>
                  <a:cubicBezTo>
                    <a:pt x="9581" y="6467"/>
                    <a:pt x="9635" y="6494"/>
                    <a:pt x="9662" y="6535"/>
                  </a:cubicBezTo>
                  <a:lnTo>
                    <a:pt x="9716" y="6589"/>
                  </a:lnTo>
                  <a:cubicBezTo>
                    <a:pt x="9729" y="6616"/>
                    <a:pt x="9756" y="6643"/>
                    <a:pt x="9770" y="6657"/>
                  </a:cubicBezTo>
                  <a:cubicBezTo>
                    <a:pt x="9783" y="6670"/>
                    <a:pt x="9824" y="6684"/>
                    <a:pt x="9824" y="6724"/>
                  </a:cubicBezTo>
                  <a:cubicBezTo>
                    <a:pt x="9824" y="6748"/>
                    <a:pt x="9854" y="6781"/>
                    <a:pt x="9889" y="6781"/>
                  </a:cubicBezTo>
                  <a:cubicBezTo>
                    <a:pt x="9894" y="6781"/>
                    <a:pt x="9900" y="6780"/>
                    <a:pt x="9905" y="6778"/>
                  </a:cubicBezTo>
                  <a:cubicBezTo>
                    <a:pt x="9905" y="6778"/>
                    <a:pt x="9932" y="6751"/>
                    <a:pt x="9959" y="6724"/>
                  </a:cubicBezTo>
                  <a:cubicBezTo>
                    <a:pt x="9973" y="6684"/>
                    <a:pt x="10000" y="6657"/>
                    <a:pt x="10027" y="6657"/>
                  </a:cubicBezTo>
                  <a:cubicBezTo>
                    <a:pt x="10041" y="6657"/>
                    <a:pt x="10068" y="6670"/>
                    <a:pt x="10108" y="6724"/>
                  </a:cubicBezTo>
                  <a:cubicBezTo>
                    <a:pt x="10108" y="6738"/>
                    <a:pt x="10122" y="6751"/>
                    <a:pt x="10135" y="6751"/>
                  </a:cubicBezTo>
                  <a:cubicBezTo>
                    <a:pt x="10135" y="6778"/>
                    <a:pt x="10162" y="6778"/>
                    <a:pt x="10162" y="6778"/>
                  </a:cubicBezTo>
                  <a:cubicBezTo>
                    <a:pt x="10239" y="6836"/>
                    <a:pt x="10330" y="6853"/>
                    <a:pt x="10424" y="6853"/>
                  </a:cubicBezTo>
                  <a:cubicBezTo>
                    <a:pt x="10463" y="6853"/>
                    <a:pt x="10502" y="6850"/>
                    <a:pt x="10541" y="6846"/>
                  </a:cubicBezTo>
                  <a:cubicBezTo>
                    <a:pt x="10568" y="6873"/>
                    <a:pt x="10595" y="6873"/>
                    <a:pt x="10636" y="6873"/>
                  </a:cubicBezTo>
                  <a:cubicBezTo>
                    <a:pt x="10649" y="6859"/>
                    <a:pt x="10649" y="6859"/>
                    <a:pt x="10663" y="6859"/>
                  </a:cubicBezTo>
                  <a:cubicBezTo>
                    <a:pt x="10717" y="6846"/>
                    <a:pt x="10704" y="6805"/>
                    <a:pt x="10704" y="6778"/>
                  </a:cubicBezTo>
                  <a:lnTo>
                    <a:pt x="10704" y="6751"/>
                  </a:lnTo>
                  <a:cubicBezTo>
                    <a:pt x="10704" y="6657"/>
                    <a:pt x="10663" y="6589"/>
                    <a:pt x="10582" y="6575"/>
                  </a:cubicBezTo>
                  <a:lnTo>
                    <a:pt x="10568" y="6548"/>
                  </a:lnTo>
                  <a:cubicBezTo>
                    <a:pt x="10541" y="6535"/>
                    <a:pt x="10528" y="6521"/>
                    <a:pt x="10501" y="6521"/>
                  </a:cubicBezTo>
                  <a:lnTo>
                    <a:pt x="10501" y="6508"/>
                  </a:lnTo>
                  <a:lnTo>
                    <a:pt x="10474" y="6508"/>
                  </a:lnTo>
                  <a:cubicBezTo>
                    <a:pt x="10460" y="6454"/>
                    <a:pt x="10406" y="6440"/>
                    <a:pt x="10379" y="6440"/>
                  </a:cubicBezTo>
                  <a:cubicBezTo>
                    <a:pt x="10379" y="6399"/>
                    <a:pt x="10365" y="6386"/>
                    <a:pt x="10338" y="6386"/>
                  </a:cubicBezTo>
                  <a:cubicBezTo>
                    <a:pt x="10325" y="6345"/>
                    <a:pt x="10325" y="6332"/>
                    <a:pt x="10325" y="6332"/>
                  </a:cubicBezTo>
                  <a:cubicBezTo>
                    <a:pt x="10325" y="6318"/>
                    <a:pt x="10325" y="6318"/>
                    <a:pt x="10338" y="6318"/>
                  </a:cubicBezTo>
                  <a:lnTo>
                    <a:pt x="10379" y="6318"/>
                  </a:lnTo>
                  <a:lnTo>
                    <a:pt x="10379" y="6332"/>
                  </a:lnTo>
                  <a:cubicBezTo>
                    <a:pt x="10379" y="6372"/>
                    <a:pt x="10392" y="6386"/>
                    <a:pt x="10433" y="6386"/>
                  </a:cubicBezTo>
                  <a:cubicBezTo>
                    <a:pt x="10433" y="6413"/>
                    <a:pt x="10447" y="6440"/>
                    <a:pt x="10460" y="6440"/>
                  </a:cubicBezTo>
                  <a:lnTo>
                    <a:pt x="10474" y="6454"/>
                  </a:lnTo>
                  <a:cubicBezTo>
                    <a:pt x="10474" y="6454"/>
                    <a:pt x="10501" y="6467"/>
                    <a:pt x="10514" y="6467"/>
                  </a:cubicBezTo>
                  <a:cubicBezTo>
                    <a:pt x="10538" y="6464"/>
                    <a:pt x="10562" y="6461"/>
                    <a:pt x="10587" y="6461"/>
                  </a:cubicBezTo>
                  <a:cubicBezTo>
                    <a:pt x="10660" y="6461"/>
                    <a:pt x="10734" y="6484"/>
                    <a:pt x="10785" y="6575"/>
                  </a:cubicBezTo>
                  <a:cubicBezTo>
                    <a:pt x="10785" y="6589"/>
                    <a:pt x="10812" y="6589"/>
                    <a:pt x="10839" y="6589"/>
                  </a:cubicBezTo>
                  <a:cubicBezTo>
                    <a:pt x="10852" y="6589"/>
                    <a:pt x="10866" y="6575"/>
                    <a:pt x="10866" y="6575"/>
                  </a:cubicBezTo>
                  <a:lnTo>
                    <a:pt x="10866" y="6548"/>
                  </a:lnTo>
                  <a:cubicBezTo>
                    <a:pt x="10852" y="6521"/>
                    <a:pt x="10866" y="6508"/>
                    <a:pt x="10880" y="6467"/>
                  </a:cubicBezTo>
                  <a:cubicBezTo>
                    <a:pt x="10934" y="6399"/>
                    <a:pt x="10920" y="6372"/>
                    <a:pt x="10907" y="6345"/>
                  </a:cubicBezTo>
                  <a:cubicBezTo>
                    <a:pt x="10907" y="6332"/>
                    <a:pt x="10880" y="6318"/>
                    <a:pt x="10907" y="6251"/>
                  </a:cubicBezTo>
                  <a:cubicBezTo>
                    <a:pt x="10920" y="6169"/>
                    <a:pt x="10934" y="6075"/>
                    <a:pt x="10880" y="5994"/>
                  </a:cubicBezTo>
                  <a:cubicBezTo>
                    <a:pt x="10852" y="5966"/>
                    <a:pt x="10812" y="5926"/>
                    <a:pt x="10771" y="5926"/>
                  </a:cubicBezTo>
                  <a:cubicBezTo>
                    <a:pt x="10771" y="5912"/>
                    <a:pt x="10785" y="5899"/>
                    <a:pt x="10785" y="5858"/>
                  </a:cubicBezTo>
                  <a:cubicBezTo>
                    <a:pt x="10798" y="5804"/>
                    <a:pt x="10812" y="5763"/>
                    <a:pt x="10771" y="5723"/>
                  </a:cubicBezTo>
                  <a:lnTo>
                    <a:pt x="10744" y="5723"/>
                  </a:lnTo>
                  <a:cubicBezTo>
                    <a:pt x="10704" y="5696"/>
                    <a:pt x="10649" y="5655"/>
                    <a:pt x="10582" y="5655"/>
                  </a:cubicBezTo>
                  <a:cubicBezTo>
                    <a:pt x="10460" y="5655"/>
                    <a:pt x="10433" y="5588"/>
                    <a:pt x="10406" y="5466"/>
                  </a:cubicBezTo>
                  <a:cubicBezTo>
                    <a:pt x="10406" y="5442"/>
                    <a:pt x="10406" y="5396"/>
                    <a:pt x="10358" y="5396"/>
                  </a:cubicBezTo>
                  <a:cubicBezTo>
                    <a:pt x="10352" y="5396"/>
                    <a:pt x="10346" y="5397"/>
                    <a:pt x="10338" y="5398"/>
                  </a:cubicBezTo>
                  <a:lnTo>
                    <a:pt x="10311" y="5398"/>
                  </a:lnTo>
                  <a:lnTo>
                    <a:pt x="10311" y="5385"/>
                  </a:lnTo>
                  <a:cubicBezTo>
                    <a:pt x="10311" y="5371"/>
                    <a:pt x="10325" y="5371"/>
                    <a:pt x="10338" y="5358"/>
                  </a:cubicBezTo>
                  <a:cubicBezTo>
                    <a:pt x="10379" y="5330"/>
                    <a:pt x="10406" y="5317"/>
                    <a:pt x="10406" y="5303"/>
                  </a:cubicBezTo>
                  <a:cubicBezTo>
                    <a:pt x="10406" y="5290"/>
                    <a:pt x="10392" y="5249"/>
                    <a:pt x="10365" y="5236"/>
                  </a:cubicBezTo>
                  <a:lnTo>
                    <a:pt x="10325" y="5195"/>
                  </a:lnTo>
                  <a:cubicBezTo>
                    <a:pt x="10338" y="5182"/>
                    <a:pt x="10338" y="5182"/>
                    <a:pt x="10365" y="5182"/>
                  </a:cubicBezTo>
                  <a:cubicBezTo>
                    <a:pt x="10392" y="5182"/>
                    <a:pt x="10433" y="5182"/>
                    <a:pt x="10460" y="5195"/>
                  </a:cubicBezTo>
                  <a:cubicBezTo>
                    <a:pt x="10501" y="5195"/>
                    <a:pt x="10514" y="5222"/>
                    <a:pt x="10541" y="5222"/>
                  </a:cubicBezTo>
                  <a:cubicBezTo>
                    <a:pt x="10568" y="5249"/>
                    <a:pt x="10582" y="5263"/>
                    <a:pt x="10609" y="5290"/>
                  </a:cubicBezTo>
                  <a:cubicBezTo>
                    <a:pt x="10649" y="5317"/>
                    <a:pt x="10677" y="5330"/>
                    <a:pt x="10677" y="5371"/>
                  </a:cubicBezTo>
                  <a:lnTo>
                    <a:pt x="10677" y="5385"/>
                  </a:lnTo>
                  <a:cubicBezTo>
                    <a:pt x="10731" y="5466"/>
                    <a:pt x="10798" y="5561"/>
                    <a:pt x="10920" y="5561"/>
                  </a:cubicBezTo>
                  <a:lnTo>
                    <a:pt x="10934" y="5574"/>
                  </a:lnTo>
                  <a:cubicBezTo>
                    <a:pt x="10974" y="5601"/>
                    <a:pt x="10988" y="5615"/>
                    <a:pt x="11001" y="5615"/>
                  </a:cubicBezTo>
                  <a:cubicBezTo>
                    <a:pt x="11042" y="5615"/>
                    <a:pt x="11042" y="5574"/>
                    <a:pt x="11055" y="5533"/>
                  </a:cubicBezTo>
                  <a:cubicBezTo>
                    <a:pt x="11082" y="5439"/>
                    <a:pt x="11069" y="5398"/>
                    <a:pt x="11069" y="5371"/>
                  </a:cubicBezTo>
                  <a:lnTo>
                    <a:pt x="11069" y="5330"/>
                  </a:lnTo>
                  <a:lnTo>
                    <a:pt x="11123" y="5330"/>
                  </a:lnTo>
                  <a:cubicBezTo>
                    <a:pt x="11123" y="5330"/>
                    <a:pt x="11137" y="5330"/>
                    <a:pt x="11137" y="5317"/>
                  </a:cubicBezTo>
                  <a:cubicBezTo>
                    <a:pt x="11177" y="5263"/>
                    <a:pt x="11191" y="5100"/>
                    <a:pt x="11191" y="5060"/>
                  </a:cubicBezTo>
                  <a:lnTo>
                    <a:pt x="11191" y="5046"/>
                  </a:lnTo>
                  <a:lnTo>
                    <a:pt x="11218" y="5046"/>
                  </a:lnTo>
                  <a:cubicBezTo>
                    <a:pt x="11258" y="5046"/>
                    <a:pt x="11272" y="5033"/>
                    <a:pt x="11285" y="5019"/>
                  </a:cubicBezTo>
                  <a:cubicBezTo>
                    <a:pt x="11313" y="4979"/>
                    <a:pt x="11313" y="4952"/>
                    <a:pt x="11313" y="4911"/>
                  </a:cubicBezTo>
                  <a:lnTo>
                    <a:pt x="11313" y="4897"/>
                  </a:lnTo>
                  <a:lnTo>
                    <a:pt x="11313" y="4884"/>
                  </a:lnTo>
                  <a:cubicBezTo>
                    <a:pt x="11313" y="4843"/>
                    <a:pt x="11326" y="4830"/>
                    <a:pt x="11313" y="4816"/>
                  </a:cubicBezTo>
                  <a:cubicBezTo>
                    <a:pt x="11285" y="4776"/>
                    <a:pt x="11258" y="4776"/>
                    <a:pt x="11218" y="4762"/>
                  </a:cubicBezTo>
                  <a:cubicBezTo>
                    <a:pt x="11218" y="4722"/>
                    <a:pt x="11204" y="4708"/>
                    <a:pt x="11191" y="4708"/>
                  </a:cubicBezTo>
                  <a:cubicBezTo>
                    <a:pt x="11177" y="4695"/>
                    <a:pt x="11137" y="4695"/>
                    <a:pt x="11123" y="4695"/>
                  </a:cubicBezTo>
                  <a:cubicBezTo>
                    <a:pt x="11123" y="4695"/>
                    <a:pt x="11110" y="4708"/>
                    <a:pt x="11082" y="4708"/>
                  </a:cubicBezTo>
                  <a:cubicBezTo>
                    <a:pt x="11069" y="4722"/>
                    <a:pt x="11069" y="4722"/>
                    <a:pt x="11055" y="4722"/>
                  </a:cubicBezTo>
                  <a:lnTo>
                    <a:pt x="11042" y="4722"/>
                  </a:lnTo>
                  <a:cubicBezTo>
                    <a:pt x="11042" y="4646"/>
                    <a:pt x="11025" y="4622"/>
                    <a:pt x="10950" y="4622"/>
                  </a:cubicBezTo>
                  <a:cubicBezTo>
                    <a:pt x="10931" y="4622"/>
                    <a:pt x="10908" y="4624"/>
                    <a:pt x="10880" y="4627"/>
                  </a:cubicBezTo>
                  <a:cubicBezTo>
                    <a:pt x="10880" y="4546"/>
                    <a:pt x="10839" y="4505"/>
                    <a:pt x="10785" y="4478"/>
                  </a:cubicBezTo>
                  <a:cubicBezTo>
                    <a:pt x="10744" y="4437"/>
                    <a:pt x="10717" y="4424"/>
                    <a:pt x="10704" y="4370"/>
                  </a:cubicBezTo>
                  <a:cubicBezTo>
                    <a:pt x="10704" y="4356"/>
                    <a:pt x="10677" y="4356"/>
                    <a:pt x="10663" y="4356"/>
                  </a:cubicBezTo>
                  <a:cubicBezTo>
                    <a:pt x="10649" y="4356"/>
                    <a:pt x="10649" y="4370"/>
                    <a:pt x="10636" y="4370"/>
                  </a:cubicBezTo>
                  <a:cubicBezTo>
                    <a:pt x="10609" y="4383"/>
                    <a:pt x="10595" y="4383"/>
                    <a:pt x="10582" y="4410"/>
                  </a:cubicBezTo>
                  <a:cubicBezTo>
                    <a:pt x="10568" y="4424"/>
                    <a:pt x="10541" y="4437"/>
                    <a:pt x="10528" y="4437"/>
                  </a:cubicBezTo>
                  <a:lnTo>
                    <a:pt x="10514" y="4437"/>
                  </a:lnTo>
                  <a:cubicBezTo>
                    <a:pt x="10501" y="4424"/>
                    <a:pt x="10501" y="4383"/>
                    <a:pt x="10501" y="4370"/>
                  </a:cubicBezTo>
                  <a:cubicBezTo>
                    <a:pt x="10501" y="4356"/>
                    <a:pt x="10460" y="4343"/>
                    <a:pt x="10392" y="4316"/>
                  </a:cubicBezTo>
                  <a:lnTo>
                    <a:pt x="10379" y="4316"/>
                  </a:lnTo>
                  <a:cubicBezTo>
                    <a:pt x="10311" y="4302"/>
                    <a:pt x="10244" y="4275"/>
                    <a:pt x="10203" y="4221"/>
                  </a:cubicBezTo>
                  <a:cubicBezTo>
                    <a:pt x="10244" y="4207"/>
                    <a:pt x="10257" y="4167"/>
                    <a:pt x="10271" y="4153"/>
                  </a:cubicBezTo>
                  <a:cubicBezTo>
                    <a:pt x="10311" y="4113"/>
                    <a:pt x="10365" y="4113"/>
                    <a:pt x="10392" y="4099"/>
                  </a:cubicBezTo>
                  <a:cubicBezTo>
                    <a:pt x="10541" y="4072"/>
                    <a:pt x="10717" y="4031"/>
                    <a:pt x="10866" y="4004"/>
                  </a:cubicBezTo>
                  <a:cubicBezTo>
                    <a:pt x="10906" y="3985"/>
                    <a:pt x="10952" y="3972"/>
                    <a:pt x="10996" y="3972"/>
                  </a:cubicBezTo>
                  <a:cubicBezTo>
                    <a:pt x="11012" y="3972"/>
                    <a:pt x="11027" y="3974"/>
                    <a:pt x="11042" y="3977"/>
                  </a:cubicBezTo>
                  <a:cubicBezTo>
                    <a:pt x="11082" y="4004"/>
                    <a:pt x="11150" y="4045"/>
                    <a:pt x="11150" y="4099"/>
                  </a:cubicBezTo>
                  <a:cubicBezTo>
                    <a:pt x="11169" y="4115"/>
                    <a:pt x="11193" y="4121"/>
                    <a:pt x="11219" y="4121"/>
                  </a:cubicBezTo>
                  <a:cubicBezTo>
                    <a:pt x="11282" y="4121"/>
                    <a:pt x="11355" y="4080"/>
                    <a:pt x="11394" y="4031"/>
                  </a:cubicBezTo>
                  <a:cubicBezTo>
                    <a:pt x="11448" y="3964"/>
                    <a:pt x="11461" y="3869"/>
                    <a:pt x="11488" y="3774"/>
                  </a:cubicBezTo>
                  <a:cubicBezTo>
                    <a:pt x="11529" y="3693"/>
                    <a:pt x="11556" y="3598"/>
                    <a:pt x="11651" y="3558"/>
                  </a:cubicBezTo>
                  <a:cubicBezTo>
                    <a:pt x="11680" y="3543"/>
                    <a:pt x="11712" y="3538"/>
                    <a:pt x="11746" y="3538"/>
                  </a:cubicBezTo>
                  <a:cubicBezTo>
                    <a:pt x="11831" y="3538"/>
                    <a:pt x="11928" y="3571"/>
                    <a:pt x="12014" y="3571"/>
                  </a:cubicBezTo>
                  <a:cubicBezTo>
                    <a:pt x="12054" y="3571"/>
                    <a:pt x="12091" y="3564"/>
                    <a:pt x="12124" y="3544"/>
                  </a:cubicBezTo>
                  <a:cubicBezTo>
                    <a:pt x="12124" y="3626"/>
                    <a:pt x="12138" y="3707"/>
                    <a:pt x="12206" y="3747"/>
                  </a:cubicBezTo>
                  <a:cubicBezTo>
                    <a:pt x="12219" y="3761"/>
                    <a:pt x="12260" y="3761"/>
                    <a:pt x="12273" y="3774"/>
                  </a:cubicBezTo>
                  <a:cubicBezTo>
                    <a:pt x="12395" y="3842"/>
                    <a:pt x="12287" y="4045"/>
                    <a:pt x="12409" y="4113"/>
                  </a:cubicBezTo>
                  <a:cubicBezTo>
                    <a:pt x="12422" y="4140"/>
                    <a:pt x="12436" y="4140"/>
                    <a:pt x="12463" y="4140"/>
                  </a:cubicBezTo>
                  <a:cubicBezTo>
                    <a:pt x="12463" y="4167"/>
                    <a:pt x="12436" y="4221"/>
                    <a:pt x="12436" y="4289"/>
                  </a:cubicBezTo>
                  <a:cubicBezTo>
                    <a:pt x="12436" y="4343"/>
                    <a:pt x="12436" y="4383"/>
                    <a:pt x="12422" y="4437"/>
                  </a:cubicBezTo>
                  <a:cubicBezTo>
                    <a:pt x="12409" y="4505"/>
                    <a:pt x="12436" y="4559"/>
                    <a:pt x="12490" y="4573"/>
                  </a:cubicBezTo>
                  <a:cubicBezTo>
                    <a:pt x="12544" y="4586"/>
                    <a:pt x="12544" y="4586"/>
                    <a:pt x="12530" y="4640"/>
                  </a:cubicBezTo>
                  <a:cubicBezTo>
                    <a:pt x="12476" y="4816"/>
                    <a:pt x="12557" y="4952"/>
                    <a:pt x="12666" y="5087"/>
                  </a:cubicBezTo>
                  <a:cubicBezTo>
                    <a:pt x="12747" y="5222"/>
                    <a:pt x="12814" y="5303"/>
                    <a:pt x="12801" y="5452"/>
                  </a:cubicBezTo>
                  <a:cubicBezTo>
                    <a:pt x="12801" y="5506"/>
                    <a:pt x="12774" y="5588"/>
                    <a:pt x="12842" y="5588"/>
                  </a:cubicBezTo>
                  <a:cubicBezTo>
                    <a:pt x="12909" y="5588"/>
                    <a:pt x="12909" y="5601"/>
                    <a:pt x="12909" y="5655"/>
                  </a:cubicBezTo>
                  <a:cubicBezTo>
                    <a:pt x="12909" y="5736"/>
                    <a:pt x="12950" y="5791"/>
                    <a:pt x="12977" y="5845"/>
                  </a:cubicBezTo>
                  <a:cubicBezTo>
                    <a:pt x="13112" y="6034"/>
                    <a:pt x="13234" y="6237"/>
                    <a:pt x="13356" y="6399"/>
                  </a:cubicBezTo>
                  <a:cubicBezTo>
                    <a:pt x="13356" y="6413"/>
                    <a:pt x="13356" y="6413"/>
                    <a:pt x="13369" y="6440"/>
                  </a:cubicBezTo>
                  <a:cubicBezTo>
                    <a:pt x="13383" y="6440"/>
                    <a:pt x="13383" y="6454"/>
                    <a:pt x="13383" y="6454"/>
                  </a:cubicBezTo>
                  <a:cubicBezTo>
                    <a:pt x="13410" y="6454"/>
                    <a:pt x="13410" y="6467"/>
                    <a:pt x="13410" y="6481"/>
                  </a:cubicBezTo>
                  <a:cubicBezTo>
                    <a:pt x="13383" y="6589"/>
                    <a:pt x="13477" y="6616"/>
                    <a:pt x="13559" y="6657"/>
                  </a:cubicBezTo>
                  <a:cubicBezTo>
                    <a:pt x="13572" y="6657"/>
                    <a:pt x="13586" y="6670"/>
                    <a:pt x="13613" y="6670"/>
                  </a:cubicBezTo>
                  <a:cubicBezTo>
                    <a:pt x="13626" y="6684"/>
                    <a:pt x="13626" y="6684"/>
                    <a:pt x="13640" y="6684"/>
                  </a:cubicBezTo>
                  <a:lnTo>
                    <a:pt x="13626" y="6711"/>
                  </a:lnTo>
                  <a:cubicBezTo>
                    <a:pt x="13613" y="6724"/>
                    <a:pt x="13586" y="6751"/>
                    <a:pt x="13626" y="6792"/>
                  </a:cubicBezTo>
                  <a:lnTo>
                    <a:pt x="13653" y="6792"/>
                  </a:lnTo>
                  <a:cubicBezTo>
                    <a:pt x="13721" y="6792"/>
                    <a:pt x="13775" y="6751"/>
                    <a:pt x="13829" y="6738"/>
                  </a:cubicBezTo>
                  <a:cubicBezTo>
                    <a:pt x="13883" y="6724"/>
                    <a:pt x="13910" y="6711"/>
                    <a:pt x="13924" y="6711"/>
                  </a:cubicBezTo>
                  <a:cubicBezTo>
                    <a:pt x="13965" y="6711"/>
                    <a:pt x="13978" y="6724"/>
                    <a:pt x="13992" y="6751"/>
                  </a:cubicBezTo>
                  <a:cubicBezTo>
                    <a:pt x="14019" y="6805"/>
                    <a:pt x="14046" y="6846"/>
                    <a:pt x="14086" y="6873"/>
                  </a:cubicBezTo>
                  <a:cubicBezTo>
                    <a:pt x="14113" y="6914"/>
                    <a:pt x="14127" y="6927"/>
                    <a:pt x="14154" y="6954"/>
                  </a:cubicBezTo>
                  <a:cubicBezTo>
                    <a:pt x="14168" y="6995"/>
                    <a:pt x="14222" y="7008"/>
                    <a:pt x="14249" y="7008"/>
                  </a:cubicBezTo>
                  <a:cubicBezTo>
                    <a:pt x="14262" y="7008"/>
                    <a:pt x="14303" y="6981"/>
                    <a:pt x="14316" y="6941"/>
                  </a:cubicBezTo>
                  <a:lnTo>
                    <a:pt x="14492" y="6941"/>
                  </a:lnTo>
                  <a:cubicBezTo>
                    <a:pt x="14506" y="6927"/>
                    <a:pt x="14533" y="6927"/>
                    <a:pt x="14533" y="6914"/>
                  </a:cubicBezTo>
                  <a:lnTo>
                    <a:pt x="14533" y="6873"/>
                  </a:lnTo>
                  <a:cubicBezTo>
                    <a:pt x="14506" y="6819"/>
                    <a:pt x="14519" y="6792"/>
                    <a:pt x="14533" y="6738"/>
                  </a:cubicBezTo>
                  <a:cubicBezTo>
                    <a:pt x="14560" y="6711"/>
                    <a:pt x="14560" y="6670"/>
                    <a:pt x="14560" y="6643"/>
                  </a:cubicBezTo>
                  <a:cubicBezTo>
                    <a:pt x="14560" y="6575"/>
                    <a:pt x="14533" y="6508"/>
                    <a:pt x="14574" y="6440"/>
                  </a:cubicBezTo>
                  <a:cubicBezTo>
                    <a:pt x="14641" y="6278"/>
                    <a:pt x="14628" y="6142"/>
                    <a:pt x="14519" y="5994"/>
                  </a:cubicBezTo>
                  <a:cubicBezTo>
                    <a:pt x="14506" y="5994"/>
                    <a:pt x="14506" y="5980"/>
                    <a:pt x="14506" y="5980"/>
                  </a:cubicBezTo>
                  <a:cubicBezTo>
                    <a:pt x="14506" y="5966"/>
                    <a:pt x="14519" y="5966"/>
                    <a:pt x="14519" y="5966"/>
                  </a:cubicBezTo>
                  <a:cubicBezTo>
                    <a:pt x="14655" y="5912"/>
                    <a:pt x="14668" y="5791"/>
                    <a:pt x="14695" y="5669"/>
                  </a:cubicBezTo>
                  <a:lnTo>
                    <a:pt x="14695" y="5642"/>
                  </a:lnTo>
                  <a:cubicBezTo>
                    <a:pt x="14776" y="5574"/>
                    <a:pt x="14763" y="5466"/>
                    <a:pt x="14722" y="5385"/>
                  </a:cubicBezTo>
                  <a:lnTo>
                    <a:pt x="14722" y="5358"/>
                  </a:lnTo>
                  <a:cubicBezTo>
                    <a:pt x="14722" y="5358"/>
                    <a:pt x="14722" y="5330"/>
                    <a:pt x="14709" y="5330"/>
                  </a:cubicBezTo>
                  <a:cubicBezTo>
                    <a:pt x="14763" y="5317"/>
                    <a:pt x="14776" y="5290"/>
                    <a:pt x="14776" y="5263"/>
                  </a:cubicBezTo>
                  <a:cubicBezTo>
                    <a:pt x="14776" y="5236"/>
                    <a:pt x="14763" y="5222"/>
                    <a:pt x="14722" y="5195"/>
                  </a:cubicBezTo>
                  <a:cubicBezTo>
                    <a:pt x="14709" y="5182"/>
                    <a:pt x="14695" y="5182"/>
                    <a:pt x="14695" y="5168"/>
                  </a:cubicBezTo>
                  <a:cubicBezTo>
                    <a:pt x="14695" y="5155"/>
                    <a:pt x="14668" y="5128"/>
                    <a:pt x="14655" y="5114"/>
                  </a:cubicBezTo>
                  <a:cubicBezTo>
                    <a:pt x="14641" y="5114"/>
                    <a:pt x="14628" y="5100"/>
                    <a:pt x="14628" y="5087"/>
                  </a:cubicBezTo>
                  <a:cubicBezTo>
                    <a:pt x="14722" y="5060"/>
                    <a:pt x="14776" y="5033"/>
                    <a:pt x="14790" y="4992"/>
                  </a:cubicBezTo>
                  <a:cubicBezTo>
                    <a:pt x="14804" y="4965"/>
                    <a:pt x="14790" y="4925"/>
                    <a:pt x="14763" y="4884"/>
                  </a:cubicBezTo>
                  <a:lnTo>
                    <a:pt x="14763" y="4857"/>
                  </a:lnTo>
                  <a:lnTo>
                    <a:pt x="14763" y="4830"/>
                  </a:lnTo>
                  <a:lnTo>
                    <a:pt x="14966" y="4830"/>
                  </a:lnTo>
                  <a:cubicBezTo>
                    <a:pt x="15007" y="4816"/>
                    <a:pt x="15061" y="4789"/>
                    <a:pt x="15047" y="4708"/>
                  </a:cubicBezTo>
                  <a:cubicBezTo>
                    <a:pt x="15047" y="4695"/>
                    <a:pt x="15047" y="4681"/>
                    <a:pt x="15061" y="4681"/>
                  </a:cubicBezTo>
                  <a:lnTo>
                    <a:pt x="15074" y="4695"/>
                  </a:lnTo>
                  <a:cubicBezTo>
                    <a:pt x="15115" y="4708"/>
                    <a:pt x="15128" y="4722"/>
                    <a:pt x="15142" y="4722"/>
                  </a:cubicBezTo>
                  <a:cubicBezTo>
                    <a:pt x="15169" y="4722"/>
                    <a:pt x="15182" y="4708"/>
                    <a:pt x="15196" y="4695"/>
                  </a:cubicBezTo>
                  <a:lnTo>
                    <a:pt x="15209" y="4681"/>
                  </a:lnTo>
                  <a:cubicBezTo>
                    <a:pt x="15237" y="4695"/>
                    <a:pt x="15264" y="4695"/>
                    <a:pt x="15277" y="4695"/>
                  </a:cubicBezTo>
                  <a:cubicBezTo>
                    <a:pt x="15345" y="4695"/>
                    <a:pt x="15385" y="4654"/>
                    <a:pt x="15399" y="4586"/>
                  </a:cubicBezTo>
                  <a:cubicBezTo>
                    <a:pt x="15399" y="4573"/>
                    <a:pt x="15412" y="4573"/>
                    <a:pt x="15412" y="4559"/>
                  </a:cubicBezTo>
                  <a:cubicBezTo>
                    <a:pt x="15412" y="4546"/>
                    <a:pt x="15412" y="4519"/>
                    <a:pt x="15439" y="4519"/>
                  </a:cubicBezTo>
                  <a:cubicBezTo>
                    <a:pt x="15575" y="4451"/>
                    <a:pt x="15642" y="4356"/>
                    <a:pt x="15656" y="4207"/>
                  </a:cubicBezTo>
                  <a:cubicBezTo>
                    <a:pt x="15710" y="4167"/>
                    <a:pt x="15710" y="4113"/>
                    <a:pt x="15683" y="4086"/>
                  </a:cubicBezTo>
                  <a:cubicBezTo>
                    <a:pt x="15670" y="4072"/>
                    <a:pt x="15670" y="4045"/>
                    <a:pt x="15670" y="4031"/>
                  </a:cubicBezTo>
                  <a:cubicBezTo>
                    <a:pt x="15683" y="4018"/>
                    <a:pt x="15710" y="3977"/>
                    <a:pt x="15710" y="3964"/>
                  </a:cubicBezTo>
                  <a:cubicBezTo>
                    <a:pt x="15724" y="3910"/>
                    <a:pt x="15859" y="3788"/>
                    <a:pt x="15913" y="3774"/>
                  </a:cubicBezTo>
                  <a:lnTo>
                    <a:pt x="15981" y="3774"/>
                  </a:lnTo>
                  <a:cubicBezTo>
                    <a:pt x="16062" y="3761"/>
                    <a:pt x="16143" y="3761"/>
                    <a:pt x="16157" y="3666"/>
                  </a:cubicBezTo>
                  <a:lnTo>
                    <a:pt x="16184" y="3666"/>
                  </a:lnTo>
                  <a:cubicBezTo>
                    <a:pt x="16346" y="3639"/>
                    <a:pt x="16481" y="3571"/>
                    <a:pt x="16617" y="3504"/>
                  </a:cubicBezTo>
                  <a:cubicBezTo>
                    <a:pt x="16671" y="3490"/>
                    <a:pt x="16671" y="3477"/>
                    <a:pt x="16684" y="3477"/>
                  </a:cubicBezTo>
                  <a:cubicBezTo>
                    <a:pt x="16698" y="3477"/>
                    <a:pt x="16698" y="3450"/>
                    <a:pt x="16725" y="3450"/>
                  </a:cubicBezTo>
                  <a:cubicBezTo>
                    <a:pt x="16793" y="3409"/>
                    <a:pt x="16833" y="3355"/>
                    <a:pt x="16874" y="3287"/>
                  </a:cubicBezTo>
                  <a:cubicBezTo>
                    <a:pt x="16901" y="3220"/>
                    <a:pt x="16941" y="3166"/>
                    <a:pt x="17009" y="3138"/>
                  </a:cubicBezTo>
                  <a:lnTo>
                    <a:pt x="17009" y="3111"/>
                  </a:lnTo>
                  <a:cubicBezTo>
                    <a:pt x="17036" y="3098"/>
                    <a:pt x="17063" y="3071"/>
                    <a:pt x="17077" y="3044"/>
                  </a:cubicBezTo>
                  <a:cubicBezTo>
                    <a:pt x="17104" y="3003"/>
                    <a:pt x="17158" y="2949"/>
                    <a:pt x="17226" y="2935"/>
                  </a:cubicBezTo>
                  <a:cubicBezTo>
                    <a:pt x="17280" y="2908"/>
                    <a:pt x="17280" y="2868"/>
                    <a:pt x="17266" y="2827"/>
                  </a:cubicBezTo>
                  <a:cubicBezTo>
                    <a:pt x="17239" y="2800"/>
                    <a:pt x="17226" y="2800"/>
                    <a:pt x="17212" y="2800"/>
                  </a:cubicBezTo>
                  <a:lnTo>
                    <a:pt x="17023" y="2800"/>
                  </a:lnTo>
                  <a:cubicBezTo>
                    <a:pt x="16969" y="2800"/>
                    <a:pt x="16928" y="2800"/>
                    <a:pt x="16874" y="2773"/>
                  </a:cubicBezTo>
                  <a:cubicBezTo>
                    <a:pt x="16820" y="2760"/>
                    <a:pt x="16793" y="2746"/>
                    <a:pt x="16738" y="2746"/>
                  </a:cubicBezTo>
                  <a:cubicBezTo>
                    <a:pt x="16766" y="2692"/>
                    <a:pt x="16793" y="2624"/>
                    <a:pt x="16820" y="2570"/>
                  </a:cubicBezTo>
                  <a:cubicBezTo>
                    <a:pt x="16860" y="2624"/>
                    <a:pt x="16887" y="2665"/>
                    <a:pt x="16955" y="2692"/>
                  </a:cubicBezTo>
                  <a:cubicBezTo>
                    <a:pt x="16996" y="2733"/>
                    <a:pt x="17036" y="2733"/>
                    <a:pt x="17090" y="2733"/>
                  </a:cubicBezTo>
                  <a:cubicBezTo>
                    <a:pt x="17131" y="2733"/>
                    <a:pt x="17144" y="2719"/>
                    <a:pt x="17171" y="2719"/>
                  </a:cubicBezTo>
                  <a:cubicBezTo>
                    <a:pt x="17212" y="2692"/>
                    <a:pt x="17226" y="2692"/>
                    <a:pt x="17266" y="2692"/>
                  </a:cubicBezTo>
                  <a:lnTo>
                    <a:pt x="17307" y="2692"/>
                  </a:lnTo>
                  <a:lnTo>
                    <a:pt x="17334" y="2678"/>
                  </a:lnTo>
                  <a:cubicBezTo>
                    <a:pt x="17334" y="2665"/>
                    <a:pt x="17307" y="2651"/>
                    <a:pt x="17307" y="2624"/>
                  </a:cubicBezTo>
                  <a:cubicBezTo>
                    <a:pt x="17266" y="2543"/>
                    <a:pt x="17226" y="2462"/>
                    <a:pt x="17212" y="2340"/>
                  </a:cubicBezTo>
                  <a:cubicBezTo>
                    <a:pt x="17212" y="2313"/>
                    <a:pt x="17171" y="2272"/>
                    <a:pt x="17131" y="2259"/>
                  </a:cubicBezTo>
                  <a:cubicBezTo>
                    <a:pt x="17212" y="2245"/>
                    <a:pt x="17307" y="2259"/>
                    <a:pt x="17361" y="2191"/>
                  </a:cubicBezTo>
                  <a:cubicBezTo>
                    <a:pt x="17402" y="2124"/>
                    <a:pt x="17374" y="2110"/>
                    <a:pt x="17442" y="2056"/>
                  </a:cubicBezTo>
                  <a:cubicBezTo>
                    <a:pt x="17510" y="2002"/>
                    <a:pt x="17604" y="1988"/>
                    <a:pt x="17672" y="1988"/>
                  </a:cubicBezTo>
                  <a:cubicBezTo>
                    <a:pt x="17780" y="1975"/>
                    <a:pt x="17889" y="1988"/>
                    <a:pt x="17983" y="1948"/>
                  </a:cubicBezTo>
                  <a:cubicBezTo>
                    <a:pt x="18173" y="1907"/>
                    <a:pt x="18308" y="1745"/>
                    <a:pt x="18498" y="1704"/>
                  </a:cubicBezTo>
                  <a:cubicBezTo>
                    <a:pt x="18579" y="1677"/>
                    <a:pt x="18646" y="1677"/>
                    <a:pt x="18714" y="1650"/>
                  </a:cubicBezTo>
                  <a:cubicBezTo>
                    <a:pt x="18809" y="1596"/>
                    <a:pt x="18863" y="1474"/>
                    <a:pt x="18931" y="1393"/>
                  </a:cubicBezTo>
                  <a:cubicBezTo>
                    <a:pt x="19066" y="1244"/>
                    <a:pt x="19282" y="1176"/>
                    <a:pt x="19391" y="1001"/>
                  </a:cubicBezTo>
                  <a:cubicBezTo>
                    <a:pt x="19445" y="919"/>
                    <a:pt x="19445" y="798"/>
                    <a:pt x="19404" y="703"/>
                  </a:cubicBezTo>
                  <a:cubicBezTo>
                    <a:pt x="18006" y="248"/>
                    <a:pt x="16526" y="0"/>
                    <a:pt x="14979" y="0"/>
                  </a:cubicBezTo>
                  <a:close/>
                  <a:moveTo>
                    <a:pt x="9566" y="20679"/>
                  </a:moveTo>
                  <a:cubicBezTo>
                    <a:pt x="9521" y="20711"/>
                    <a:pt x="9477" y="20729"/>
                    <a:pt x="9432" y="20729"/>
                  </a:cubicBezTo>
                  <a:cubicBezTo>
                    <a:pt x="9416" y="20732"/>
                    <a:pt x="9400" y="20734"/>
                    <a:pt x="9384" y="20734"/>
                  </a:cubicBezTo>
                  <a:cubicBezTo>
                    <a:pt x="9354" y="20734"/>
                    <a:pt x="9325" y="20728"/>
                    <a:pt x="9295" y="20715"/>
                  </a:cubicBezTo>
                  <a:lnTo>
                    <a:pt x="9295" y="20715"/>
                  </a:lnTo>
                  <a:cubicBezTo>
                    <a:pt x="9300" y="20720"/>
                    <a:pt x="9305" y="20724"/>
                    <a:pt x="9310" y="20729"/>
                  </a:cubicBezTo>
                  <a:cubicBezTo>
                    <a:pt x="9337" y="20742"/>
                    <a:pt x="9378" y="20756"/>
                    <a:pt x="9391" y="20783"/>
                  </a:cubicBezTo>
                  <a:cubicBezTo>
                    <a:pt x="9405" y="20797"/>
                    <a:pt x="9432" y="20797"/>
                    <a:pt x="9445" y="20797"/>
                  </a:cubicBezTo>
                  <a:cubicBezTo>
                    <a:pt x="9472" y="20797"/>
                    <a:pt x="9513" y="20783"/>
                    <a:pt x="9513" y="20729"/>
                  </a:cubicBezTo>
                  <a:lnTo>
                    <a:pt x="9526" y="20729"/>
                  </a:lnTo>
                  <a:cubicBezTo>
                    <a:pt x="9539" y="20729"/>
                    <a:pt x="9562" y="20696"/>
                    <a:pt x="9566" y="20679"/>
                  </a:cubicBezTo>
                  <a:close/>
                  <a:moveTo>
                    <a:pt x="18132" y="21595"/>
                  </a:moveTo>
                  <a:cubicBezTo>
                    <a:pt x="18157" y="21636"/>
                    <a:pt x="18178" y="21672"/>
                    <a:pt x="18197" y="21704"/>
                  </a:cubicBezTo>
                  <a:lnTo>
                    <a:pt x="18197" y="21704"/>
                  </a:lnTo>
                  <a:cubicBezTo>
                    <a:pt x="18180" y="21659"/>
                    <a:pt x="18159" y="21622"/>
                    <a:pt x="18132" y="21595"/>
                  </a:cubicBezTo>
                  <a:close/>
                  <a:moveTo>
                    <a:pt x="18197" y="21704"/>
                  </a:moveTo>
                  <a:cubicBezTo>
                    <a:pt x="18225" y="21781"/>
                    <a:pt x="18238" y="21878"/>
                    <a:pt x="18237" y="21974"/>
                  </a:cubicBezTo>
                  <a:lnTo>
                    <a:pt x="18254" y="21974"/>
                  </a:lnTo>
                  <a:cubicBezTo>
                    <a:pt x="18302" y="21974"/>
                    <a:pt x="18351" y="21974"/>
                    <a:pt x="18197" y="21704"/>
                  </a:cubicBezTo>
                  <a:close/>
                  <a:moveTo>
                    <a:pt x="23260" y="2651"/>
                  </a:moveTo>
                  <a:cubicBezTo>
                    <a:pt x="23206" y="2651"/>
                    <a:pt x="23193" y="2678"/>
                    <a:pt x="23193" y="2733"/>
                  </a:cubicBezTo>
                  <a:lnTo>
                    <a:pt x="23193" y="2760"/>
                  </a:lnTo>
                  <a:lnTo>
                    <a:pt x="23125" y="2760"/>
                  </a:lnTo>
                  <a:cubicBezTo>
                    <a:pt x="23098" y="2746"/>
                    <a:pt x="23058" y="2746"/>
                    <a:pt x="23030" y="2733"/>
                  </a:cubicBezTo>
                  <a:lnTo>
                    <a:pt x="23003" y="2733"/>
                  </a:lnTo>
                  <a:cubicBezTo>
                    <a:pt x="22990" y="2733"/>
                    <a:pt x="22990" y="2746"/>
                    <a:pt x="23030" y="2787"/>
                  </a:cubicBezTo>
                  <a:cubicBezTo>
                    <a:pt x="23044" y="2800"/>
                    <a:pt x="23071" y="2827"/>
                    <a:pt x="23098" y="2827"/>
                  </a:cubicBezTo>
                  <a:lnTo>
                    <a:pt x="23112" y="2827"/>
                  </a:lnTo>
                  <a:lnTo>
                    <a:pt x="23112" y="2854"/>
                  </a:lnTo>
                  <a:lnTo>
                    <a:pt x="23120" y="2870"/>
                  </a:lnTo>
                  <a:lnTo>
                    <a:pt x="23120" y="2870"/>
                  </a:lnTo>
                  <a:cubicBezTo>
                    <a:pt x="23116" y="2868"/>
                    <a:pt x="23112" y="2868"/>
                    <a:pt x="23112" y="2868"/>
                  </a:cubicBezTo>
                  <a:cubicBezTo>
                    <a:pt x="23098" y="2854"/>
                    <a:pt x="23071" y="2854"/>
                    <a:pt x="23071" y="2854"/>
                  </a:cubicBezTo>
                  <a:lnTo>
                    <a:pt x="23058" y="2854"/>
                  </a:lnTo>
                  <a:cubicBezTo>
                    <a:pt x="23044" y="2827"/>
                    <a:pt x="23044" y="2827"/>
                    <a:pt x="23030" y="2827"/>
                  </a:cubicBezTo>
                  <a:lnTo>
                    <a:pt x="23003" y="2827"/>
                  </a:lnTo>
                  <a:cubicBezTo>
                    <a:pt x="23003" y="2827"/>
                    <a:pt x="23003" y="2854"/>
                    <a:pt x="23030" y="2868"/>
                  </a:cubicBezTo>
                  <a:cubicBezTo>
                    <a:pt x="23058" y="2895"/>
                    <a:pt x="23058" y="2935"/>
                    <a:pt x="23058" y="2949"/>
                  </a:cubicBezTo>
                  <a:lnTo>
                    <a:pt x="23058" y="2990"/>
                  </a:lnTo>
                  <a:lnTo>
                    <a:pt x="23044" y="2990"/>
                  </a:lnTo>
                  <a:cubicBezTo>
                    <a:pt x="23003" y="2963"/>
                    <a:pt x="22990" y="2949"/>
                    <a:pt x="22976" y="2949"/>
                  </a:cubicBezTo>
                  <a:cubicBezTo>
                    <a:pt x="22963" y="2949"/>
                    <a:pt x="22963" y="2949"/>
                    <a:pt x="22936" y="2963"/>
                  </a:cubicBezTo>
                  <a:lnTo>
                    <a:pt x="22922" y="2990"/>
                  </a:lnTo>
                  <a:cubicBezTo>
                    <a:pt x="22909" y="2949"/>
                    <a:pt x="22922" y="2935"/>
                    <a:pt x="22963" y="2935"/>
                  </a:cubicBezTo>
                  <a:cubicBezTo>
                    <a:pt x="22963" y="2935"/>
                    <a:pt x="22976" y="2949"/>
                    <a:pt x="22990" y="2949"/>
                  </a:cubicBezTo>
                  <a:lnTo>
                    <a:pt x="23003" y="2949"/>
                  </a:lnTo>
                  <a:cubicBezTo>
                    <a:pt x="23030" y="2935"/>
                    <a:pt x="22990" y="2895"/>
                    <a:pt x="22963" y="2868"/>
                  </a:cubicBezTo>
                  <a:cubicBezTo>
                    <a:pt x="22963" y="2868"/>
                    <a:pt x="22936" y="2868"/>
                    <a:pt x="22922" y="2854"/>
                  </a:cubicBezTo>
                  <a:lnTo>
                    <a:pt x="22922" y="2868"/>
                  </a:lnTo>
                  <a:cubicBezTo>
                    <a:pt x="22922" y="2881"/>
                    <a:pt x="22922" y="2895"/>
                    <a:pt x="22936" y="2935"/>
                  </a:cubicBezTo>
                  <a:cubicBezTo>
                    <a:pt x="22895" y="2895"/>
                    <a:pt x="22855" y="2868"/>
                    <a:pt x="22800" y="2854"/>
                  </a:cubicBezTo>
                  <a:lnTo>
                    <a:pt x="22800" y="2854"/>
                  </a:lnTo>
                  <a:cubicBezTo>
                    <a:pt x="22827" y="2881"/>
                    <a:pt x="22841" y="2895"/>
                    <a:pt x="22841" y="2895"/>
                  </a:cubicBezTo>
                  <a:lnTo>
                    <a:pt x="22773" y="2895"/>
                  </a:lnTo>
                  <a:cubicBezTo>
                    <a:pt x="22787" y="2922"/>
                    <a:pt x="22800" y="2949"/>
                    <a:pt x="22827" y="2963"/>
                  </a:cubicBezTo>
                  <a:lnTo>
                    <a:pt x="22841" y="2990"/>
                  </a:lnTo>
                  <a:cubicBezTo>
                    <a:pt x="22831" y="2983"/>
                    <a:pt x="22823" y="2980"/>
                    <a:pt x="22816" y="2980"/>
                  </a:cubicBezTo>
                  <a:cubicBezTo>
                    <a:pt x="22795" y="2980"/>
                    <a:pt x="22787" y="3006"/>
                    <a:pt x="22787" y="3017"/>
                  </a:cubicBezTo>
                  <a:cubicBezTo>
                    <a:pt x="22787" y="3030"/>
                    <a:pt x="22773" y="3057"/>
                    <a:pt x="22760" y="3057"/>
                  </a:cubicBezTo>
                  <a:lnTo>
                    <a:pt x="22719" y="3057"/>
                  </a:lnTo>
                  <a:cubicBezTo>
                    <a:pt x="22719" y="3057"/>
                    <a:pt x="22706" y="3057"/>
                    <a:pt x="22719" y="3084"/>
                  </a:cubicBezTo>
                  <a:cubicBezTo>
                    <a:pt x="22706" y="3084"/>
                    <a:pt x="22706" y="3084"/>
                    <a:pt x="22706" y="3098"/>
                  </a:cubicBezTo>
                  <a:cubicBezTo>
                    <a:pt x="22733" y="3193"/>
                    <a:pt x="22733" y="3206"/>
                    <a:pt x="22841" y="3260"/>
                  </a:cubicBezTo>
                  <a:cubicBezTo>
                    <a:pt x="22855" y="3274"/>
                    <a:pt x="22855" y="3287"/>
                    <a:pt x="22868" y="3301"/>
                  </a:cubicBezTo>
                  <a:cubicBezTo>
                    <a:pt x="22895" y="3328"/>
                    <a:pt x="22868" y="3328"/>
                    <a:pt x="22855" y="3341"/>
                  </a:cubicBezTo>
                  <a:lnTo>
                    <a:pt x="22841" y="3341"/>
                  </a:lnTo>
                  <a:lnTo>
                    <a:pt x="22827" y="3328"/>
                  </a:lnTo>
                  <a:cubicBezTo>
                    <a:pt x="22800" y="3287"/>
                    <a:pt x="22773" y="3260"/>
                    <a:pt x="22733" y="3260"/>
                  </a:cubicBezTo>
                  <a:lnTo>
                    <a:pt x="22706" y="3260"/>
                  </a:lnTo>
                  <a:lnTo>
                    <a:pt x="22706" y="3233"/>
                  </a:lnTo>
                  <a:lnTo>
                    <a:pt x="22706" y="3220"/>
                  </a:lnTo>
                  <a:lnTo>
                    <a:pt x="22706" y="3206"/>
                  </a:lnTo>
                  <a:cubicBezTo>
                    <a:pt x="22706" y="3193"/>
                    <a:pt x="22706" y="3152"/>
                    <a:pt x="22665" y="3125"/>
                  </a:cubicBezTo>
                  <a:lnTo>
                    <a:pt x="22652" y="3125"/>
                  </a:lnTo>
                  <a:cubicBezTo>
                    <a:pt x="22570" y="3125"/>
                    <a:pt x="22597" y="3193"/>
                    <a:pt x="22625" y="3233"/>
                  </a:cubicBezTo>
                  <a:cubicBezTo>
                    <a:pt x="22625" y="3233"/>
                    <a:pt x="22638" y="3260"/>
                    <a:pt x="22638" y="3274"/>
                  </a:cubicBezTo>
                  <a:lnTo>
                    <a:pt x="22625" y="3260"/>
                  </a:lnTo>
                  <a:cubicBezTo>
                    <a:pt x="22597" y="3233"/>
                    <a:pt x="22584" y="3206"/>
                    <a:pt x="22530" y="3206"/>
                  </a:cubicBezTo>
                  <a:cubicBezTo>
                    <a:pt x="22557" y="3233"/>
                    <a:pt x="22530" y="3260"/>
                    <a:pt x="22530" y="3274"/>
                  </a:cubicBezTo>
                  <a:lnTo>
                    <a:pt x="22530" y="3328"/>
                  </a:lnTo>
                  <a:cubicBezTo>
                    <a:pt x="22530" y="3341"/>
                    <a:pt x="22530" y="3341"/>
                    <a:pt x="22557" y="3355"/>
                  </a:cubicBezTo>
                  <a:cubicBezTo>
                    <a:pt x="22570" y="3368"/>
                    <a:pt x="22584" y="3368"/>
                    <a:pt x="22597" y="3368"/>
                  </a:cubicBezTo>
                  <a:lnTo>
                    <a:pt x="22625" y="3368"/>
                  </a:lnTo>
                  <a:cubicBezTo>
                    <a:pt x="22638" y="3368"/>
                    <a:pt x="22652" y="3396"/>
                    <a:pt x="22652" y="3396"/>
                  </a:cubicBezTo>
                  <a:cubicBezTo>
                    <a:pt x="22652" y="3409"/>
                    <a:pt x="22652" y="3423"/>
                    <a:pt x="22638" y="3436"/>
                  </a:cubicBezTo>
                  <a:cubicBezTo>
                    <a:pt x="22625" y="3463"/>
                    <a:pt x="22625" y="3477"/>
                    <a:pt x="22625" y="3504"/>
                  </a:cubicBezTo>
                  <a:cubicBezTo>
                    <a:pt x="22625" y="3531"/>
                    <a:pt x="22638" y="3531"/>
                    <a:pt x="22638" y="3531"/>
                  </a:cubicBezTo>
                  <a:cubicBezTo>
                    <a:pt x="22652" y="3544"/>
                    <a:pt x="22652" y="3544"/>
                    <a:pt x="22665" y="3544"/>
                  </a:cubicBezTo>
                  <a:cubicBezTo>
                    <a:pt x="22692" y="3544"/>
                    <a:pt x="22692" y="3531"/>
                    <a:pt x="22706" y="3504"/>
                  </a:cubicBezTo>
                  <a:cubicBezTo>
                    <a:pt x="22719" y="3490"/>
                    <a:pt x="22719" y="3490"/>
                    <a:pt x="22733" y="3490"/>
                  </a:cubicBezTo>
                  <a:cubicBezTo>
                    <a:pt x="22760" y="3490"/>
                    <a:pt x="22773" y="3504"/>
                    <a:pt x="22787" y="3531"/>
                  </a:cubicBezTo>
                  <a:lnTo>
                    <a:pt x="22787" y="3558"/>
                  </a:lnTo>
                  <a:cubicBezTo>
                    <a:pt x="22800" y="3626"/>
                    <a:pt x="22800" y="3639"/>
                    <a:pt x="22787" y="3747"/>
                  </a:cubicBezTo>
                  <a:cubicBezTo>
                    <a:pt x="22773" y="3815"/>
                    <a:pt x="22760" y="3869"/>
                    <a:pt x="22773" y="3950"/>
                  </a:cubicBezTo>
                  <a:cubicBezTo>
                    <a:pt x="22733" y="3950"/>
                    <a:pt x="22733" y="3964"/>
                    <a:pt x="22733" y="3977"/>
                  </a:cubicBezTo>
                  <a:cubicBezTo>
                    <a:pt x="22719" y="3977"/>
                    <a:pt x="22719" y="4004"/>
                    <a:pt x="22719" y="4018"/>
                  </a:cubicBezTo>
                  <a:cubicBezTo>
                    <a:pt x="22719" y="4031"/>
                    <a:pt x="22719" y="4045"/>
                    <a:pt x="22733" y="4072"/>
                  </a:cubicBezTo>
                  <a:cubicBezTo>
                    <a:pt x="22773" y="4113"/>
                    <a:pt x="22773" y="4153"/>
                    <a:pt x="22760" y="4180"/>
                  </a:cubicBezTo>
                  <a:cubicBezTo>
                    <a:pt x="22733" y="4221"/>
                    <a:pt x="22733" y="4248"/>
                    <a:pt x="22773" y="4316"/>
                  </a:cubicBezTo>
                  <a:lnTo>
                    <a:pt x="22773" y="4437"/>
                  </a:lnTo>
                  <a:lnTo>
                    <a:pt x="22773" y="4492"/>
                  </a:lnTo>
                  <a:cubicBezTo>
                    <a:pt x="22773" y="4519"/>
                    <a:pt x="22773" y="4573"/>
                    <a:pt x="22760" y="4613"/>
                  </a:cubicBezTo>
                  <a:cubicBezTo>
                    <a:pt x="22760" y="4627"/>
                    <a:pt x="22733" y="4640"/>
                    <a:pt x="22733" y="4654"/>
                  </a:cubicBezTo>
                  <a:cubicBezTo>
                    <a:pt x="22733" y="4695"/>
                    <a:pt x="22719" y="4708"/>
                    <a:pt x="22706" y="4749"/>
                  </a:cubicBezTo>
                  <a:cubicBezTo>
                    <a:pt x="22692" y="4762"/>
                    <a:pt x="22692" y="4789"/>
                    <a:pt x="22665" y="4816"/>
                  </a:cubicBezTo>
                  <a:cubicBezTo>
                    <a:pt x="22638" y="4830"/>
                    <a:pt x="22652" y="4857"/>
                    <a:pt x="22652" y="4897"/>
                  </a:cubicBezTo>
                  <a:cubicBezTo>
                    <a:pt x="22652" y="4952"/>
                    <a:pt x="22652" y="4979"/>
                    <a:pt x="22625" y="4979"/>
                  </a:cubicBezTo>
                  <a:cubicBezTo>
                    <a:pt x="22597" y="4979"/>
                    <a:pt x="22584" y="4979"/>
                    <a:pt x="22557" y="4965"/>
                  </a:cubicBezTo>
                  <a:cubicBezTo>
                    <a:pt x="22530" y="4965"/>
                    <a:pt x="22516" y="4979"/>
                    <a:pt x="22516" y="4992"/>
                  </a:cubicBezTo>
                  <a:cubicBezTo>
                    <a:pt x="22516" y="5046"/>
                    <a:pt x="22503" y="5060"/>
                    <a:pt x="22489" y="5100"/>
                  </a:cubicBezTo>
                  <a:cubicBezTo>
                    <a:pt x="22462" y="5114"/>
                    <a:pt x="22449" y="5155"/>
                    <a:pt x="22449" y="5182"/>
                  </a:cubicBezTo>
                  <a:cubicBezTo>
                    <a:pt x="22422" y="5182"/>
                    <a:pt x="22394" y="5222"/>
                    <a:pt x="22381" y="5236"/>
                  </a:cubicBezTo>
                  <a:cubicBezTo>
                    <a:pt x="22367" y="5236"/>
                    <a:pt x="22367" y="5249"/>
                    <a:pt x="22367" y="5263"/>
                  </a:cubicBezTo>
                  <a:cubicBezTo>
                    <a:pt x="22381" y="5290"/>
                    <a:pt x="22394" y="5303"/>
                    <a:pt x="22422" y="5303"/>
                  </a:cubicBezTo>
                  <a:lnTo>
                    <a:pt x="22422" y="5317"/>
                  </a:lnTo>
                  <a:cubicBezTo>
                    <a:pt x="22422" y="5330"/>
                    <a:pt x="22394" y="5330"/>
                    <a:pt x="22381" y="5330"/>
                  </a:cubicBezTo>
                  <a:cubicBezTo>
                    <a:pt x="22367" y="5330"/>
                    <a:pt x="22286" y="5439"/>
                    <a:pt x="22286" y="5466"/>
                  </a:cubicBezTo>
                  <a:lnTo>
                    <a:pt x="22286" y="5493"/>
                  </a:lnTo>
                  <a:lnTo>
                    <a:pt x="22232" y="5493"/>
                  </a:lnTo>
                  <a:cubicBezTo>
                    <a:pt x="22219" y="5493"/>
                    <a:pt x="22192" y="5493"/>
                    <a:pt x="22192" y="5506"/>
                  </a:cubicBezTo>
                  <a:lnTo>
                    <a:pt x="22192" y="5533"/>
                  </a:lnTo>
                  <a:cubicBezTo>
                    <a:pt x="22219" y="5561"/>
                    <a:pt x="22219" y="5588"/>
                    <a:pt x="22219" y="5601"/>
                  </a:cubicBezTo>
                  <a:cubicBezTo>
                    <a:pt x="22219" y="5642"/>
                    <a:pt x="22219" y="5696"/>
                    <a:pt x="22246" y="5723"/>
                  </a:cubicBezTo>
                  <a:cubicBezTo>
                    <a:pt x="22246" y="5845"/>
                    <a:pt x="22286" y="5966"/>
                    <a:pt x="22367" y="6075"/>
                  </a:cubicBezTo>
                  <a:cubicBezTo>
                    <a:pt x="22354" y="6102"/>
                    <a:pt x="22367" y="6129"/>
                    <a:pt x="22381" y="6142"/>
                  </a:cubicBezTo>
                  <a:cubicBezTo>
                    <a:pt x="22394" y="6142"/>
                    <a:pt x="22394" y="6169"/>
                    <a:pt x="22394" y="6169"/>
                  </a:cubicBezTo>
                  <a:cubicBezTo>
                    <a:pt x="22394" y="6196"/>
                    <a:pt x="22435" y="6210"/>
                    <a:pt x="22449" y="6237"/>
                  </a:cubicBezTo>
                  <a:cubicBezTo>
                    <a:pt x="22462" y="6251"/>
                    <a:pt x="22503" y="6264"/>
                    <a:pt x="22503" y="6305"/>
                  </a:cubicBezTo>
                  <a:cubicBezTo>
                    <a:pt x="22489" y="6305"/>
                    <a:pt x="22449" y="6318"/>
                    <a:pt x="22449" y="6332"/>
                  </a:cubicBezTo>
                  <a:cubicBezTo>
                    <a:pt x="22435" y="6345"/>
                    <a:pt x="22435" y="6372"/>
                    <a:pt x="22449" y="6386"/>
                  </a:cubicBezTo>
                  <a:cubicBezTo>
                    <a:pt x="22462" y="6413"/>
                    <a:pt x="22489" y="6440"/>
                    <a:pt x="22503" y="6440"/>
                  </a:cubicBezTo>
                  <a:cubicBezTo>
                    <a:pt x="22516" y="6440"/>
                    <a:pt x="22516" y="6413"/>
                    <a:pt x="22530" y="6413"/>
                  </a:cubicBezTo>
                  <a:cubicBezTo>
                    <a:pt x="22530" y="6399"/>
                    <a:pt x="22557" y="6399"/>
                    <a:pt x="22570" y="6399"/>
                  </a:cubicBezTo>
                  <a:lnTo>
                    <a:pt x="22570" y="6413"/>
                  </a:lnTo>
                  <a:cubicBezTo>
                    <a:pt x="22570" y="6440"/>
                    <a:pt x="22570" y="6454"/>
                    <a:pt x="22557" y="6467"/>
                  </a:cubicBezTo>
                  <a:cubicBezTo>
                    <a:pt x="22516" y="6481"/>
                    <a:pt x="22516" y="6521"/>
                    <a:pt x="22516" y="6548"/>
                  </a:cubicBezTo>
                  <a:cubicBezTo>
                    <a:pt x="22530" y="6589"/>
                    <a:pt x="22557" y="6602"/>
                    <a:pt x="22625" y="6657"/>
                  </a:cubicBezTo>
                  <a:cubicBezTo>
                    <a:pt x="22638" y="6670"/>
                    <a:pt x="22665" y="6684"/>
                    <a:pt x="22692" y="6711"/>
                  </a:cubicBezTo>
                  <a:cubicBezTo>
                    <a:pt x="22706" y="6724"/>
                    <a:pt x="22719" y="6738"/>
                    <a:pt x="22733" y="6738"/>
                  </a:cubicBezTo>
                  <a:cubicBezTo>
                    <a:pt x="22760" y="6738"/>
                    <a:pt x="22760" y="6738"/>
                    <a:pt x="22773" y="6751"/>
                  </a:cubicBezTo>
                  <a:cubicBezTo>
                    <a:pt x="22787" y="6792"/>
                    <a:pt x="22841" y="6805"/>
                    <a:pt x="22895" y="6805"/>
                  </a:cubicBezTo>
                  <a:cubicBezTo>
                    <a:pt x="22936" y="6805"/>
                    <a:pt x="22990" y="6778"/>
                    <a:pt x="23003" y="6724"/>
                  </a:cubicBezTo>
                  <a:cubicBezTo>
                    <a:pt x="23058" y="6724"/>
                    <a:pt x="23071" y="6711"/>
                    <a:pt x="23071" y="6657"/>
                  </a:cubicBezTo>
                  <a:cubicBezTo>
                    <a:pt x="23166" y="6643"/>
                    <a:pt x="23139" y="6548"/>
                    <a:pt x="23139" y="6521"/>
                  </a:cubicBezTo>
                  <a:cubicBezTo>
                    <a:pt x="23166" y="6508"/>
                    <a:pt x="23166" y="6508"/>
                    <a:pt x="23166" y="6481"/>
                  </a:cubicBezTo>
                  <a:lnTo>
                    <a:pt x="23233" y="6481"/>
                  </a:lnTo>
                  <a:cubicBezTo>
                    <a:pt x="23260" y="6481"/>
                    <a:pt x="23247" y="6454"/>
                    <a:pt x="23247" y="6440"/>
                  </a:cubicBezTo>
                  <a:lnTo>
                    <a:pt x="23260" y="6440"/>
                  </a:lnTo>
                  <a:cubicBezTo>
                    <a:pt x="23274" y="6440"/>
                    <a:pt x="23274" y="6454"/>
                    <a:pt x="23301" y="6454"/>
                  </a:cubicBezTo>
                  <a:cubicBezTo>
                    <a:pt x="23315" y="6467"/>
                    <a:pt x="23315" y="6481"/>
                    <a:pt x="23328" y="6521"/>
                  </a:cubicBezTo>
                  <a:cubicBezTo>
                    <a:pt x="23369" y="6616"/>
                    <a:pt x="23409" y="6724"/>
                    <a:pt x="23477" y="6805"/>
                  </a:cubicBezTo>
                  <a:cubicBezTo>
                    <a:pt x="23545" y="6927"/>
                    <a:pt x="23572" y="6954"/>
                    <a:pt x="23585" y="6981"/>
                  </a:cubicBezTo>
                  <a:cubicBezTo>
                    <a:pt x="23585" y="6995"/>
                    <a:pt x="23599" y="6995"/>
                    <a:pt x="23599" y="7008"/>
                  </a:cubicBezTo>
                  <a:cubicBezTo>
                    <a:pt x="23612" y="7022"/>
                    <a:pt x="23639" y="7062"/>
                    <a:pt x="23653" y="7062"/>
                  </a:cubicBezTo>
                  <a:cubicBezTo>
                    <a:pt x="23653" y="7076"/>
                    <a:pt x="23680" y="7117"/>
                    <a:pt x="23707" y="7130"/>
                  </a:cubicBezTo>
                  <a:cubicBezTo>
                    <a:pt x="23721" y="7157"/>
                    <a:pt x="23748" y="7184"/>
                    <a:pt x="23748" y="7211"/>
                  </a:cubicBezTo>
                  <a:cubicBezTo>
                    <a:pt x="23734" y="7211"/>
                    <a:pt x="23734" y="7225"/>
                    <a:pt x="23734" y="7252"/>
                  </a:cubicBezTo>
                  <a:cubicBezTo>
                    <a:pt x="23721" y="7279"/>
                    <a:pt x="23721" y="7320"/>
                    <a:pt x="23680" y="7320"/>
                  </a:cubicBezTo>
                  <a:cubicBezTo>
                    <a:pt x="23653" y="7320"/>
                    <a:pt x="23639" y="7320"/>
                    <a:pt x="23612" y="7360"/>
                  </a:cubicBezTo>
                  <a:lnTo>
                    <a:pt x="23599" y="7387"/>
                  </a:lnTo>
                  <a:cubicBezTo>
                    <a:pt x="23599" y="7401"/>
                    <a:pt x="23585" y="7401"/>
                    <a:pt x="23585" y="7401"/>
                  </a:cubicBezTo>
                  <a:cubicBezTo>
                    <a:pt x="23572" y="7428"/>
                    <a:pt x="23531" y="7455"/>
                    <a:pt x="23518" y="7455"/>
                  </a:cubicBezTo>
                  <a:cubicBezTo>
                    <a:pt x="23513" y="7459"/>
                    <a:pt x="23507" y="7461"/>
                    <a:pt x="23501" y="7461"/>
                  </a:cubicBezTo>
                  <a:cubicBezTo>
                    <a:pt x="23489" y="7461"/>
                    <a:pt x="23477" y="7455"/>
                    <a:pt x="23477" y="7455"/>
                  </a:cubicBezTo>
                  <a:lnTo>
                    <a:pt x="23463" y="7428"/>
                  </a:lnTo>
                  <a:lnTo>
                    <a:pt x="23477" y="7414"/>
                  </a:lnTo>
                  <a:cubicBezTo>
                    <a:pt x="23518" y="7387"/>
                    <a:pt x="23518" y="7387"/>
                    <a:pt x="23518" y="7360"/>
                  </a:cubicBezTo>
                  <a:cubicBezTo>
                    <a:pt x="23518" y="7360"/>
                    <a:pt x="23518" y="7347"/>
                    <a:pt x="23531" y="7333"/>
                  </a:cubicBezTo>
                  <a:cubicBezTo>
                    <a:pt x="23531" y="7320"/>
                    <a:pt x="23545" y="7320"/>
                    <a:pt x="23545" y="7292"/>
                  </a:cubicBezTo>
                  <a:cubicBezTo>
                    <a:pt x="23572" y="7279"/>
                    <a:pt x="23572" y="7252"/>
                    <a:pt x="23545" y="7225"/>
                  </a:cubicBezTo>
                  <a:cubicBezTo>
                    <a:pt x="23531" y="7198"/>
                    <a:pt x="23518" y="7198"/>
                    <a:pt x="23504" y="7198"/>
                  </a:cubicBezTo>
                  <a:cubicBezTo>
                    <a:pt x="23477" y="7198"/>
                    <a:pt x="23463" y="7198"/>
                    <a:pt x="23450" y="7184"/>
                  </a:cubicBezTo>
                  <a:cubicBezTo>
                    <a:pt x="23436" y="7157"/>
                    <a:pt x="23436" y="7130"/>
                    <a:pt x="23436" y="7090"/>
                  </a:cubicBezTo>
                  <a:lnTo>
                    <a:pt x="23436" y="7076"/>
                  </a:lnTo>
                  <a:cubicBezTo>
                    <a:pt x="23436" y="7008"/>
                    <a:pt x="23436" y="6995"/>
                    <a:pt x="23409" y="6954"/>
                  </a:cubicBezTo>
                  <a:cubicBezTo>
                    <a:pt x="23396" y="6941"/>
                    <a:pt x="23396" y="6941"/>
                    <a:pt x="23396" y="6927"/>
                  </a:cubicBezTo>
                  <a:cubicBezTo>
                    <a:pt x="23396" y="6887"/>
                    <a:pt x="23382" y="6859"/>
                    <a:pt x="23342" y="6846"/>
                  </a:cubicBezTo>
                  <a:lnTo>
                    <a:pt x="23315" y="6846"/>
                  </a:lnTo>
                  <a:cubicBezTo>
                    <a:pt x="23274" y="6846"/>
                    <a:pt x="23274" y="6859"/>
                    <a:pt x="23260" y="6873"/>
                  </a:cubicBezTo>
                  <a:lnTo>
                    <a:pt x="23247" y="6887"/>
                  </a:lnTo>
                  <a:lnTo>
                    <a:pt x="23233" y="6914"/>
                  </a:lnTo>
                  <a:cubicBezTo>
                    <a:pt x="23193" y="6941"/>
                    <a:pt x="23166" y="6995"/>
                    <a:pt x="23112" y="7049"/>
                  </a:cubicBezTo>
                  <a:cubicBezTo>
                    <a:pt x="23098" y="7062"/>
                    <a:pt x="23071" y="7076"/>
                    <a:pt x="23071" y="7090"/>
                  </a:cubicBezTo>
                  <a:cubicBezTo>
                    <a:pt x="23058" y="7198"/>
                    <a:pt x="23058" y="7360"/>
                    <a:pt x="23179" y="7536"/>
                  </a:cubicBezTo>
                  <a:lnTo>
                    <a:pt x="23179" y="7550"/>
                  </a:lnTo>
                  <a:cubicBezTo>
                    <a:pt x="23247" y="7604"/>
                    <a:pt x="23260" y="7617"/>
                    <a:pt x="23301" y="7739"/>
                  </a:cubicBezTo>
                  <a:cubicBezTo>
                    <a:pt x="23301" y="7753"/>
                    <a:pt x="23315" y="7766"/>
                    <a:pt x="23315" y="7793"/>
                  </a:cubicBezTo>
                  <a:cubicBezTo>
                    <a:pt x="23315" y="7807"/>
                    <a:pt x="23328" y="7820"/>
                    <a:pt x="23328" y="7834"/>
                  </a:cubicBezTo>
                  <a:cubicBezTo>
                    <a:pt x="23369" y="7928"/>
                    <a:pt x="23382" y="7969"/>
                    <a:pt x="23369" y="7996"/>
                  </a:cubicBezTo>
                  <a:cubicBezTo>
                    <a:pt x="23369" y="8010"/>
                    <a:pt x="23342" y="8010"/>
                    <a:pt x="23328" y="8010"/>
                  </a:cubicBezTo>
                  <a:lnTo>
                    <a:pt x="23233" y="8010"/>
                  </a:lnTo>
                  <a:cubicBezTo>
                    <a:pt x="23206" y="8010"/>
                    <a:pt x="23193" y="8010"/>
                    <a:pt x="23179" y="8023"/>
                  </a:cubicBezTo>
                  <a:cubicBezTo>
                    <a:pt x="23125" y="8091"/>
                    <a:pt x="23044" y="8131"/>
                    <a:pt x="22976" y="8145"/>
                  </a:cubicBezTo>
                  <a:cubicBezTo>
                    <a:pt x="22895" y="8172"/>
                    <a:pt x="22800" y="8199"/>
                    <a:pt x="22841" y="8307"/>
                  </a:cubicBezTo>
                  <a:lnTo>
                    <a:pt x="22841" y="8402"/>
                  </a:lnTo>
                  <a:cubicBezTo>
                    <a:pt x="22827" y="8443"/>
                    <a:pt x="22827" y="8483"/>
                    <a:pt x="22827" y="8537"/>
                  </a:cubicBezTo>
                  <a:cubicBezTo>
                    <a:pt x="22800" y="8646"/>
                    <a:pt x="22800" y="8754"/>
                    <a:pt x="22692" y="8808"/>
                  </a:cubicBezTo>
                  <a:lnTo>
                    <a:pt x="22692" y="8822"/>
                  </a:lnTo>
                  <a:cubicBezTo>
                    <a:pt x="22664" y="8829"/>
                    <a:pt x="22634" y="8837"/>
                    <a:pt x="22607" y="8848"/>
                  </a:cubicBezTo>
                  <a:lnTo>
                    <a:pt x="22607" y="8848"/>
                  </a:lnTo>
                  <a:cubicBezTo>
                    <a:pt x="22602" y="8856"/>
                    <a:pt x="22594" y="8866"/>
                    <a:pt x="22584" y="8876"/>
                  </a:cubicBezTo>
                  <a:cubicBezTo>
                    <a:pt x="22567" y="8915"/>
                    <a:pt x="22539" y="8940"/>
                    <a:pt x="22504" y="8958"/>
                  </a:cubicBezTo>
                  <a:lnTo>
                    <a:pt x="22504" y="8958"/>
                  </a:lnTo>
                  <a:cubicBezTo>
                    <a:pt x="22513" y="8901"/>
                    <a:pt x="22555" y="8869"/>
                    <a:pt x="22607" y="8848"/>
                  </a:cubicBezTo>
                  <a:lnTo>
                    <a:pt x="22607" y="8848"/>
                  </a:lnTo>
                  <a:cubicBezTo>
                    <a:pt x="22625" y="8822"/>
                    <a:pt x="22625" y="8801"/>
                    <a:pt x="22625" y="8781"/>
                  </a:cubicBezTo>
                  <a:cubicBezTo>
                    <a:pt x="22611" y="8767"/>
                    <a:pt x="22584" y="8754"/>
                    <a:pt x="22557" y="8754"/>
                  </a:cubicBezTo>
                  <a:cubicBezTo>
                    <a:pt x="22543" y="8754"/>
                    <a:pt x="22516" y="8740"/>
                    <a:pt x="22503" y="8713"/>
                  </a:cubicBezTo>
                  <a:cubicBezTo>
                    <a:pt x="22625" y="8632"/>
                    <a:pt x="22638" y="8510"/>
                    <a:pt x="22557" y="8361"/>
                  </a:cubicBezTo>
                  <a:lnTo>
                    <a:pt x="22557" y="8348"/>
                  </a:lnTo>
                  <a:cubicBezTo>
                    <a:pt x="22543" y="8334"/>
                    <a:pt x="22543" y="8334"/>
                    <a:pt x="22516" y="8334"/>
                  </a:cubicBezTo>
                  <a:cubicBezTo>
                    <a:pt x="22516" y="8307"/>
                    <a:pt x="22503" y="8307"/>
                    <a:pt x="22489" y="8307"/>
                  </a:cubicBezTo>
                  <a:lnTo>
                    <a:pt x="22449" y="8307"/>
                  </a:lnTo>
                  <a:cubicBezTo>
                    <a:pt x="22381" y="8307"/>
                    <a:pt x="22313" y="8307"/>
                    <a:pt x="22300" y="8213"/>
                  </a:cubicBezTo>
                  <a:cubicBezTo>
                    <a:pt x="22300" y="8199"/>
                    <a:pt x="22286" y="8199"/>
                    <a:pt x="22273" y="8199"/>
                  </a:cubicBezTo>
                  <a:lnTo>
                    <a:pt x="22273" y="8172"/>
                  </a:lnTo>
                  <a:cubicBezTo>
                    <a:pt x="22273" y="8158"/>
                    <a:pt x="22286" y="8131"/>
                    <a:pt x="22246" y="8091"/>
                  </a:cubicBezTo>
                  <a:cubicBezTo>
                    <a:pt x="22246" y="8077"/>
                    <a:pt x="22232" y="8037"/>
                    <a:pt x="22205" y="8023"/>
                  </a:cubicBezTo>
                  <a:cubicBezTo>
                    <a:pt x="22205" y="8010"/>
                    <a:pt x="22178" y="8010"/>
                    <a:pt x="22164" y="7996"/>
                  </a:cubicBezTo>
                  <a:cubicBezTo>
                    <a:pt x="22151" y="7956"/>
                    <a:pt x="22124" y="7928"/>
                    <a:pt x="22097" y="7901"/>
                  </a:cubicBezTo>
                  <a:cubicBezTo>
                    <a:pt x="22083" y="7874"/>
                    <a:pt x="22043" y="7861"/>
                    <a:pt x="21989" y="7861"/>
                  </a:cubicBezTo>
                  <a:lnTo>
                    <a:pt x="21975" y="7861"/>
                  </a:lnTo>
                  <a:lnTo>
                    <a:pt x="21975" y="7834"/>
                  </a:lnTo>
                  <a:cubicBezTo>
                    <a:pt x="21948" y="7753"/>
                    <a:pt x="21880" y="7563"/>
                    <a:pt x="21704" y="7523"/>
                  </a:cubicBezTo>
                  <a:cubicBezTo>
                    <a:pt x="21691" y="7482"/>
                    <a:pt x="21677" y="7482"/>
                    <a:pt x="21650" y="7482"/>
                  </a:cubicBezTo>
                  <a:cubicBezTo>
                    <a:pt x="21623" y="7414"/>
                    <a:pt x="21623" y="7360"/>
                    <a:pt x="21637" y="7320"/>
                  </a:cubicBezTo>
                  <a:lnTo>
                    <a:pt x="21637" y="7279"/>
                  </a:lnTo>
                  <a:cubicBezTo>
                    <a:pt x="21650" y="7265"/>
                    <a:pt x="21650" y="7252"/>
                    <a:pt x="21650" y="7225"/>
                  </a:cubicBezTo>
                  <a:lnTo>
                    <a:pt x="21650" y="7211"/>
                  </a:lnTo>
                  <a:cubicBezTo>
                    <a:pt x="21677" y="7144"/>
                    <a:pt x="21704" y="7076"/>
                    <a:pt x="21637" y="7008"/>
                  </a:cubicBezTo>
                  <a:cubicBezTo>
                    <a:pt x="21623" y="6981"/>
                    <a:pt x="21596" y="6981"/>
                    <a:pt x="21556" y="6981"/>
                  </a:cubicBezTo>
                  <a:cubicBezTo>
                    <a:pt x="21542" y="6981"/>
                    <a:pt x="21515" y="6981"/>
                    <a:pt x="21501" y="6995"/>
                  </a:cubicBezTo>
                  <a:cubicBezTo>
                    <a:pt x="21488" y="6995"/>
                    <a:pt x="21474" y="7008"/>
                    <a:pt x="21461" y="7008"/>
                  </a:cubicBezTo>
                  <a:lnTo>
                    <a:pt x="21420" y="7008"/>
                  </a:lnTo>
                  <a:cubicBezTo>
                    <a:pt x="21407" y="7008"/>
                    <a:pt x="21380" y="7022"/>
                    <a:pt x="21353" y="7022"/>
                  </a:cubicBezTo>
                  <a:lnTo>
                    <a:pt x="21339" y="7022"/>
                  </a:lnTo>
                  <a:cubicBezTo>
                    <a:pt x="21312" y="7008"/>
                    <a:pt x="21312" y="6981"/>
                    <a:pt x="21312" y="6927"/>
                  </a:cubicBezTo>
                  <a:cubicBezTo>
                    <a:pt x="21353" y="6927"/>
                    <a:pt x="21353" y="6914"/>
                    <a:pt x="21353" y="6887"/>
                  </a:cubicBezTo>
                  <a:cubicBezTo>
                    <a:pt x="21407" y="6873"/>
                    <a:pt x="21407" y="6819"/>
                    <a:pt x="21393" y="6751"/>
                  </a:cubicBezTo>
                  <a:cubicBezTo>
                    <a:pt x="21366" y="6711"/>
                    <a:pt x="21326" y="6684"/>
                    <a:pt x="21258" y="6684"/>
                  </a:cubicBezTo>
                  <a:cubicBezTo>
                    <a:pt x="21150" y="6684"/>
                    <a:pt x="21014" y="6778"/>
                    <a:pt x="20987" y="6873"/>
                  </a:cubicBezTo>
                  <a:lnTo>
                    <a:pt x="20987" y="6927"/>
                  </a:lnTo>
                  <a:lnTo>
                    <a:pt x="20987" y="6981"/>
                  </a:lnTo>
                  <a:cubicBezTo>
                    <a:pt x="20960" y="6981"/>
                    <a:pt x="20960" y="7008"/>
                    <a:pt x="20960" y="7022"/>
                  </a:cubicBezTo>
                  <a:lnTo>
                    <a:pt x="20960" y="7062"/>
                  </a:lnTo>
                  <a:cubicBezTo>
                    <a:pt x="20960" y="7062"/>
                    <a:pt x="20948" y="7062"/>
                    <a:pt x="20925" y="7029"/>
                  </a:cubicBezTo>
                  <a:lnTo>
                    <a:pt x="20925" y="7029"/>
                  </a:lnTo>
                  <a:cubicBezTo>
                    <a:pt x="20955" y="6989"/>
                    <a:pt x="20960" y="6943"/>
                    <a:pt x="20960" y="6927"/>
                  </a:cubicBezTo>
                  <a:cubicBezTo>
                    <a:pt x="20960" y="6873"/>
                    <a:pt x="20947" y="6846"/>
                    <a:pt x="20933" y="6819"/>
                  </a:cubicBezTo>
                  <a:cubicBezTo>
                    <a:pt x="20920" y="6819"/>
                    <a:pt x="20920" y="6805"/>
                    <a:pt x="20893" y="6805"/>
                  </a:cubicBezTo>
                  <a:cubicBezTo>
                    <a:pt x="20879" y="6805"/>
                    <a:pt x="20879" y="6805"/>
                    <a:pt x="20865" y="6819"/>
                  </a:cubicBezTo>
                  <a:lnTo>
                    <a:pt x="20838" y="6819"/>
                  </a:lnTo>
                  <a:cubicBezTo>
                    <a:pt x="20730" y="6887"/>
                    <a:pt x="20757" y="6995"/>
                    <a:pt x="20825" y="7090"/>
                  </a:cubicBezTo>
                  <a:cubicBezTo>
                    <a:pt x="20828" y="7089"/>
                    <a:pt x="20830" y="7088"/>
                    <a:pt x="20833" y="7088"/>
                  </a:cubicBezTo>
                  <a:lnTo>
                    <a:pt x="20833" y="7088"/>
                  </a:lnTo>
                  <a:cubicBezTo>
                    <a:pt x="20825" y="7107"/>
                    <a:pt x="20825" y="7128"/>
                    <a:pt x="20825" y="7144"/>
                  </a:cubicBezTo>
                  <a:cubicBezTo>
                    <a:pt x="20852" y="7184"/>
                    <a:pt x="20865" y="7198"/>
                    <a:pt x="20920" y="7211"/>
                  </a:cubicBezTo>
                  <a:cubicBezTo>
                    <a:pt x="20933" y="7211"/>
                    <a:pt x="20933" y="7211"/>
                    <a:pt x="20947" y="7225"/>
                  </a:cubicBezTo>
                  <a:cubicBezTo>
                    <a:pt x="20960" y="7225"/>
                    <a:pt x="21001" y="7252"/>
                    <a:pt x="21014" y="7265"/>
                  </a:cubicBezTo>
                  <a:cubicBezTo>
                    <a:pt x="21014" y="7279"/>
                    <a:pt x="21014" y="7320"/>
                    <a:pt x="21001" y="7333"/>
                  </a:cubicBezTo>
                  <a:cubicBezTo>
                    <a:pt x="20974" y="7360"/>
                    <a:pt x="20960" y="7414"/>
                    <a:pt x="20974" y="7455"/>
                  </a:cubicBezTo>
                  <a:cubicBezTo>
                    <a:pt x="21001" y="7482"/>
                    <a:pt x="21041" y="7482"/>
                    <a:pt x="21096" y="7495"/>
                  </a:cubicBezTo>
                  <a:cubicBezTo>
                    <a:pt x="21082" y="7523"/>
                    <a:pt x="21082" y="7536"/>
                    <a:pt x="21068" y="7550"/>
                  </a:cubicBezTo>
                  <a:cubicBezTo>
                    <a:pt x="21041" y="7563"/>
                    <a:pt x="21028" y="7604"/>
                    <a:pt x="21014" y="7604"/>
                  </a:cubicBezTo>
                  <a:cubicBezTo>
                    <a:pt x="21001" y="7617"/>
                    <a:pt x="20974" y="7658"/>
                    <a:pt x="21001" y="7685"/>
                  </a:cubicBezTo>
                  <a:cubicBezTo>
                    <a:pt x="21014" y="7725"/>
                    <a:pt x="21041" y="7725"/>
                    <a:pt x="21082" y="7725"/>
                  </a:cubicBezTo>
                  <a:lnTo>
                    <a:pt x="21136" y="7725"/>
                  </a:lnTo>
                  <a:lnTo>
                    <a:pt x="21136" y="7753"/>
                  </a:lnTo>
                  <a:lnTo>
                    <a:pt x="21136" y="7766"/>
                  </a:lnTo>
                  <a:cubicBezTo>
                    <a:pt x="21109" y="7766"/>
                    <a:pt x="21109" y="7766"/>
                    <a:pt x="21096" y="7793"/>
                  </a:cubicBezTo>
                  <a:cubicBezTo>
                    <a:pt x="21082" y="7793"/>
                    <a:pt x="21068" y="7807"/>
                    <a:pt x="21041" y="7807"/>
                  </a:cubicBezTo>
                  <a:lnTo>
                    <a:pt x="21028" y="7807"/>
                  </a:lnTo>
                  <a:cubicBezTo>
                    <a:pt x="20974" y="7766"/>
                    <a:pt x="20947" y="7766"/>
                    <a:pt x="20906" y="7766"/>
                  </a:cubicBezTo>
                  <a:cubicBezTo>
                    <a:pt x="20865" y="7766"/>
                    <a:pt x="20825" y="7807"/>
                    <a:pt x="20798" y="7834"/>
                  </a:cubicBezTo>
                  <a:lnTo>
                    <a:pt x="20757" y="7874"/>
                  </a:lnTo>
                  <a:cubicBezTo>
                    <a:pt x="20744" y="7888"/>
                    <a:pt x="20744" y="7901"/>
                    <a:pt x="20744" y="7928"/>
                  </a:cubicBezTo>
                  <a:cubicBezTo>
                    <a:pt x="20676" y="7956"/>
                    <a:pt x="20703" y="8023"/>
                    <a:pt x="20730" y="8077"/>
                  </a:cubicBezTo>
                  <a:cubicBezTo>
                    <a:pt x="20730" y="8091"/>
                    <a:pt x="20744" y="8104"/>
                    <a:pt x="20744" y="8104"/>
                  </a:cubicBezTo>
                  <a:lnTo>
                    <a:pt x="20622" y="8104"/>
                  </a:lnTo>
                  <a:cubicBezTo>
                    <a:pt x="20554" y="8104"/>
                    <a:pt x="20541" y="8172"/>
                    <a:pt x="20527" y="8226"/>
                  </a:cubicBezTo>
                  <a:lnTo>
                    <a:pt x="20527" y="8240"/>
                  </a:lnTo>
                  <a:cubicBezTo>
                    <a:pt x="20527" y="8280"/>
                    <a:pt x="20541" y="8280"/>
                    <a:pt x="20554" y="8294"/>
                  </a:cubicBezTo>
                  <a:lnTo>
                    <a:pt x="20568" y="8307"/>
                  </a:lnTo>
                  <a:lnTo>
                    <a:pt x="20568" y="8334"/>
                  </a:lnTo>
                  <a:cubicBezTo>
                    <a:pt x="20554" y="8361"/>
                    <a:pt x="20554" y="8402"/>
                    <a:pt x="20568" y="8429"/>
                  </a:cubicBezTo>
                  <a:cubicBezTo>
                    <a:pt x="20595" y="8470"/>
                    <a:pt x="20635" y="8483"/>
                    <a:pt x="20676" y="8497"/>
                  </a:cubicBezTo>
                  <a:cubicBezTo>
                    <a:pt x="20690" y="8497"/>
                    <a:pt x="20730" y="8510"/>
                    <a:pt x="20730" y="8510"/>
                  </a:cubicBezTo>
                  <a:cubicBezTo>
                    <a:pt x="20730" y="8510"/>
                    <a:pt x="20730" y="8524"/>
                    <a:pt x="20703" y="8551"/>
                  </a:cubicBezTo>
                  <a:cubicBezTo>
                    <a:pt x="20676" y="8578"/>
                    <a:pt x="20676" y="8619"/>
                    <a:pt x="20676" y="8646"/>
                  </a:cubicBezTo>
                  <a:cubicBezTo>
                    <a:pt x="20676" y="8700"/>
                    <a:pt x="20676" y="8754"/>
                    <a:pt x="20608" y="8754"/>
                  </a:cubicBezTo>
                  <a:lnTo>
                    <a:pt x="20595" y="8767"/>
                  </a:lnTo>
                  <a:lnTo>
                    <a:pt x="20595" y="8794"/>
                  </a:lnTo>
                  <a:cubicBezTo>
                    <a:pt x="20608" y="8822"/>
                    <a:pt x="20608" y="8835"/>
                    <a:pt x="20622" y="8849"/>
                  </a:cubicBezTo>
                  <a:cubicBezTo>
                    <a:pt x="20690" y="8916"/>
                    <a:pt x="20730" y="8970"/>
                    <a:pt x="20798" y="8984"/>
                  </a:cubicBezTo>
                  <a:cubicBezTo>
                    <a:pt x="20825" y="9011"/>
                    <a:pt x="20852" y="9011"/>
                    <a:pt x="20865" y="9011"/>
                  </a:cubicBezTo>
                  <a:cubicBezTo>
                    <a:pt x="20920" y="9011"/>
                    <a:pt x="20947" y="8970"/>
                    <a:pt x="20987" y="8916"/>
                  </a:cubicBezTo>
                  <a:cubicBezTo>
                    <a:pt x="21001" y="8916"/>
                    <a:pt x="21014" y="8903"/>
                    <a:pt x="21028" y="8889"/>
                  </a:cubicBezTo>
                  <a:cubicBezTo>
                    <a:pt x="21096" y="8835"/>
                    <a:pt x="21190" y="8767"/>
                    <a:pt x="21285" y="8767"/>
                  </a:cubicBezTo>
                  <a:lnTo>
                    <a:pt x="21326" y="8767"/>
                  </a:lnTo>
                  <a:cubicBezTo>
                    <a:pt x="21353" y="8767"/>
                    <a:pt x="21393" y="8740"/>
                    <a:pt x="21393" y="8700"/>
                  </a:cubicBezTo>
                  <a:lnTo>
                    <a:pt x="21393" y="8632"/>
                  </a:lnTo>
                  <a:cubicBezTo>
                    <a:pt x="21393" y="8510"/>
                    <a:pt x="21393" y="8402"/>
                    <a:pt x="21326" y="8280"/>
                  </a:cubicBezTo>
                  <a:cubicBezTo>
                    <a:pt x="21285" y="8213"/>
                    <a:pt x="21298" y="8172"/>
                    <a:pt x="21339" y="8158"/>
                  </a:cubicBezTo>
                  <a:cubicBezTo>
                    <a:pt x="21353" y="8145"/>
                    <a:pt x="21393" y="8104"/>
                    <a:pt x="21366" y="8064"/>
                  </a:cubicBezTo>
                  <a:cubicBezTo>
                    <a:pt x="21366" y="8037"/>
                    <a:pt x="21353" y="8023"/>
                    <a:pt x="21339" y="8010"/>
                  </a:cubicBezTo>
                  <a:cubicBezTo>
                    <a:pt x="21298" y="7969"/>
                    <a:pt x="21285" y="7942"/>
                    <a:pt x="21271" y="7901"/>
                  </a:cubicBezTo>
                  <a:cubicBezTo>
                    <a:pt x="21258" y="7874"/>
                    <a:pt x="21231" y="7834"/>
                    <a:pt x="21217" y="7820"/>
                  </a:cubicBezTo>
                  <a:cubicBezTo>
                    <a:pt x="21231" y="7820"/>
                    <a:pt x="21258" y="7820"/>
                    <a:pt x="21258" y="7807"/>
                  </a:cubicBezTo>
                  <a:cubicBezTo>
                    <a:pt x="21258" y="7793"/>
                    <a:pt x="21271" y="7766"/>
                    <a:pt x="21298" y="7766"/>
                  </a:cubicBezTo>
                  <a:lnTo>
                    <a:pt x="21339" y="7766"/>
                  </a:lnTo>
                  <a:cubicBezTo>
                    <a:pt x="21366" y="7793"/>
                    <a:pt x="21353" y="7807"/>
                    <a:pt x="21339" y="7861"/>
                  </a:cubicBezTo>
                  <a:cubicBezTo>
                    <a:pt x="21326" y="7888"/>
                    <a:pt x="21339" y="7928"/>
                    <a:pt x="21353" y="7956"/>
                  </a:cubicBezTo>
                  <a:cubicBezTo>
                    <a:pt x="21366" y="7969"/>
                    <a:pt x="21393" y="7996"/>
                    <a:pt x="21407" y="7996"/>
                  </a:cubicBezTo>
                  <a:lnTo>
                    <a:pt x="21501" y="7996"/>
                  </a:lnTo>
                  <a:cubicBezTo>
                    <a:pt x="21501" y="7996"/>
                    <a:pt x="21501" y="8023"/>
                    <a:pt x="21488" y="8037"/>
                  </a:cubicBezTo>
                  <a:cubicBezTo>
                    <a:pt x="21474" y="8077"/>
                    <a:pt x="21474" y="8091"/>
                    <a:pt x="21474" y="8104"/>
                  </a:cubicBezTo>
                  <a:lnTo>
                    <a:pt x="21474" y="8131"/>
                  </a:lnTo>
                  <a:cubicBezTo>
                    <a:pt x="21474" y="8145"/>
                    <a:pt x="21474" y="8158"/>
                    <a:pt x="21501" y="8172"/>
                  </a:cubicBezTo>
                  <a:lnTo>
                    <a:pt x="21528" y="8172"/>
                  </a:lnTo>
                  <a:cubicBezTo>
                    <a:pt x="21542" y="8172"/>
                    <a:pt x="21556" y="8158"/>
                    <a:pt x="21556" y="8145"/>
                  </a:cubicBezTo>
                  <a:cubicBezTo>
                    <a:pt x="21596" y="8104"/>
                    <a:pt x="21569" y="8064"/>
                    <a:pt x="21556" y="8023"/>
                  </a:cubicBezTo>
                  <a:cubicBezTo>
                    <a:pt x="21542" y="7996"/>
                    <a:pt x="21542" y="7969"/>
                    <a:pt x="21542" y="7956"/>
                  </a:cubicBezTo>
                  <a:cubicBezTo>
                    <a:pt x="21542" y="7942"/>
                    <a:pt x="21569" y="7942"/>
                    <a:pt x="21610" y="7928"/>
                  </a:cubicBezTo>
                  <a:lnTo>
                    <a:pt x="21610" y="7956"/>
                  </a:lnTo>
                  <a:lnTo>
                    <a:pt x="21610" y="8010"/>
                  </a:lnTo>
                  <a:cubicBezTo>
                    <a:pt x="21610" y="8023"/>
                    <a:pt x="21623" y="8023"/>
                    <a:pt x="21637" y="8023"/>
                  </a:cubicBezTo>
                  <a:cubicBezTo>
                    <a:pt x="21637" y="8037"/>
                    <a:pt x="21664" y="8077"/>
                    <a:pt x="21691" y="8091"/>
                  </a:cubicBezTo>
                  <a:cubicBezTo>
                    <a:pt x="21745" y="8131"/>
                    <a:pt x="21759" y="8158"/>
                    <a:pt x="21759" y="8213"/>
                  </a:cubicBezTo>
                  <a:cubicBezTo>
                    <a:pt x="21759" y="8240"/>
                    <a:pt x="21745" y="8240"/>
                    <a:pt x="21704" y="8240"/>
                  </a:cubicBezTo>
                  <a:cubicBezTo>
                    <a:pt x="21691" y="8240"/>
                    <a:pt x="21677" y="8240"/>
                    <a:pt x="21664" y="8267"/>
                  </a:cubicBezTo>
                  <a:lnTo>
                    <a:pt x="21637" y="8267"/>
                  </a:lnTo>
                  <a:cubicBezTo>
                    <a:pt x="21623" y="8267"/>
                    <a:pt x="21623" y="8267"/>
                    <a:pt x="21610" y="8240"/>
                  </a:cubicBezTo>
                  <a:cubicBezTo>
                    <a:pt x="21596" y="8240"/>
                    <a:pt x="21569" y="8226"/>
                    <a:pt x="21556" y="8226"/>
                  </a:cubicBezTo>
                  <a:cubicBezTo>
                    <a:pt x="21542" y="8226"/>
                    <a:pt x="21542" y="8226"/>
                    <a:pt x="21528" y="8240"/>
                  </a:cubicBezTo>
                  <a:lnTo>
                    <a:pt x="21528" y="8267"/>
                  </a:lnTo>
                  <a:lnTo>
                    <a:pt x="21528" y="8280"/>
                  </a:lnTo>
                  <a:cubicBezTo>
                    <a:pt x="21596" y="8334"/>
                    <a:pt x="21569" y="8361"/>
                    <a:pt x="21542" y="8416"/>
                  </a:cubicBezTo>
                  <a:cubicBezTo>
                    <a:pt x="21542" y="8429"/>
                    <a:pt x="21528" y="8443"/>
                    <a:pt x="21528" y="8483"/>
                  </a:cubicBezTo>
                  <a:lnTo>
                    <a:pt x="21528" y="8497"/>
                  </a:lnTo>
                  <a:lnTo>
                    <a:pt x="21542" y="8497"/>
                  </a:lnTo>
                  <a:cubicBezTo>
                    <a:pt x="21569" y="8483"/>
                    <a:pt x="21596" y="8483"/>
                    <a:pt x="21610" y="8483"/>
                  </a:cubicBezTo>
                  <a:cubicBezTo>
                    <a:pt x="21623" y="8483"/>
                    <a:pt x="21637" y="8483"/>
                    <a:pt x="21637" y="8497"/>
                  </a:cubicBezTo>
                  <a:cubicBezTo>
                    <a:pt x="21664" y="8510"/>
                    <a:pt x="21664" y="8524"/>
                    <a:pt x="21677" y="8564"/>
                  </a:cubicBezTo>
                  <a:cubicBezTo>
                    <a:pt x="21664" y="8578"/>
                    <a:pt x="21664" y="8605"/>
                    <a:pt x="21637" y="8619"/>
                  </a:cubicBezTo>
                  <a:cubicBezTo>
                    <a:pt x="21610" y="8619"/>
                    <a:pt x="21596" y="8646"/>
                    <a:pt x="21569" y="8673"/>
                  </a:cubicBezTo>
                  <a:cubicBezTo>
                    <a:pt x="21556" y="8673"/>
                    <a:pt x="21556" y="8673"/>
                    <a:pt x="21556" y="8686"/>
                  </a:cubicBezTo>
                  <a:lnTo>
                    <a:pt x="21556" y="8700"/>
                  </a:lnTo>
                  <a:cubicBezTo>
                    <a:pt x="21528" y="8700"/>
                    <a:pt x="21528" y="8713"/>
                    <a:pt x="21501" y="8740"/>
                  </a:cubicBezTo>
                  <a:cubicBezTo>
                    <a:pt x="21501" y="8767"/>
                    <a:pt x="21501" y="8808"/>
                    <a:pt x="21528" y="8822"/>
                  </a:cubicBezTo>
                  <a:cubicBezTo>
                    <a:pt x="21542" y="8835"/>
                    <a:pt x="21556" y="8849"/>
                    <a:pt x="21596" y="8849"/>
                  </a:cubicBezTo>
                  <a:lnTo>
                    <a:pt x="21610" y="8849"/>
                  </a:lnTo>
                  <a:cubicBezTo>
                    <a:pt x="21623" y="8849"/>
                    <a:pt x="21623" y="8835"/>
                    <a:pt x="21637" y="8835"/>
                  </a:cubicBezTo>
                  <a:lnTo>
                    <a:pt x="21799" y="8835"/>
                  </a:lnTo>
                  <a:cubicBezTo>
                    <a:pt x="21799" y="8849"/>
                    <a:pt x="21813" y="8849"/>
                    <a:pt x="21799" y="8862"/>
                  </a:cubicBezTo>
                  <a:cubicBezTo>
                    <a:pt x="21799" y="8889"/>
                    <a:pt x="21772" y="8889"/>
                    <a:pt x="21759" y="8889"/>
                  </a:cubicBezTo>
                  <a:cubicBezTo>
                    <a:pt x="21745" y="8889"/>
                    <a:pt x="21745" y="8903"/>
                    <a:pt x="21731" y="8903"/>
                  </a:cubicBezTo>
                  <a:lnTo>
                    <a:pt x="21704" y="8903"/>
                  </a:lnTo>
                  <a:cubicBezTo>
                    <a:pt x="21691" y="8903"/>
                    <a:pt x="21691" y="8903"/>
                    <a:pt x="21691" y="8916"/>
                  </a:cubicBezTo>
                  <a:lnTo>
                    <a:pt x="21691" y="8930"/>
                  </a:lnTo>
                  <a:cubicBezTo>
                    <a:pt x="21677" y="8930"/>
                    <a:pt x="21677" y="8930"/>
                    <a:pt x="21677" y="8957"/>
                  </a:cubicBezTo>
                  <a:lnTo>
                    <a:pt x="21677" y="8970"/>
                  </a:lnTo>
                  <a:cubicBezTo>
                    <a:pt x="21637" y="8984"/>
                    <a:pt x="21637" y="8997"/>
                    <a:pt x="21637" y="9024"/>
                  </a:cubicBezTo>
                  <a:cubicBezTo>
                    <a:pt x="21623" y="9038"/>
                    <a:pt x="21610" y="9052"/>
                    <a:pt x="21623" y="9065"/>
                  </a:cubicBezTo>
                  <a:cubicBezTo>
                    <a:pt x="21569" y="9106"/>
                    <a:pt x="21556" y="9160"/>
                    <a:pt x="21556" y="9200"/>
                  </a:cubicBezTo>
                  <a:cubicBezTo>
                    <a:pt x="21542" y="9227"/>
                    <a:pt x="21528" y="9254"/>
                    <a:pt x="21542" y="9282"/>
                  </a:cubicBezTo>
                  <a:cubicBezTo>
                    <a:pt x="21542" y="9295"/>
                    <a:pt x="21556" y="9295"/>
                    <a:pt x="21569" y="9295"/>
                  </a:cubicBezTo>
                  <a:cubicBezTo>
                    <a:pt x="21623" y="9295"/>
                    <a:pt x="21745" y="9227"/>
                    <a:pt x="21840" y="9173"/>
                  </a:cubicBezTo>
                  <a:cubicBezTo>
                    <a:pt x="21867" y="9160"/>
                    <a:pt x="21880" y="9160"/>
                    <a:pt x="21894" y="9146"/>
                  </a:cubicBezTo>
                  <a:cubicBezTo>
                    <a:pt x="21907" y="9146"/>
                    <a:pt x="21907" y="9119"/>
                    <a:pt x="21907" y="9106"/>
                  </a:cubicBezTo>
                  <a:lnTo>
                    <a:pt x="21907" y="9092"/>
                  </a:lnTo>
                  <a:cubicBezTo>
                    <a:pt x="21934" y="9079"/>
                    <a:pt x="21948" y="9052"/>
                    <a:pt x="21961" y="9052"/>
                  </a:cubicBezTo>
                  <a:lnTo>
                    <a:pt x="21975" y="9052"/>
                  </a:lnTo>
                  <a:cubicBezTo>
                    <a:pt x="22016" y="9079"/>
                    <a:pt x="22029" y="9092"/>
                    <a:pt x="22070" y="9092"/>
                  </a:cubicBezTo>
                  <a:cubicBezTo>
                    <a:pt x="22097" y="9092"/>
                    <a:pt x="22110" y="9079"/>
                    <a:pt x="22151" y="9052"/>
                  </a:cubicBezTo>
                  <a:cubicBezTo>
                    <a:pt x="22205" y="9024"/>
                    <a:pt x="22273" y="9011"/>
                    <a:pt x="22340" y="9011"/>
                  </a:cubicBezTo>
                  <a:cubicBezTo>
                    <a:pt x="22396" y="8995"/>
                    <a:pt x="22456" y="8984"/>
                    <a:pt x="22504" y="8958"/>
                  </a:cubicBezTo>
                  <a:lnTo>
                    <a:pt x="22504" y="8958"/>
                  </a:lnTo>
                  <a:cubicBezTo>
                    <a:pt x="22501" y="8984"/>
                    <a:pt x="22504" y="9015"/>
                    <a:pt x="22516" y="9052"/>
                  </a:cubicBezTo>
                  <a:cubicBezTo>
                    <a:pt x="22530" y="9092"/>
                    <a:pt x="22516" y="9106"/>
                    <a:pt x="22503" y="9119"/>
                  </a:cubicBezTo>
                  <a:cubicBezTo>
                    <a:pt x="22489" y="9146"/>
                    <a:pt x="22462" y="9146"/>
                    <a:pt x="22462" y="9160"/>
                  </a:cubicBezTo>
                  <a:lnTo>
                    <a:pt x="22449" y="9160"/>
                  </a:lnTo>
                  <a:cubicBezTo>
                    <a:pt x="22394" y="9187"/>
                    <a:pt x="22354" y="9227"/>
                    <a:pt x="22327" y="9295"/>
                  </a:cubicBezTo>
                  <a:cubicBezTo>
                    <a:pt x="22313" y="9322"/>
                    <a:pt x="22300" y="9349"/>
                    <a:pt x="22259" y="9349"/>
                  </a:cubicBezTo>
                  <a:cubicBezTo>
                    <a:pt x="22255" y="9351"/>
                    <a:pt x="22251" y="9352"/>
                    <a:pt x="22247" y="9352"/>
                  </a:cubicBezTo>
                  <a:cubicBezTo>
                    <a:pt x="22221" y="9352"/>
                    <a:pt x="22188" y="9320"/>
                    <a:pt x="22164" y="9309"/>
                  </a:cubicBezTo>
                  <a:cubicBezTo>
                    <a:pt x="22151" y="9295"/>
                    <a:pt x="22110" y="9282"/>
                    <a:pt x="22083" y="9282"/>
                  </a:cubicBezTo>
                  <a:cubicBezTo>
                    <a:pt x="22056" y="9282"/>
                    <a:pt x="22043" y="9282"/>
                    <a:pt x="22029" y="9295"/>
                  </a:cubicBezTo>
                  <a:cubicBezTo>
                    <a:pt x="21989" y="9322"/>
                    <a:pt x="22029" y="9376"/>
                    <a:pt x="22043" y="9417"/>
                  </a:cubicBezTo>
                  <a:cubicBezTo>
                    <a:pt x="22056" y="9457"/>
                    <a:pt x="22097" y="9552"/>
                    <a:pt x="22083" y="9579"/>
                  </a:cubicBezTo>
                  <a:cubicBezTo>
                    <a:pt x="22083" y="9593"/>
                    <a:pt x="22056" y="9593"/>
                    <a:pt x="22043" y="9593"/>
                  </a:cubicBezTo>
                  <a:cubicBezTo>
                    <a:pt x="22029" y="9593"/>
                    <a:pt x="21989" y="9593"/>
                    <a:pt x="21961" y="9579"/>
                  </a:cubicBezTo>
                  <a:cubicBezTo>
                    <a:pt x="21907" y="9566"/>
                    <a:pt x="21880" y="9566"/>
                    <a:pt x="21826" y="9566"/>
                  </a:cubicBezTo>
                  <a:cubicBezTo>
                    <a:pt x="21772" y="9566"/>
                    <a:pt x="21745" y="9579"/>
                    <a:pt x="21691" y="9620"/>
                  </a:cubicBezTo>
                  <a:cubicBezTo>
                    <a:pt x="21691" y="9633"/>
                    <a:pt x="21677" y="9633"/>
                    <a:pt x="21677" y="9633"/>
                  </a:cubicBezTo>
                  <a:cubicBezTo>
                    <a:pt x="21637" y="9647"/>
                    <a:pt x="21583" y="9660"/>
                    <a:pt x="21623" y="9728"/>
                  </a:cubicBezTo>
                  <a:cubicBezTo>
                    <a:pt x="21623" y="9728"/>
                    <a:pt x="21637" y="9755"/>
                    <a:pt x="21637" y="9769"/>
                  </a:cubicBezTo>
                  <a:cubicBezTo>
                    <a:pt x="21677" y="9836"/>
                    <a:pt x="21691" y="9904"/>
                    <a:pt x="21772" y="9904"/>
                  </a:cubicBezTo>
                  <a:cubicBezTo>
                    <a:pt x="21788" y="9903"/>
                    <a:pt x="21803" y="9902"/>
                    <a:pt x="21817" y="9902"/>
                  </a:cubicBezTo>
                  <a:cubicBezTo>
                    <a:pt x="21981" y="9902"/>
                    <a:pt x="22091" y="9973"/>
                    <a:pt x="22178" y="10134"/>
                  </a:cubicBezTo>
                  <a:cubicBezTo>
                    <a:pt x="22219" y="10202"/>
                    <a:pt x="22259" y="10229"/>
                    <a:pt x="22300" y="10229"/>
                  </a:cubicBezTo>
                  <a:cubicBezTo>
                    <a:pt x="22381" y="10391"/>
                    <a:pt x="22394" y="10581"/>
                    <a:pt x="22422" y="10770"/>
                  </a:cubicBezTo>
                  <a:lnTo>
                    <a:pt x="22422" y="10797"/>
                  </a:lnTo>
                  <a:cubicBezTo>
                    <a:pt x="22422" y="10878"/>
                    <a:pt x="22381" y="10919"/>
                    <a:pt x="22313" y="10932"/>
                  </a:cubicBezTo>
                  <a:lnTo>
                    <a:pt x="22286" y="10932"/>
                  </a:lnTo>
                  <a:cubicBezTo>
                    <a:pt x="22219" y="10928"/>
                    <a:pt x="22153" y="10927"/>
                    <a:pt x="22087" y="10927"/>
                  </a:cubicBezTo>
                  <a:cubicBezTo>
                    <a:pt x="21929" y="10927"/>
                    <a:pt x="21776" y="10936"/>
                    <a:pt x="21623" y="10946"/>
                  </a:cubicBezTo>
                  <a:cubicBezTo>
                    <a:pt x="21488" y="10973"/>
                    <a:pt x="21407" y="10973"/>
                    <a:pt x="21407" y="10973"/>
                  </a:cubicBezTo>
                  <a:cubicBezTo>
                    <a:pt x="21339" y="10986"/>
                    <a:pt x="21298" y="11041"/>
                    <a:pt x="21244" y="11108"/>
                  </a:cubicBezTo>
                  <a:cubicBezTo>
                    <a:pt x="21231" y="11135"/>
                    <a:pt x="21217" y="11149"/>
                    <a:pt x="21204" y="11176"/>
                  </a:cubicBezTo>
                  <a:cubicBezTo>
                    <a:pt x="21177" y="11203"/>
                    <a:pt x="21204" y="11244"/>
                    <a:pt x="21217" y="11271"/>
                  </a:cubicBezTo>
                  <a:cubicBezTo>
                    <a:pt x="21339" y="11419"/>
                    <a:pt x="21380" y="11609"/>
                    <a:pt x="21380" y="11880"/>
                  </a:cubicBezTo>
                  <a:lnTo>
                    <a:pt x="21380" y="12069"/>
                  </a:lnTo>
                  <a:cubicBezTo>
                    <a:pt x="21366" y="12231"/>
                    <a:pt x="21366" y="12326"/>
                    <a:pt x="21434" y="12340"/>
                  </a:cubicBezTo>
                  <a:cubicBezTo>
                    <a:pt x="21515" y="12367"/>
                    <a:pt x="21515" y="12434"/>
                    <a:pt x="21515" y="12529"/>
                  </a:cubicBezTo>
                  <a:cubicBezTo>
                    <a:pt x="21515" y="12570"/>
                    <a:pt x="21515" y="12624"/>
                    <a:pt x="21556" y="12664"/>
                  </a:cubicBezTo>
                  <a:cubicBezTo>
                    <a:pt x="21569" y="12678"/>
                    <a:pt x="21583" y="12678"/>
                    <a:pt x="21623" y="12678"/>
                  </a:cubicBezTo>
                  <a:cubicBezTo>
                    <a:pt x="21650" y="12678"/>
                    <a:pt x="21677" y="12664"/>
                    <a:pt x="21691" y="12664"/>
                  </a:cubicBezTo>
                  <a:cubicBezTo>
                    <a:pt x="21745" y="12637"/>
                    <a:pt x="21772" y="12624"/>
                    <a:pt x="21813" y="12624"/>
                  </a:cubicBezTo>
                  <a:cubicBezTo>
                    <a:pt x="21880" y="12624"/>
                    <a:pt x="21907" y="12637"/>
                    <a:pt x="21961" y="12678"/>
                  </a:cubicBezTo>
                  <a:cubicBezTo>
                    <a:pt x="21961" y="12691"/>
                    <a:pt x="21975" y="12705"/>
                    <a:pt x="21989" y="12732"/>
                  </a:cubicBezTo>
                  <a:cubicBezTo>
                    <a:pt x="22016" y="12759"/>
                    <a:pt x="22043" y="12813"/>
                    <a:pt x="22083" y="12813"/>
                  </a:cubicBezTo>
                  <a:cubicBezTo>
                    <a:pt x="22110" y="12813"/>
                    <a:pt x="22124" y="12827"/>
                    <a:pt x="22124" y="12827"/>
                  </a:cubicBezTo>
                  <a:cubicBezTo>
                    <a:pt x="22124" y="12840"/>
                    <a:pt x="22110" y="12867"/>
                    <a:pt x="22110" y="12881"/>
                  </a:cubicBezTo>
                  <a:cubicBezTo>
                    <a:pt x="22097" y="12881"/>
                    <a:pt x="22097" y="12894"/>
                    <a:pt x="22097" y="12894"/>
                  </a:cubicBezTo>
                  <a:cubicBezTo>
                    <a:pt x="22056" y="12908"/>
                    <a:pt x="22056" y="12962"/>
                    <a:pt x="22056" y="13003"/>
                  </a:cubicBezTo>
                  <a:lnTo>
                    <a:pt x="22056" y="13030"/>
                  </a:lnTo>
                  <a:lnTo>
                    <a:pt x="22056" y="13070"/>
                  </a:lnTo>
                  <a:cubicBezTo>
                    <a:pt x="22043" y="13179"/>
                    <a:pt x="22029" y="13287"/>
                    <a:pt x="21948" y="13354"/>
                  </a:cubicBezTo>
                  <a:cubicBezTo>
                    <a:pt x="21907" y="13368"/>
                    <a:pt x="21880" y="13409"/>
                    <a:pt x="21840" y="13449"/>
                  </a:cubicBezTo>
                  <a:cubicBezTo>
                    <a:pt x="21745" y="13557"/>
                    <a:pt x="21691" y="13679"/>
                    <a:pt x="21691" y="13842"/>
                  </a:cubicBezTo>
                  <a:cubicBezTo>
                    <a:pt x="21569" y="13909"/>
                    <a:pt x="21650" y="14153"/>
                    <a:pt x="21691" y="14261"/>
                  </a:cubicBezTo>
                  <a:cubicBezTo>
                    <a:pt x="21677" y="14261"/>
                    <a:pt x="21677" y="14302"/>
                    <a:pt x="21677" y="14315"/>
                  </a:cubicBezTo>
                  <a:cubicBezTo>
                    <a:pt x="21650" y="14329"/>
                    <a:pt x="21637" y="14369"/>
                    <a:pt x="21637" y="14396"/>
                  </a:cubicBezTo>
                  <a:cubicBezTo>
                    <a:pt x="21623" y="14423"/>
                    <a:pt x="21623" y="14437"/>
                    <a:pt x="21610" y="14450"/>
                  </a:cubicBezTo>
                  <a:cubicBezTo>
                    <a:pt x="21556" y="14505"/>
                    <a:pt x="21515" y="14532"/>
                    <a:pt x="21501" y="14586"/>
                  </a:cubicBezTo>
                  <a:cubicBezTo>
                    <a:pt x="21501" y="14586"/>
                    <a:pt x="21488" y="14599"/>
                    <a:pt x="21488" y="14626"/>
                  </a:cubicBezTo>
                  <a:cubicBezTo>
                    <a:pt x="21396" y="14666"/>
                    <a:pt x="21327" y="14718"/>
                    <a:pt x="21276" y="14784"/>
                  </a:cubicBezTo>
                  <a:lnTo>
                    <a:pt x="21276" y="14784"/>
                  </a:lnTo>
                  <a:cubicBezTo>
                    <a:pt x="21275" y="14790"/>
                    <a:pt x="21273" y="14796"/>
                    <a:pt x="21271" y="14802"/>
                  </a:cubicBezTo>
                  <a:cubicBezTo>
                    <a:pt x="21271" y="14828"/>
                    <a:pt x="21255" y="14849"/>
                    <a:pt x="21224" y="14871"/>
                  </a:cubicBezTo>
                  <a:lnTo>
                    <a:pt x="21224" y="14871"/>
                  </a:lnTo>
                  <a:cubicBezTo>
                    <a:pt x="21239" y="14840"/>
                    <a:pt x="21256" y="14811"/>
                    <a:pt x="21276" y="14784"/>
                  </a:cubicBezTo>
                  <a:lnTo>
                    <a:pt x="21276" y="14784"/>
                  </a:lnTo>
                  <a:cubicBezTo>
                    <a:pt x="21284" y="14746"/>
                    <a:pt x="21277" y="14700"/>
                    <a:pt x="21231" y="14653"/>
                  </a:cubicBezTo>
                  <a:cubicBezTo>
                    <a:pt x="21190" y="14735"/>
                    <a:pt x="21136" y="14789"/>
                    <a:pt x="21150" y="14897"/>
                  </a:cubicBezTo>
                  <a:lnTo>
                    <a:pt x="21150" y="14910"/>
                  </a:lnTo>
                  <a:lnTo>
                    <a:pt x="21163" y="14910"/>
                  </a:lnTo>
                  <a:cubicBezTo>
                    <a:pt x="21187" y="14896"/>
                    <a:pt x="21208" y="14883"/>
                    <a:pt x="21224" y="14871"/>
                  </a:cubicBezTo>
                  <a:lnTo>
                    <a:pt x="21224" y="14871"/>
                  </a:lnTo>
                  <a:cubicBezTo>
                    <a:pt x="21201" y="14923"/>
                    <a:pt x="21185" y="14981"/>
                    <a:pt x="21177" y="15046"/>
                  </a:cubicBezTo>
                  <a:lnTo>
                    <a:pt x="21177" y="15059"/>
                  </a:lnTo>
                  <a:cubicBezTo>
                    <a:pt x="21163" y="15073"/>
                    <a:pt x="21163" y="15073"/>
                    <a:pt x="21136" y="15127"/>
                  </a:cubicBezTo>
                  <a:cubicBezTo>
                    <a:pt x="21109" y="15141"/>
                    <a:pt x="21109" y="15168"/>
                    <a:pt x="21096" y="15181"/>
                  </a:cubicBezTo>
                  <a:cubicBezTo>
                    <a:pt x="21068" y="15235"/>
                    <a:pt x="21041" y="15303"/>
                    <a:pt x="21041" y="15371"/>
                  </a:cubicBezTo>
                  <a:lnTo>
                    <a:pt x="21041" y="15438"/>
                  </a:lnTo>
                  <a:cubicBezTo>
                    <a:pt x="21028" y="15452"/>
                    <a:pt x="21014" y="15479"/>
                    <a:pt x="21014" y="15519"/>
                  </a:cubicBezTo>
                  <a:cubicBezTo>
                    <a:pt x="21014" y="15519"/>
                    <a:pt x="21001" y="15533"/>
                    <a:pt x="21001" y="15546"/>
                  </a:cubicBezTo>
                  <a:cubicBezTo>
                    <a:pt x="20960" y="15614"/>
                    <a:pt x="20933" y="15709"/>
                    <a:pt x="20933" y="15749"/>
                  </a:cubicBezTo>
                  <a:cubicBezTo>
                    <a:pt x="20893" y="15817"/>
                    <a:pt x="20879" y="15912"/>
                    <a:pt x="20865" y="16007"/>
                  </a:cubicBezTo>
                  <a:cubicBezTo>
                    <a:pt x="20838" y="16007"/>
                    <a:pt x="20838" y="16020"/>
                    <a:pt x="20825" y="16020"/>
                  </a:cubicBezTo>
                  <a:cubicBezTo>
                    <a:pt x="20771" y="16250"/>
                    <a:pt x="20798" y="16291"/>
                    <a:pt x="20933" y="16412"/>
                  </a:cubicBezTo>
                  <a:cubicBezTo>
                    <a:pt x="20947" y="16426"/>
                    <a:pt x="20947" y="16453"/>
                    <a:pt x="20960" y="16480"/>
                  </a:cubicBezTo>
                  <a:cubicBezTo>
                    <a:pt x="20974" y="16494"/>
                    <a:pt x="20974" y="16521"/>
                    <a:pt x="20974" y="16534"/>
                  </a:cubicBezTo>
                  <a:cubicBezTo>
                    <a:pt x="20933" y="16629"/>
                    <a:pt x="20960" y="16683"/>
                    <a:pt x="21001" y="16737"/>
                  </a:cubicBezTo>
                  <a:cubicBezTo>
                    <a:pt x="21028" y="16791"/>
                    <a:pt x="21082" y="16859"/>
                    <a:pt x="21068" y="16967"/>
                  </a:cubicBezTo>
                  <a:cubicBezTo>
                    <a:pt x="21068" y="17089"/>
                    <a:pt x="21041" y="17211"/>
                    <a:pt x="21028" y="17305"/>
                  </a:cubicBezTo>
                  <a:cubicBezTo>
                    <a:pt x="21028" y="17360"/>
                    <a:pt x="21014" y="17414"/>
                    <a:pt x="21014" y="17468"/>
                  </a:cubicBezTo>
                  <a:cubicBezTo>
                    <a:pt x="21014" y="17481"/>
                    <a:pt x="21001" y="17481"/>
                    <a:pt x="21001" y="17481"/>
                  </a:cubicBezTo>
                  <a:cubicBezTo>
                    <a:pt x="20933" y="17536"/>
                    <a:pt x="20893" y="17563"/>
                    <a:pt x="20893" y="17603"/>
                  </a:cubicBezTo>
                  <a:cubicBezTo>
                    <a:pt x="20893" y="17617"/>
                    <a:pt x="20906" y="17630"/>
                    <a:pt x="20960" y="17630"/>
                  </a:cubicBezTo>
                  <a:cubicBezTo>
                    <a:pt x="20974" y="17671"/>
                    <a:pt x="21001" y="17684"/>
                    <a:pt x="21028" y="17698"/>
                  </a:cubicBezTo>
                  <a:cubicBezTo>
                    <a:pt x="21028" y="17738"/>
                    <a:pt x="21068" y="17752"/>
                    <a:pt x="21082" y="17766"/>
                  </a:cubicBezTo>
                  <a:cubicBezTo>
                    <a:pt x="21041" y="17941"/>
                    <a:pt x="21082" y="18036"/>
                    <a:pt x="21204" y="18104"/>
                  </a:cubicBezTo>
                  <a:lnTo>
                    <a:pt x="21231" y="18144"/>
                  </a:lnTo>
                  <a:cubicBezTo>
                    <a:pt x="21244" y="18158"/>
                    <a:pt x="21244" y="18158"/>
                    <a:pt x="21298" y="18171"/>
                  </a:cubicBezTo>
                  <a:cubicBezTo>
                    <a:pt x="21339" y="18185"/>
                    <a:pt x="21366" y="18212"/>
                    <a:pt x="21380" y="18239"/>
                  </a:cubicBezTo>
                  <a:lnTo>
                    <a:pt x="21380" y="18253"/>
                  </a:lnTo>
                  <a:lnTo>
                    <a:pt x="21380" y="18280"/>
                  </a:lnTo>
                  <a:cubicBezTo>
                    <a:pt x="21434" y="18307"/>
                    <a:pt x="21474" y="18347"/>
                    <a:pt x="21515" y="18374"/>
                  </a:cubicBezTo>
                  <a:cubicBezTo>
                    <a:pt x="21650" y="18456"/>
                    <a:pt x="21786" y="18564"/>
                    <a:pt x="21826" y="18753"/>
                  </a:cubicBezTo>
                  <a:cubicBezTo>
                    <a:pt x="21826" y="18767"/>
                    <a:pt x="21840" y="18767"/>
                    <a:pt x="21840" y="18767"/>
                  </a:cubicBezTo>
                  <a:cubicBezTo>
                    <a:pt x="21853" y="18780"/>
                    <a:pt x="21853" y="18780"/>
                    <a:pt x="21853" y="18821"/>
                  </a:cubicBezTo>
                  <a:cubicBezTo>
                    <a:pt x="21853" y="18835"/>
                    <a:pt x="21853" y="18848"/>
                    <a:pt x="21880" y="18862"/>
                  </a:cubicBezTo>
                  <a:lnTo>
                    <a:pt x="21907" y="18862"/>
                  </a:lnTo>
                  <a:cubicBezTo>
                    <a:pt x="21912" y="18857"/>
                    <a:pt x="21919" y="18856"/>
                    <a:pt x="21928" y="18856"/>
                  </a:cubicBezTo>
                  <a:cubicBezTo>
                    <a:pt x="21945" y="18856"/>
                    <a:pt x="21966" y="18862"/>
                    <a:pt x="21975" y="18862"/>
                  </a:cubicBezTo>
                  <a:lnTo>
                    <a:pt x="22043" y="18862"/>
                  </a:lnTo>
                  <a:cubicBezTo>
                    <a:pt x="22043" y="18889"/>
                    <a:pt x="22056" y="18889"/>
                    <a:pt x="22056" y="18889"/>
                  </a:cubicBezTo>
                  <a:cubicBezTo>
                    <a:pt x="22110" y="18902"/>
                    <a:pt x="22178" y="18929"/>
                    <a:pt x="22300" y="19024"/>
                  </a:cubicBezTo>
                  <a:cubicBezTo>
                    <a:pt x="22313" y="19037"/>
                    <a:pt x="22327" y="19037"/>
                    <a:pt x="22354" y="19051"/>
                  </a:cubicBezTo>
                  <a:cubicBezTo>
                    <a:pt x="22422" y="19092"/>
                    <a:pt x="22422" y="19092"/>
                    <a:pt x="22435" y="19105"/>
                  </a:cubicBezTo>
                  <a:lnTo>
                    <a:pt x="22449" y="19119"/>
                  </a:lnTo>
                  <a:cubicBezTo>
                    <a:pt x="22462" y="19132"/>
                    <a:pt x="22489" y="19159"/>
                    <a:pt x="22516" y="19159"/>
                  </a:cubicBezTo>
                  <a:cubicBezTo>
                    <a:pt x="22530" y="19159"/>
                    <a:pt x="22557" y="19173"/>
                    <a:pt x="22584" y="19173"/>
                  </a:cubicBezTo>
                  <a:cubicBezTo>
                    <a:pt x="22638" y="19186"/>
                    <a:pt x="22665" y="19186"/>
                    <a:pt x="22706" y="19200"/>
                  </a:cubicBezTo>
                  <a:cubicBezTo>
                    <a:pt x="22762" y="19209"/>
                    <a:pt x="22786" y="19225"/>
                    <a:pt x="22813" y="19225"/>
                  </a:cubicBezTo>
                  <a:cubicBezTo>
                    <a:pt x="22825" y="19225"/>
                    <a:pt x="22838" y="19222"/>
                    <a:pt x="22855" y="19213"/>
                  </a:cubicBezTo>
                  <a:cubicBezTo>
                    <a:pt x="22909" y="19200"/>
                    <a:pt x="22963" y="19173"/>
                    <a:pt x="22990" y="19119"/>
                  </a:cubicBezTo>
                  <a:cubicBezTo>
                    <a:pt x="23003" y="19119"/>
                    <a:pt x="23030" y="19105"/>
                    <a:pt x="23044" y="19092"/>
                  </a:cubicBezTo>
                  <a:lnTo>
                    <a:pt x="23071" y="19092"/>
                  </a:lnTo>
                  <a:cubicBezTo>
                    <a:pt x="23179" y="19024"/>
                    <a:pt x="23260" y="18983"/>
                    <a:pt x="23342" y="18970"/>
                  </a:cubicBezTo>
                  <a:cubicBezTo>
                    <a:pt x="23395" y="18954"/>
                    <a:pt x="23444" y="18948"/>
                    <a:pt x="23487" y="18948"/>
                  </a:cubicBezTo>
                  <a:cubicBezTo>
                    <a:pt x="23554" y="18948"/>
                    <a:pt x="23606" y="18962"/>
                    <a:pt x="23639" y="18970"/>
                  </a:cubicBezTo>
                  <a:lnTo>
                    <a:pt x="23721" y="18970"/>
                  </a:lnTo>
                  <a:cubicBezTo>
                    <a:pt x="23734" y="18970"/>
                    <a:pt x="23748" y="18956"/>
                    <a:pt x="23775" y="18916"/>
                  </a:cubicBezTo>
                  <a:cubicBezTo>
                    <a:pt x="23788" y="18916"/>
                    <a:pt x="23802" y="18902"/>
                    <a:pt x="23802" y="18889"/>
                  </a:cubicBezTo>
                  <a:cubicBezTo>
                    <a:pt x="23883" y="18848"/>
                    <a:pt x="23937" y="18780"/>
                    <a:pt x="23991" y="18726"/>
                  </a:cubicBezTo>
                  <a:cubicBezTo>
                    <a:pt x="24005" y="18713"/>
                    <a:pt x="24045" y="18699"/>
                    <a:pt x="24059" y="18699"/>
                  </a:cubicBezTo>
                  <a:cubicBezTo>
                    <a:pt x="24086" y="18686"/>
                    <a:pt x="24126" y="18686"/>
                    <a:pt x="24154" y="18632"/>
                  </a:cubicBezTo>
                  <a:cubicBezTo>
                    <a:pt x="24221" y="18564"/>
                    <a:pt x="24329" y="18510"/>
                    <a:pt x="24451" y="18483"/>
                  </a:cubicBezTo>
                  <a:cubicBezTo>
                    <a:pt x="24499" y="18462"/>
                    <a:pt x="24549" y="18452"/>
                    <a:pt x="24597" y="18452"/>
                  </a:cubicBezTo>
                  <a:cubicBezTo>
                    <a:pt x="24644" y="18452"/>
                    <a:pt x="24688" y="18462"/>
                    <a:pt x="24722" y="18483"/>
                  </a:cubicBezTo>
                  <a:lnTo>
                    <a:pt x="24722" y="18496"/>
                  </a:lnTo>
                  <a:lnTo>
                    <a:pt x="24735" y="18496"/>
                  </a:lnTo>
                  <a:cubicBezTo>
                    <a:pt x="24735" y="18510"/>
                    <a:pt x="24749" y="18550"/>
                    <a:pt x="24749" y="18564"/>
                  </a:cubicBezTo>
                  <a:cubicBezTo>
                    <a:pt x="24762" y="18618"/>
                    <a:pt x="24762" y="18686"/>
                    <a:pt x="24830" y="18686"/>
                  </a:cubicBezTo>
                  <a:cubicBezTo>
                    <a:pt x="24857" y="18699"/>
                    <a:pt x="24857" y="18699"/>
                    <a:pt x="24871" y="18699"/>
                  </a:cubicBezTo>
                  <a:cubicBezTo>
                    <a:pt x="24898" y="18726"/>
                    <a:pt x="24938" y="18726"/>
                    <a:pt x="24952" y="18726"/>
                  </a:cubicBezTo>
                  <a:cubicBezTo>
                    <a:pt x="25006" y="18713"/>
                    <a:pt x="25020" y="18686"/>
                    <a:pt x="25060" y="18632"/>
                  </a:cubicBezTo>
                  <a:lnTo>
                    <a:pt x="25195" y="18632"/>
                  </a:lnTo>
                  <a:cubicBezTo>
                    <a:pt x="25222" y="18632"/>
                    <a:pt x="25236" y="18618"/>
                    <a:pt x="25263" y="18591"/>
                  </a:cubicBezTo>
                  <a:cubicBezTo>
                    <a:pt x="25277" y="18591"/>
                    <a:pt x="25290" y="18591"/>
                    <a:pt x="25290" y="18618"/>
                  </a:cubicBezTo>
                  <a:cubicBezTo>
                    <a:pt x="25290" y="18632"/>
                    <a:pt x="25290" y="18645"/>
                    <a:pt x="25277" y="18659"/>
                  </a:cubicBezTo>
                  <a:cubicBezTo>
                    <a:pt x="25263" y="18699"/>
                    <a:pt x="25236" y="18726"/>
                    <a:pt x="25263" y="18794"/>
                  </a:cubicBezTo>
                  <a:cubicBezTo>
                    <a:pt x="25277" y="18821"/>
                    <a:pt x="25290" y="18821"/>
                    <a:pt x="25304" y="18821"/>
                  </a:cubicBezTo>
                  <a:lnTo>
                    <a:pt x="25331" y="18821"/>
                  </a:lnTo>
                  <a:cubicBezTo>
                    <a:pt x="25371" y="18794"/>
                    <a:pt x="25371" y="18753"/>
                    <a:pt x="25371" y="18713"/>
                  </a:cubicBezTo>
                  <a:lnTo>
                    <a:pt x="25371" y="18686"/>
                  </a:lnTo>
                  <a:cubicBezTo>
                    <a:pt x="25371" y="18686"/>
                    <a:pt x="25398" y="18686"/>
                    <a:pt x="25412" y="18713"/>
                  </a:cubicBezTo>
                  <a:cubicBezTo>
                    <a:pt x="25412" y="18726"/>
                    <a:pt x="25425" y="18753"/>
                    <a:pt x="25439" y="18753"/>
                  </a:cubicBezTo>
                  <a:cubicBezTo>
                    <a:pt x="25466" y="18794"/>
                    <a:pt x="25439" y="18848"/>
                    <a:pt x="25439" y="18902"/>
                  </a:cubicBezTo>
                  <a:lnTo>
                    <a:pt x="25439" y="18983"/>
                  </a:lnTo>
                  <a:lnTo>
                    <a:pt x="25439" y="19037"/>
                  </a:lnTo>
                  <a:cubicBezTo>
                    <a:pt x="25439" y="19065"/>
                    <a:pt x="25425" y="19119"/>
                    <a:pt x="25466" y="19159"/>
                  </a:cubicBezTo>
                  <a:lnTo>
                    <a:pt x="25466" y="19240"/>
                  </a:lnTo>
                  <a:cubicBezTo>
                    <a:pt x="25466" y="19308"/>
                    <a:pt x="25466" y="19376"/>
                    <a:pt x="25425" y="19443"/>
                  </a:cubicBezTo>
                  <a:cubicBezTo>
                    <a:pt x="25412" y="19457"/>
                    <a:pt x="25412" y="19470"/>
                    <a:pt x="25412" y="19498"/>
                  </a:cubicBezTo>
                  <a:cubicBezTo>
                    <a:pt x="25412" y="19511"/>
                    <a:pt x="25425" y="19525"/>
                    <a:pt x="25439" y="19538"/>
                  </a:cubicBezTo>
                  <a:cubicBezTo>
                    <a:pt x="25466" y="19565"/>
                    <a:pt x="25466" y="19565"/>
                    <a:pt x="25466" y="19579"/>
                  </a:cubicBezTo>
                  <a:cubicBezTo>
                    <a:pt x="25480" y="19633"/>
                    <a:pt x="25493" y="19673"/>
                    <a:pt x="25547" y="19701"/>
                  </a:cubicBezTo>
                  <a:lnTo>
                    <a:pt x="25547" y="19714"/>
                  </a:lnTo>
                  <a:cubicBezTo>
                    <a:pt x="25561" y="19728"/>
                    <a:pt x="25561" y="19728"/>
                    <a:pt x="25574" y="19728"/>
                  </a:cubicBezTo>
                  <a:cubicBezTo>
                    <a:pt x="25601" y="19741"/>
                    <a:pt x="25601" y="19768"/>
                    <a:pt x="25615" y="19782"/>
                  </a:cubicBezTo>
                  <a:cubicBezTo>
                    <a:pt x="25642" y="19809"/>
                    <a:pt x="25669" y="19849"/>
                    <a:pt x="25696" y="19849"/>
                  </a:cubicBezTo>
                  <a:lnTo>
                    <a:pt x="25696" y="19863"/>
                  </a:lnTo>
                  <a:lnTo>
                    <a:pt x="25710" y="19863"/>
                  </a:lnTo>
                  <a:lnTo>
                    <a:pt x="25710" y="19876"/>
                  </a:lnTo>
                  <a:lnTo>
                    <a:pt x="25737" y="19876"/>
                  </a:lnTo>
                  <a:cubicBezTo>
                    <a:pt x="25737" y="19890"/>
                    <a:pt x="25750" y="19917"/>
                    <a:pt x="25764" y="19917"/>
                  </a:cubicBezTo>
                  <a:cubicBezTo>
                    <a:pt x="25804" y="19985"/>
                    <a:pt x="25845" y="20039"/>
                    <a:pt x="25899" y="20052"/>
                  </a:cubicBezTo>
                  <a:cubicBezTo>
                    <a:pt x="25899" y="20066"/>
                    <a:pt x="25913" y="20120"/>
                    <a:pt x="25913" y="20120"/>
                  </a:cubicBezTo>
                  <a:cubicBezTo>
                    <a:pt x="25953" y="20269"/>
                    <a:pt x="25980" y="20404"/>
                    <a:pt x="26034" y="20539"/>
                  </a:cubicBezTo>
                  <a:cubicBezTo>
                    <a:pt x="26075" y="20594"/>
                    <a:pt x="26075" y="20648"/>
                    <a:pt x="26048" y="20715"/>
                  </a:cubicBezTo>
                  <a:cubicBezTo>
                    <a:pt x="26034" y="20797"/>
                    <a:pt x="26021" y="20891"/>
                    <a:pt x="26102" y="20932"/>
                  </a:cubicBezTo>
                  <a:cubicBezTo>
                    <a:pt x="26102" y="21067"/>
                    <a:pt x="26088" y="21189"/>
                    <a:pt x="26007" y="21324"/>
                  </a:cubicBezTo>
                  <a:cubicBezTo>
                    <a:pt x="25980" y="21324"/>
                    <a:pt x="25980" y="21338"/>
                    <a:pt x="25980" y="21338"/>
                  </a:cubicBezTo>
                  <a:lnTo>
                    <a:pt x="25980" y="21351"/>
                  </a:lnTo>
                  <a:lnTo>
                    <a:pt x="25967" y="21365"/>
                  </a:lnTo>
                  <a:cubicBezTo>
                    <a:pt x="25953" y="21392"/>
                    <a:pt x="25953" y="21392"/>
                    <a:pt x="25953" y="21405"/>
                  </a:cubicBezTo>
                  <a:cubicBezTo>
                    <a:pt x="25831" y="21635"/>
                    <a:pt x="25777" y="21879"/>
                    <a:pt x="25750" y="22014"/>
                  </a:cubicBezTo>
                  <a:lnTo>
                    <a:pt x="25750" y="22041"/>
                  </a:lnTo>
                  <a:cubicBezTo>
                    <a:pt x="25710" y="22163"/>
                    <a:pt x="25696" y="22285"/>
                    <a:pt x="25737" y="22366"/>
                  </a:cubicBezTo>
                  <a:cubicBezTo>
                    <a:pt x="25750" y="22407"/>
                    <a:pt x="25750" y="22420"/>
                    <a:pt x="25764" y="22434"/>
                  </a:cubicBezTo>
                  <a:lnTo>
                    <a:pt x="25764" y="22447"/>
                  </a:lnTo>
                  <a:cubicBezTo>
                    <a:pt x="25764" y="22461"/>
                    <a:pt x="25777" y="22488"/>
                    <a:pt x="25804" y="22488"/>
                  </a:cubicBezTo>
                  <a:cubicBezTo>
                    <a:pt x="25831" y="22529"/>
                    <a:pt x="25831" y="22583"/>
                    <a:pt x="25845" y="22637"/>
                  </a:cubicBezTo>
                  <a:cubicBezTo>
                    <a:pt x="25872" y="22704"/>
                    <a:pt x="25886" y="22759"/>
                    <a:pt x="25913" y="22826"/>
                  </a:cubicBezTo>
                  <a:cubicBezTo>
                    <a:pt x="25913" y="22853"/>
                    <a:pt x="25913" y="22867"/>
                    <a:pt x="25940" y="22867"/>
                  </a:cubicBezTo>
                  <a:cubicBezTo>
                    <a:pt x="25940" y="22894"/>
                    <a:pt x="25940" y="22907"/>
                    <a:pt x="25953" y="22907"/>
                  </a:cubicBezTo>
                  <a:lnTo>
                    <a:pt x="25953" y="22934"/>
                  </a:lnTo>
                  <a:lnTo>
                    <a:pt x="25953" y="23043"/>
                  </a:lnTo>
                  <a:cubicBezTo>
                    <a:pt x="25940" y="23205"/>
                    <a:pt x="25913" y="23367"/>
                    <a:pt x="25913" y="23516"/>
                  </a:cubicBezTo>
                  <a:cubicBezTo>
                    <a:pt x="25913" y="23584"/>
                    <a:pt x="25899" y="23665"/>
                    <a:pt x="25899" y="23733"/>
                  </a:cubicBezTo>
                  <a:cubicBezTo>
                    <a:pt x="25899" y="23855"/>
                    <a:pt x="25940" y="23922"/>
                    <a:pt x="26007" y="23922"/>
                  </a:cubicBezTo>
                  <a:cubicBezTo>
                    <a:pt x="26007" y="24044"/>
                    <a:pt x="26007" y="24179"/>
                    <a:pt x="26034" y="24274"/>
                  </a:cubicBezTo>
                  <a:cubicBezTo>
                    <a:pt x="26034" y="24288"/>
                    <a:pt x="26034" y="24315"/>
                    <a:pt x="26048" y="24396"/>
                  </a:cubicBezTo>
                  <a:cubicBezTo>
                    <a:pt x="26075" y="24463"/>
                    <a:pt x="26034" y="24491"/>
                    <a:pt x="26021" y="24531"/>
                  </a:cubicBezTo>
                  <a:cubicBezTo>
                    <a:pt x="26021" y="24558"/>
                    <a:pt x="26007" y="24585"/>
                    <a:pt x="25980" y="24612"/>
                  </a:cubicBezTo>
                  <a:cubicBezTo>
                    <a:pt x="25980" y="24653"/>
                    <a:pt x="25980" y="24666"/>
                    <a:pt x="26007" y="24680"/>
                  </a:cubicBezTo>
                  <a:lnTo>
                    <a:pt x="26007" y="24721"/>
                  </a:lnTo>
                  <a:lnTo>
                    <a:pt x="26007" y="24788"/>
                  </a:lnTo>
                  <a:cubicBezTo>
                    <a:pt x="26007" y="24802"/>
                    <a:pt x="26021" y="24815"/>
                    <a:pt x="26034" y="24829"/>
                  </a:cubicBezTo>
                  <a:cubicBezTo>
                    <a:pt x="27401" y="23259"/>
                    <a:pt x="28456" y="21419"/>
                    <a:pt x="29092" y="19416"/>
                  </a:cubicBezTo>
                  <a:cubicBezTo>
                    <a:pt x="29092" y="19389"/>
                    <a:pt x="29119" y="19335"/>
                    <a:pt x="29119" y="19281"/>
                  </a:cubicBezTo>
                  <a:cubicBezTo>
                    <a:pt x="29133" y="19200"/>
                    <a:pt x="29147" y="19132"/>
                    <a:pt x="29119" y="19065"/>
                  </a:cubicBezTo>
                  <a:cubicBezTo>
                    <a:pt x="29092" y="19010"/>
                    <a:pt x="29119" y="18983"/>
                    <a:pt x="29133" y="18916"/>
                  </a:cubicBezTo>
                  <a:cubicBezTo>
                    <a:pt x="29160" y="18807"/>
                    <a:pt x="29201" y="18713"/>
                    <a:pt x="29214" y="18604"/>
                  </a:cubicBezTo>
                  <a:lnTo>
                    <a:pt x="29214" y="18577"/>
                  </a:lnTo>
                  <a:cubicBezTo>
                    <a:pt x="29228" y="18564"/>
                    <a:pt x="29228" y="18564"/>
                    <a:pt x="29228" y="18537"/>
                  </a:cubicBezTo>
                  <a:cubicBezTo>
                    <a:pt x="29255" y="18523"/>
                    <a:pt x="29268" y="18523"/>
                    <a:pt x="29268" y="18496"/>
                  </a:cubicBezTo>
                  <a:cubicBezTo>
                    <a:pt x="29282" y="18496"/>
                    <a:pt x="29282" y="18469"/>
                    <a:pt x="29282" y="18456"/>
                  </a:cubicBezTo>
                  <a:cubicBezTo>
                    <a:pt x="29295" y="18442"/>
                    <a:pt x="29295" y="18442"/>
                    <a:pt x="29295" y="18429"/>
                  </a:cubicBezTo>
                  <a:cubicBezTo>
                    <a:pt x="29322" y="18402"/>
                    <a:pt x="29336" y="18374"/>
                    <a:pt x="29336" y="18334"/>
                  </a:cubicBezTo>
                  <a:cubicBezTo>
                    <a:pt x="29349" y="18334"/>
                    <a:pt x="29349" y="18334"/>
                    <a:pt x="29349" y="18320"/>
                  </a:cubicBezTo>
                  <a:cubicBezTo>
                    <a:pt x="29377" y="18307"/>
                    <a:pt x="29377" y="18293"/>
                    <a:pt x="29377" y="18266"/>
                  </a:cubicBezTo>
                  <a:cubicBezTo>
                    <a:pt x="29390" y="18266"/>
                    <a:pt x="29390" y="18266"/>
                    <a:pt x="29390" y="18253"/>
                  </a:cubicBezTo>
                  <a:lnTo>
                    <a:pt x="29390" y="18185"/>
                  </a:lnTo>
                  <a:lnTo>
                    <a:pt x="29390" y="18158"/>
                  </a:lnTo>
                  <a:lnTo>
                    <a:pt x="29390" y="18131"/>
                  </a:lnTo>
                  <a:cubicBezTo>
                    <a:pt x="29390" y="18117"/>
                    <a:pt x="29404" y="18117"/>
                    <a:pt x="29404" y="18104"/>
                  </a:cubicBezTo>
                  <a:cubicBezTo>
                    <a:pt x="29404" y="18090"/>
                    <a:pt x="29417" y="18063"/>
                    <a:pt x="29417" y="18036"/>
                  </a:cubicBezTo>
                  <a:cubicBezTo>
                    <a:pt x="29431" y="17996"/>
                    <a:pt x="29471" y="17955"/>
                    <a:pt x="29471" y="17887"/>
                  </a:cubicBezTo>
                  <a:cubicBezTo>
                    <a:pt x="29485" y="17887"/>
                    <a:pt x="29485" y="17860"/>
                    <a:pt x="29485" y="17860"/>
                  </a:cubicBezTo>
                  <a:lnTo>
                    <a:pt x="29485" y="17847"/>
                  </a:lnTo>
                  <a:lnTo>
                    <a:pt x="29485" y="17833"/>
                  </a:lnTo>
                  <a:lnTo>
                    <a:pt x="29485" y="17820"/>
                  </a:lnTo>
                  <a:cubicBezTo>
                    <a:pt x="29512" y="17820"/>
                    <a:pt x="29512" y="17779"/>
                    <a:pt x="29512" y="17752"/>
                  </a:cubicBezTo>
                  <a:lnTo>
                    <a:pt x="29512" y="17738"/>
                  </a:lnTo>
                  <a:cubicBezTo>
                    <a:pt x="29525" y="17711"/>
                    <a:pt x="29539" y="17684"/>
                    <a:pt x="29552" y="17644"/>
                  </a:cubicBezTo>
                  <a:cubicBezTo>
                    <a:pt x="29593" y="17536"/>
                    <a:pt x="29607" y="17400"/>
                    <a:pt x="29620" y="17278"/>
                  </a:cubicBezTo>
                  <a:cubicBezTo>
                    <a:pt x="29647" y="17211"/>
                    <a:pt x="29647" y="17130"/>
                    <a:pt x="29661" y="17062"/>
                  </a:cubicBezTo>
                  <a:cubicBezTo>
                    <a:pt x="29688" y="16873"/>
                    <a:pt x="29715" y="16697"/>
                    <a:pt x="29728" y="16521"/>
                  </a:cubicBezTo>
                  <a:lnTo>
                    <a:pt x="29728" y="16426"/>
                  </a:lnTo>
                  <a:lnTo>
                    <a:pt x="29728" y="16331"/>
                  </a:lnTo>
                  <a:cubicBezTo>
                    <a:pt x="29728" y="16277"/>
                    <a:pt x="29728" y="16250"/>
                    <a:pt x="29742" y="16209"/>
                  </a:cubicBezTo>
                  <a:lnTo>
                    <a:pt x="29742" y="16196"/>
                  </a:lnTo>
                  <a:cubicBezTo>
                    <a:pt x="29728" y="16182"/>
                    <a:pt x="29728" y="16182"/>
                    <a:pt x="29728" y="16155"/>
                  </a:cubicBezTo>
                  <a:cubicBezTo>
                    <a:pt x="29728" y="16142"/>
                    <a:pt x="29728" y="16128"/>
                    <a:pt x="29715" y="16061"/>
                  </a:cubicBezTo>
                  <a:cubicBezTo>
                    <a:pt x="29715" y="16020"/>
                    <a:pt x="29688" y="15979"/>
                    <a:pt x="29674" y="15939"/>
                  </a:cubicBezTo>
                  <a:cubicBezTo>
                    <a:pt x="29661" y="15925"/>
                    <a:pt x="29661" y="15925"/>
                    <a:pt x="29634" y="15925"/>
                  </a:cubicBezTo>
                  <a:cubicBezTo>
                    <a:pt x="29634" y="15925"/>
                    <a:pt x="29620" y="15939"/>
                    <a:pt x="29620" y="15952"/>
                  </a:cubicBezTo>
                  <a:cubicBezTo>
                    <a:pt x="29607" y="16007"/>
                    <a:pt x="29566" y="16047"/>
                    <a:pt x="29539" y="16061"/>
                  </a:cubicBezTo>
                  <a:cubicBezTo>
                    <a:pt x="29498" y="16074"/>
                    <a:pt x="29471" y="16128"/>
                    <a:pt x="29431" y="16155"/>
                  </a:cubicBezTo>
                  <a:cubicBezTo>
                    <a:pt x="29404" y="16196"/>
                    <a:pt x="29363" y="16223"/>
                    <a:pt x="29336" y="16250"/>
                  </a:cubicBezTo>
                  <a:lnTo>
                    <a:pt x="29295" y="16250"/>
                  </a:lnTo>
                  <a:cubicBezTo>
                    <a:pt x="29282" y="16250"/>
                    <a:pt x="29282" y="16264"/>
                    <a:pt x="29282" y="16277"/>
                  </a:cubicBezTo>
                  <a:cubicBezTo>
                    <a:pt x="29282" y="16291"/>
                    <a:pt x="29268" y="16291"/>
                    <a:pt x="29268" y="16318"/>
                  </a:cubicBezTo>
                  <a:cubicBezTo>
                    <a:pt x="29268" y="16331"/>
                    <a:pt x="29255" y="16345"/>
                    <a:pt x="29228" y="16345"/>
                  </a:cubicBezTo>
                  <a:cubicBezTo>
                    <a:pt x="29228" y="16345"/>
                    <a:pt x="29214" y="16345"/>
                    <a:pt x="29214" y="16331"/>
                  </a:cubicBezTo>
                  <a:cubicBezTo>
                    <a:pt x="29214" y="16318"/>
                    <a:pt x="29201" y="16291"/>
                    <a:pt x="29187" y="16291"/>
                  </a:cubicBezTo>
                  <a:cubicBezTo>
                    <a:pt x="29187" y="16264"/>
                    <a:pt x="29160" y="16250"/>
                    <a:pt x="29147" y="16250"/>
                  </a:cubicBezTo>
                  <a:lnTo>
                    <a:pt x="29133" y="16250"/>
                  </a:lnTo>
                  <a:cubicBezTo>
                    <a:pt x="29119" y="16223"/>
                    <a:pt x="29119" y="16209"/>
                    <a:pt x="29119" y="16182"/>
                  </a:cubicBezTo>
                  <a:cubicBezTo>
                    <a:pt x="29119" y="16155"/>
                    <a:pt x="29119" y="16128"/>
                    <a:pt x="29092" y="16088"/>
                  </a:cubicBezTo>
                  <a:lnTo>
                    <a:pt x="29119" y="16074"/>
                  </a:lnTo>
                  <a:lnTo>
                    <a:pt x="29187" y="16074"/>
                  </a:lnTo>
                  <a:cubicBezTo>
                    <a:pt x="29201" y="16061"/>
                    <a:pt x="29201" y="16061"/>
                    <a:pt x="29214" y="16020"/>
                  </a:cubicBezTo>
                  <a:cubicBezTo>
                    <a:pt x="29228" y="16007"/>
                    <a:pt x="29255" y="15979"/>
                    <a:pt x="29255" y="15939"/>
                  </a:cubicBezTo>
                  <a:cubicBezTo>
                    <a:pt x="29268" y="15939"/>
                    <a:pt x="29268" y="15925"/>
                    <a:pt x="29282" y="15925"/>
                  </a:cubicBezTo>
                  <a:cubicBezTo>
                    <a:pt x="29322" y="15885"/>
                    <a:pt x="29363" y="15871"/>
                    <a:pt x="29390" y="15790"/>
                  </a:cubicBezTo>
                  <a:cubicBezTo>
                    <a:pt x="29404" y="15776"/>
                    <a:pt x="29404" y="15749"/>
                    <a:pt x="29417" y="15749"/>
                  </a:cubicBezTo>
                  <a:cubicBezTo>
                    <a:pt x="29431" y="15749"/>
                    <a:pt x="29471" y="15736"/>
                    <a:pt x="29471" y="15668"/>
                  </a:cubicBezTo>
                  <a:cubicBezTo>
                    <a:pt x="29485" y="15668"/>
                    <a:pt x="29485" y="15655"/>
                    <a:pt x="29485" y="15641"/>
                  </a:cubicBezTo>
                  <a:cubicBezTo>
                    <a:pt x="29498" y="15641"/>
                    <a:pt x="29498" y="15614"/>
                    <a:pt x="29498" y="15601"/>
                  </a:cubicBezTo>
                  <a:cubicBezTo>
                    <a:pt x="29525" y="15587"/>
                    <a:pt x="29525" y="15574"/>
                    <a:pt x="29539" y="15546"/>
                  </a:cubicBezTo>
                  <a:cubicBezTo>
                    <a:pt x="29552" y="15519"/>
                    <a:pt x="29593" y="15465"/>
                    <a:pt x="29620" y="15438"/>
                  </a:cubicBezTo>
                  <a:cubicBezTo>
                    <a:pt x="29661" y="15398"/>
                    <a:pt x="29661" y="15371"/>
                    <a:pt x="29634" y="15303"/>
                  </a:cubicBezTo>
                  <a:lnTo>
                    <a:pt x="29634" y="15276"/>
                  </a:lnTo>
                  <a:lnTo>
                    <a:pt x="29634" y="15262"/>
                  </a:lnTo>
                  <a:lnTo>
                    <a:pt x="29634" y="15249"/>
                  </a:lnTo>
                  <a:cubicBezTo>
                    <a:pt x="29661" y="15235"/>
                    <a:pt x="29661" y="15208"/>
                    <a:pt x="29674" y="15195"/>
                  </a:cubicBezTo>
                  <a:cubicBezTo>
                    <a:pt x="29688" y="15181"/>
                    <a:pt x="29701" y="15141"/>
                    <a:pt x="29728" y="15141"/>
                  </a:cubicBezTo>
                  <a:lnTo>
                    <a:pt x="29755" y="15141"/>
                  </a:lnTo>
                  <a:cubicBezTo>
                    <a:pt x="29755" y="15141"/>
                    <a:pt x="29769" y="15127"/>
                    <a:pt x="29769" y="15113"/>
                  </a:cubicBezTo>
                  <a:cubicBezTo>
                    <a:pt x="29769" y="15059"/>
                    <a:pt x="29796" y="15005"/>
                    <a:pt x="29810" y="14978"/>
                  </a:cubicBezTo>
                  <a:cubicBezTo>
                    <a:pt x="29810" y="14802"/>
                    <a:pt x="29810" y="14653"/>
                    <a:pt x="29796" y="14369"/>
                  </a:cubicBezTo>
                  <a:cubicBezTo>
                    <a:pt x="29796" y="14193"/>
                    <a:pt x="29796" y="14017"/>
                    <a:pt x="29782" y="13842"/>
                  </a:cubicBezTo>
                  <a:cubicBezTo>
                    <a:pt x="29755" y="13828"/>
                    <a:pt x="29742" y="13801"/>
                    <a:pt x="29715" y="13787"/>
                  </a:cubicBezTo>
                  <a:cubicBezTo>
                    <a:pt x="29715" y="13787"/>
                    <a:pt x="29688" y="13787"/>
                    <a:pt x="29674" y="13774"/>
                  </a:cubicBezTo>
                  <a:cubicBezTo>
                    <a:pt x="29647" y="13693"/>
                    <a:pt x="29607" y="13598"/>
                    <a:pt x="29607" y="13503"/>
                  </a:cubicBezTo>
                  <a:cubicBezTo>
                    <a:pt x="29607" y="13503"/>
                    <a:pt x="29607" y="13463"/>
                    <a:pt x="29593" y="13449"/>
                  </a:cubicBezTo>
                  <a:cubicBezTo>
                    <a:pt x="29580" y="13449"/>
                    <a:pt x="29580" y="13449"/>
                    <a:pt x="29580" y="13463"/>
                  </a:cubicBezTo>
                  <a:cubicBezTo>
                    <a:pt x="29539" y="13571"/>
                    <a:pt x="29539" y="13598"/>
                    <a:pt x="29539" y="13625"/>
                  </a:cubicBezTo>
                  <a:cubicBezTo>
                    <a:pt x="29539" y="13639"/>
                    <a:pt x="29539" y="13652"/>
                    <a:pt x="29525" y="13706"/>
                  </a:cubicBezTo>
                  <a:cubicBezTo>
                    <a:pt x="29525" y="13720"/>
                    <a:pt x="29512" y="13747"/>
                    <a:pt x="29525" y="13774"/>
                  </a:cubicBezTo>
                  <a:cubicBezTo>
                    <a:pt x="29512" y="13814"/>
                    <a:pt x="29512" y="13828"/>
                    <a:pt x="29485" y="13828"/>
                  </a:cubicBezTo>
                  <a:lnTo>
                    <a:pt x="29458" y="13828"/>
                  </a:lnTo>
                  <a:cubicBezTo>
                    <a:pt x="29444" y="13828"/>
                    <a:pt x="29417" y="13842"/>
                    <a:pt x="29417" y="13842"/>
                  </a:cubicBezTo>
                  <a:cubicBezTo>
                    <a:pt x="29417" y="13855"/>
                    <a:pt x="29417" y="13855"/>
                    <a:pt x="29404" y="13855"/>
                  </a:cubicBezTo>
                  <a:cubicBezTo>
                    <a:pt x="29404" y="13855"/>
                    <a:pt x="29390" y="13855"/>
                    <a:pt x="29390" y="13842"/>
                  </a:cubicBezTo>
                  <a:cubicBezTo>
                    <a:pt x="29390" y="13828"/>
                    <a:pt x="29377" y="13787"/>
                    <a:pt x="29377" y="13720"/>
                  </a:cubicBezTo>
                  <a:lnTo>
                    <a:pt x="29377" y="13693"/>
                  </a:lnTo>
                  <a:cubicBezTo>
                    <a:pt x="29377" y="13652"/>
                    <a:pt x="29377" y="13612"/>
                    <a:pt x="29336" y="13571"/>
                  </a:cubicBezTo>
                  <a:cubicBezTo>
                    <a:pt x="29336" y="13544"/>
                    <a:pt x="29336" y="13544"/>
                    <a:pt x="29322" y="13544"/>
                  </a:cubicBezTo>
                  <a:lnTo>
                    <a:pt x="29282" y="13544"/>
                  </a:lnTo>
                  <a:cubicBezTo>
                    <a:pt x="29278" y="13548"/>
                    <a:pt x="29275" y="13551"/>
                    <a:pt x="29272" y="13551"/>
                  </a:cubicBezTo>
                  <a:cubicBezTo>
                    <a:pt x="29266" y="13551"/>
                    <a:pt x="29260" y="13536"/>
                    <a:pt x="29241" y="13490"/>
                  </a:cubicBezTo>
                  <a:cubicBezTo>
                    <a:pt x="29214" y="13449"/>
                    <a:pt x="29187" y="13381"/>
                    <a:pt x="29119" y="13300"/>
                  </a:cubicBezTo>
                  <a:cubicBezTo>
                    <a:pt x="29106" y="13287"/>
                    <a:pt x="29106" y="13273"/>
                    <a:pt x="29079" y="13273"/>
                  </a:cubicBezTo>
                  <a:cubicBezTo>
                    <a:pt x="29079" y="13219"/>
                    <a:pt x="29065" y="13206"/>
                    <a:pt x="29052" y="13179"/>
                  </a:cubicBezTo>
                  <a:lnTo>
                    <a:pt x="29052" y="13165"/>
                  </a:lnTo>
                  <a:cubicBezTo>
                    <a:pt x="29052" y="13111"/>
                    <a:pt x="29038" y="13084"/>
                    <a:pt x="29011" y="13030"/>
                  </a:cubicBezTo>
                  <a:cubicBezTo>
                    <a:pt x="29038" y="13016"/>
                    <a:pt x="29038" y="12976"/>
                    <a:pt x="29038" y="12962"/>
                  </a:cubicBezTo>
                  <a:cubicBezTo>
                    <a:pt x="29038" y="12948"/>
                    <a:pt x="29038" y="12908"/>
                    <a:pt x="29052" y="12894"/>
                  </a:cubicBezTo>
                  <a:cubicBezTo>
                    <a:pt x="29052" y="12908"/>
                    <a:pt x="29065" y="12908"/>
                    <a:pt x="29065" y="12908"/>
                  </a:cubicBezTo>
                  <a:cubicBezTo>
                    <a:pt x="29079" y="12948"/>
                    <a:pt x="29079" y="12962"/>
                    <a:pt x="29106" y="12962"/>
                  </a:cubicBezTo>
                  <a:cubicBezTo>
                    <a:pt x="29106" y="12962"/>
                    <a:pt x="29119" y="12962"/>
                    <a:pt x="29119" y="12976"/>
                  </a:cubicBezTo>
                  <a:cubicBezTo>
                    <a:pt x="29133" y="12976"/>
                    <a:pt x="29133" y="13003"/>
                    <a:pt x="29133" y="13003"/>
                  </a:cubicBezTo>
                  <a:cubicBezTo>
                    <a:pt x="29133" y="13030"/>
                    <a:pt x="29147" y="13030"/>
                    <a:pt x="29147" y="13043"/>
                  </a:cubicBezTo>
                  <a:cubicBezTo>
                    <a:pt x="29147" y="13070"/>
                    <a:pt x="29147" y="13084"/>
                    <a:pt x="29174" y="13084"/>
                  </a:cubicBezTo>
                  <a:lnTo>
                    <a:pt x="29255" y="13246"/>
                  </a:lnTo>
                  <a:cubicBezTo>
                    <a:pt x="29255" y="13287"/>
                    <a:pt x="29255" y="13300"/>
                    <a:pt x="29268" y="13300"/>
                  </a:cubicBezTo>
                  <a:cubicBezTo>
                    <a:pt x="29282" y="13314"/>
                    <a:pt x="29322" y="13341"/>
                    <a:pt x="29336" y="13368"/>
                  </a:cubicBezTo>
                  <a:cubicBezTo>
                    <a:pt x="29377" y="13381"/>
                    <a:pt x="29390" y="13422"/>
                    <a:pt x="29417" y="13436"/>
                  </a:cubicBezTo>
                  <a:cubicBezTo>
                    <a:pt x="29458" y="13476"/>
                    <a:pt x="29485" y="13490"/>
                    <a:pt x="29525" y="13490"/>
                  </a:cubicBezTo>
                  <a:cubicBezTo>
                    <a:pt x="29539" y="13490"/>
                    <a:pt x="29552" y="13449"/>
                    <a:pt x="29580" y="13422"/>
                  </a:cubicBezTo>
                  <a:cubicBezTo>
                    <a:pt x="29580" y="13409"/>
                    <a:pt x="29593" y="13381"/>
                    <a:pt x="29593" y="13381"/>
                  </a:cubicBezTo>
                  <a:cubicBezTo>
                    <a:pt x="29593" y="13381"/>
                    <a:pt x="29607" y="13422"/>
                    <a:pt x="29620" y="13476"/>
                  </a:cubicBezTo>
                  <a:lnTo>
                    <a:pt x="29620" y="13503"/>
                  </a:lnTo>
                  <a:cubicBezTo>
                    <a:pt x="29647" y="13544"/>
                    <a:pt x="29661" y="13584"/>
                    <a:pt x="29674" y="13584"/>
                  </a:cubicBezTo>
                  <a:cubicBezTo>
                    <a:pt x="29715" y="13584"/>
                    <a:pt x="29742" y="13612"/>
                    <a:pt x="29755" y="13612"/>
                  </a:cubicBezTo>
                  <a:cubicBezTo>
                    <a:pt x="29728" y="13287"/>
                    <a:pt x="29688" y="12948"/>
                    <a:pt x="29647" y="12624"/>
                  </a:cubicBezTo>
                  <a:lnTo>
                    <a:pt x="29539" y="12015"/>
                  </a:lnTo>
                  <a:cubicBezTo>
                    <a:pt x="29349" y="11000"/>
                    <a:pt x="29065" y="10039"/>
                    <a:pt x="28673" y="9106"/>
                  </a:cubicBezTo>
                  <a:cubicBezTo>
                    <a:pt x="28673" y="9092"/>
                    <a:pt x="28659" y="9092"/>
                    <a:pt x="28659" y="9079"/>
                  </a:cubicBezTo>
                  <a:cubicBezTo>
                    <a:pt x="28294" y="8172"/>
                    <a:pt x="27834" y="7320"/>
                    <a:pt x="27293" y="6521"/>
                  </a:cubicBezTo>
                  <a:cubicBezTo>
                    <a:pt x="27279" y="6481"/>
                    <a:pt x="27252" y="6467"/>
                    <a:pt x="27239" y="6440"/>
                  </a:cubicBezTo>
                  <a:cubicBezTo>
                    <a:pt x="27076" y="6183"/>
                    <a:pt x="26887" y="5939"/>
                    <a:pt x="26697" y="5696"/>
                  </a:cubicBezTo>
                  <a:cubicBezTo>
                    <a:pt x="26494" y="5439"/>
                    <a:pt x="26291" y="5182"/>
                    <a:pt x="26075" y="4952"/>
                  </a:cubicBezTo>
                  <a:cubicBezTo>
                    <a:pt x="26007" y="4925"/>
                    <a:pt x="25926" y="4884"/>
                    <a:pt x="25858" y="4843"/>
                  </a:cubicBezTo>
                  <a:cubicBezTo>
                    <a:pt x="25804" y="4816"/>
                    <a:pt x="25764" y="4789"/>
                    <a:pt x="25737" y="4776"/>
                  </a:cubicBezTo>
                  <a:cubicBezTo>
                    <a:pt x="25737" y="4776"/>
                    <a:pt x="25723" y="4762"/>
                    <a:pt x="25696" y="4762"/>
                  </a:cubicBezTo>
                  <a:cubicBezTo>
                    <a:pt x="25683" y="4749"/>
                    <a:pt x="25669" y="4749"/>
                    <a:pt x="25669" y="4749"/>
                  </a:cubicBezTo>
                  <a:lnTo>
                    <a:pt x="25655" y="4749"/>
                  </a:lnTo>
                  <a:cubicBezTo>
                    <a:pt x="25655" y="4762"/>
                    <a:pt x="25655" y="4762"/>
                    <a:pt x="25669" y="4776"/>
                  </a:cubicBezTo>
                  <a:cubicBezTo>
                    <a:pt x="25655" y="4830"/>
                    <a:pt x="25669" y="4843"/>
                    <a:pt x="25737" y="4911"/>
                  </a:cubicBezTo>
                  <a:cubicBezTo>
                    <a:pt x="25750" y="4925"/>
                    <a:pt x="25750" y="4952"/>
                    <a:pt x="25777" y="4965"/>
                  </a:cubicBezTo>
                  <a:lnTo>
                    <a:pt x="25804" y="4979"/>
                  </a:lnTo>
                  <a:cubicBezTo>
                    <a:pt x="25818" y="5019"/>
                    <a:pt x="25858" y="5046"/>
                    <a:pt x="25899" y="5046"/>
                  </a:cubicBezTo>
                  <a:cubicBezTo>
                    <a:pt x="25926" y="5046"/>
                    <a:pt x="25926" y="5060"/>
                    <a:pt x="25940" y="5060"/>
                  </a:cubicBezTo>
                  <a:cubicBezTo>
                    <a:pt x="25953" y="5087"/>
                    <a:pt x="25967" y="5114"/>
                    <a:pt x="25994" y="5128"/>
                  </a:cubicBezTo>
                  <a:lnTo>
                    <a:pt x="25994" y="5155"/>
                  </a:lnTo>
                  <a:cubicBezTo>
                    <a:pt x="25994" y="5155"/>
                    <a:pt x="25994" y="5168"/>
                    <a:pt x="25967" y="5168"/>
                  </a:cubicBezTo>
                  <a:cubicBezTo>
                    <a:pt x="25953" y="5168"/>
                    <a:pt x="25953" y="5155"/>
                    <a:pt x="25940" y="5155"/>
                  </a:cubicBezTo>
                  <a:cubicBezTo>
                    <a:pt x="25899" y="5128"/>
                    <a:pt x="25845" y="5100"/>
                    <a:pt x="25818" y="5087"/>
                  </a:cubicBezTo>
                  <a:cubicBezTo>
                    <a:pt x="25818" y="5087"/>
                    <a:pt x="25804" y="5060"/>
                    <a:pt x="25777" y="5060"/>
                  </a:cubicBezTo>
                  <a:cubicBezTo>
                    <a:pt x="25764" y="5033"/>
                    <a:pt x="25750" y="5019"/>
                    <a:pt x="25710" y="4992"/>
                  </a:cubicBezTo>
                  <a:cubicBezTo>
                    <a:pt x="25628" y="4952"/>
                    <a:pt x="25561" y="4857"/>
                    <a:pt x="25507" y="4776"/>
                  </a:cubicBezTo>
                  <a:cubicBezTo>
                    <a:pt x="25480" y="4749"/>
                    <a:pt x="25466" y="4708"/>
                    <a:pt x="25425" y="4681"/>
                  </a:cubicBezTo>
                  <a:cubicBezTo>
                    <a:pt x="25398" y="4559"/>
                    <a:pt x="25304" y="4478"/>
                    <a:pt x="25209" y="4410"/>
                  </a:cubicBezTo>
                  <a:cubicBezTo>
                    <a:pt x="25195" y="4383"/>
                    <a:pt x="25168" y="4383"/>
                    <a:pt x="25155" y="4370"/>
                  </a:cubicBezTo>
                  <a:cubicBezTo>
                    <a:pt x="25141" y="4343"/>
                    <a:pt x="25101" y="4316"/>
                    <a:pt x="25087" y="4302"/>
                  </a:cubicBezTo>
                  <a:cubicBezTo>
                    <a:pt x="25060" y="4289"/>
                    <a:pt x="25033" y="4275"/>
                    <a:pt x="25020" y="4248"/>
                  </a:cubicBezTo>
                  <a:lnTo>
                    <a:pt x="25060" y="4248"/>
                  </a:lnTo>
                  <a:cubicBezTo>
                    <a:pt x="25074" y="4248"/>
                    <a:pt x="25087" y="4248"/>
                    <a:pt x="25101" y="4275"/>
                  </a:cubicBezTo>
                  <a:cubicBezTo>
                    <a:pt x="25155" y="4316"/>
                    <a:pt x="25209" y="4343"/>
                    <a:pt x="25236" y="4356"/>
                  </a:cubicBezTo>
                  <a:cubicBezTo>
                    <a:pt x="25263" y="4370"/>
                    <a:pt x="25263" y="4370"/>
                    <a:pt x="25277" y="4370"/>
                  </a:cubicBezTo>
                  <a:cubicBezTo>
                    <a:pt x="25331" y="4410"/>
                    <a:pt x="25371" y="4424"/>
                    <a:pt x="25425" y="4437"/>
                  </a:cubicBezTo>
                  <a:cubicBezTo>
                    <a:pt x="25480" y="4451"/>
                    <a:pt x="25507" y="4478"/>
                    <a:pt x="25561" y="4492"/>
                  </a:cubicBezTo>
                  <a:cubicBezTo>
                    <a:pt x="25615" y="4505"/>
                    <a:pt x="25628" y="4519"/>
                    <a:pt x="25669" y="4519"/>
                  </a:cubicBezTo>
                  <a:cubicBezTo>
                    <a:pt x="25480" y="4343"/>
                    <a:pt x="25277" y="4140"/>
                    <a:pt x="25074" y="3950"/>
                  </a:cubicBezTo>
                  <a:cubicBezTo>
                    <a:pt x="24871" y="3761"/>
                    <a:pt x="24668" y="3571"/>
                    <a:pt x="24451" y="3409"/>
                  </a:cubicBezTo>
                  <a:cubicBezTo>
                    <a:pt x="24411" y="3396"/>
                    <a:pt x="24397" y="3368"/>
                    <a:pt x="24384" y="3355"/>
                  </a:cubicBezTo>
                  <a:lnTo>
                    <a:pt x="24343" y="3341"/>
                  </a:lnTo>
                  <a:lnTo>
                    <a:pt x="24343" y="3328"/>
                  </a:lnTo>
                  <a:lnTo>
                    <a:pt x="24316" y="3287"/>
                  </a:lnTo>
                  <a:cubicBezTo>
                    <a:pt x="24262" y="3233"/>
                    <a:pt x="24221" y="3206"/>
                    <a:pt x="24181" y="3166"/>
                  </a:cubicBezTo>
                  <a:cubicBezTo>
                    <a:pt x="24154" y="3166"/>
                    <a:pt x="24154" y="3152"/>
                    <a:pt x="24140" y="3152"/>
                  </a:cubicBezTo>
                  <a:cubicBezTo>
                    <a:pt x="24113" y="3152"/>
                    <a:pt x="24126" y="3193"/>
                    <a:pt x="24140" y="3206"/>
                  </a:cubicBezTo>
                  <a:lnTo>
                    <a:pt x="24140" y="3220"/>
                  </a:lnTo>
                  <a:lnTo>
                    <a:pt x="24126" y="3220"/>
                  </a:lnTo>
                  <a:cubicBezTo>
                    <a:pt x="24086" y="3206"/>
                    <a:pt x="24072" y="3193"/>
                    <a:pt x="24059" y="3193"/>
                  </a:cubicBezTo>
                  <a:lnTo>
                    <a:pt x="24005" y="3193"/>
                  </a:lnTo>
                  <a:lnTo>
                    <a:pt x="23978" y="3152"/>
                  </a:lnTo>
                  <a:cubicBezTo>
                    <a:pt x="23978" y="3138"/>
                    <a:pt x="23951" y="3125"/>
                    <a:pt x="23937" y="3125"/>
                  </a:cubicBezTo>
                  <a:lnTo>
                    <a:pt x="23951" y="3125"/>
                  </a:lnTo>
                  <a:cubicBezTo>
                    <a:pt x="23978" y="3125"/>
                    <a:pt x="23978" y="3125"/>
                    <a:pt x="23978" y="3098"/>
                  </a:cubicBezTo>
                  <a:cubicBezTo>
                    <a:pt x="23991" y="3084"/>
                    <a:pt x="23991" y="3084"/>
                    <a:pt x="23978" y="3057"/>
                  </a:cubicBezTo>
                  <a:cubicBezTo>
                    <a:pt x="23991" y="3030"/>
                    <a:pt x="23991" y="3030"/>
                    <a:pt x="23991" y="3017"/>
                  </a:cubicBezTo>
                  <a:cubicBezTo>
                    <a:pt x="23991" y="3003"/>
                    <a:pt x="23951" y="2990"/>
                    <a:pt x="23924" y="2949"/>
                  </a:cubicBezTo>
                  <a:lnTo>
                    <a:pt x="23910" y="2949"/>
                  </a:lnTo>
                  <a:cubicBezTo>
                    <a:pt x="23869" y="2922"/>
                    <a:pt x="23842" y="2895"/>
                    <a:pt x="23815" y="2881"/>
                  </a:cubicBezTo>
                  <a:cubicBezTo>
                    <a:pt x="23788" y="2854"/>
                    <a:pt x="23788" y="2854"/>
                    <a:pt x="23775" y="2854"/>
                  </a:cubicBezTo>
                  <a:cubicBezTo>
                    <a:pt x="23748" y="2854"/>
                    <a:pt x="23734" y="2827"/>
                    <a:pt x="23721" y="2814"/>
                  </a:cubicBezTo>
                  <a:cubicBezTo>
                    <a:pt x="23707" y="2800"/>
                    <a:pt x="23666" y="2787"/>
                    <a:pt x="23653" y="2787"/>
                  </a:cubicBezTo>
                  <a:lnTo>
                    <a:pt x="23639" y="2787"/>
                  </a:lnTo>
                  <a:cubicBezTo>
                    <a:pt x="23612" y="2787"/>
                    <a:pt x="23612" y="2760"/>
                    <a:pt x="23612" y="2760"/>
                  </a:cubicBezTo>
                  <a:lnTo>
                    <a:pt x="23599" y="2746"/>
                  </a:lnTo>
                  <a:cubicBezTo>
                    <a:pt x="23545" y="2719"/>
                    <a:pt x="23504" y="2678"/>
                    <a:pt x="23450" y="2665"/>
                  </a:cubicBezTo>
                  <a:cubicBezTo>
                    <a:pt x="23409" y="2665"/>
                    <a:pt x="23436" y="2692"/>
                    <a:pt x="23450" y="2719"/>
                  </a:cubicBezTo>
                  <a:cubicBezTo>
                    <a:pt x="23463" y="2719"/>
                    <a:pt x="23463" y="2733"/>
                    <a:pt x="23463" y="2733"/>
                  </a:cubicBezTo>
                  <a:cubicBezTo>
                    <a:pt x="23463" y="2746"/>
                    <a:pt x="23463" y="2760"/>
                    <a:pt x="23477" y="2787"/>
                  </a:cubicBezTo>
                  <a:cubicBezTo>
                    <a:pt x="23504" y="2814"/>
                    <a:pt x="23518" y="2854"/>
                    <a:pt x="23518" y="2868"/>
                  </a:cubicBezTo>
                  <a:cubicBezTo>
                    <a:pt x="23504" y="2868"/>
                    <a:pt x="23504" y="2854"/>
                    <a:pt x="23504" y="2854"/>
                  </a:cubicBezTo>
                  <a:cubicBezTo>
                    <a:pt x="23477" y="2827"/>
                    <a:pt x="23463" y="2800"/>
                    <a:pt x="23450" y="2787"/>
                  </a:cubicBezTo>
                  <a:cubicBezTo>
                    <a:pt x="23436" y="2787"/>
                    <a:pt x="23436" y="2760"/>
                    <a:pt x="23436" y="2760"/>
                  </a:cubicBezTo>
                  <a:cubicBezTo>
                    <a:pt x="23409" y="2746"/>
                    <a:pt x="23396" y="2733"/>
                    <a:pt x="23369" y="2719"/>
                  </a:cubicBezTo>
                  <a:cubicBezTo>
                    <a:pt x="23359" y="2712"/>
                    <a:pt x="23352" y="2710"/>
                    <a:pt x="23348" y="2710"/>
                  </a:cubicBezTo>
                  <a:cubicBezTo>
                    <a:pt x="23335" y="2710"/>
                    <a:pt x="23348" y="2736"/>
                    <a:pt x="23369" y="2746"/>
                  </a:cubicBezTo>
                  <a:lnTo>
                    <a:pt x="23369" y="2760"/>
                  </a:lnTo>
                  <a:cubicBezTo>
                    <a:pt x="23369" y="2746"/>
                    <a:pt x="23342" y="2746"/>
                    <a:pt x="23342" y="2733"/>
                  </a:cubicBezTo>
                  <a:cubicBezTo>
                    <a:pt x="23342" y="2719"/>
                    <a:pt x="23328" y="2692"/>
                    <a:pt x="23315" y="2678"/>
                  </a:cubicBezTo>
                  <a:cubicBezTo>
                    <a:pt x="23315" y="2665"/>
                    <a:pt x="23274" y="2651"/>
                    <a:pt x="23260" y="2651"/>
                  </a:cubicBezTo>
                  <a:close/>
                  <a:moveTo>
                    <a:pt x="11096" y="19755"/>
                  </a:moveTo>
                  <a:cubicBezTo>
                    <a:pt x="11069" y="19755"/>
                    <a:pt x="11028" y="19795"/>
                    <a:pt x="11001" y="19849"/>
                  </a:cubicBezTo>
                  <a:cubicBezTo>
                    <a:pt x="10947" y="19944"/>
                    <a:pt x="10852" y="19998"/>
                    <a:pt x="10758" y="20025"/>
                  </a:cubicBezTo>
                  <a:cubicBezTo>
                    <a:pt x="10744" y="20025"/>
                    <a:pt x="10744" y="20052"/>
                    <a:pt x="10731" y="20052"/>
                  </a:cubicBezTo>
                  <a:cubicBezTo>
                    <a:pt x="10622" y="20079"/>
                    <a:pt x="10514" y="20133"/>
                    <a:pt x="10447" y="20255"/>
                  </a:cubicBezTo>
                  <a:lnTo>
                    <a:pt x="10419" y="20255"/>
                  </a:lnTo>
                  <a:cubicBezTo>
                    <a:pt x="10406" y="20255"/>
                    <a:pt x="10392" y="20269"/>
                    <a:pt x="10379" y="20282"/>
                  </a:cubicBezTo>
                  <a:cubicBezTo>
                    <a:pt x="10352" y="20296"/>
                    <a:pt x="10352" y="20336"/>
                    <a:pt x="10379" y="20364"/>
                  </a:cubicBezTo>
                  <a:cubicBezTo>
                    <a:pt x="10406" y="20472"/>
                    <a:pt x="10352" y="20526"/>
                    <a:pt x="10284" y="20607"/>
                  </a:cubicBezTo>
                  <a:cubicBezTo>
                    <a:pt x="10244" y="20621"/>
                    <a:pt x="10203" y="20675"/>
                    <a:pt x="10189" y="20729"/>
                  </a:cubicBezTo>
                  <a:cubicBezTo>
                    <a:pt x="10176" y="20729"/>
                    <a:pt x="10149" y="20702"/>
                    <a:pt x="10149" y="20688"/>
                  </a:cubicBezTo>
                  <a:cubicBezTo>
                    <a:pt x="10135" y="20675"/>
                    <a:pt x="10108" y="20661"/>
                    <a:pt x="10068" y="20634"/>
                  </a:cubicBezTo>
                  <a:cubicBezTo>
                    <a:pt x="10054" y="20634"/>
                    <a:pt x="10054" y="20621"/>
                    <a:pt x="10054" y="20621"/>
                  </a:cubicBezTo>
                  <a:lnTo>
                    <a:pt x="10041" y="20621"/>
                  </a:lnTo>
                  <a:cubicBezTo>
                    <a:pt x="9962" y="20576"/>
                    <a:pt x="9893" y="20550"/>
                    <a:pt x="9825" y="20550"/>
                  </a:cubicBezTo>
                  <a:cubicBezTo>
                    <a:pt x="9813" y="20550"/>
                    <a:pt x="9800" y="20550"/>
                    <a:pt x="9788" y="20552"/>
                  </a:cubicBezTo>
                  <a:lnTo>
                    <a:pt x="9788" y="20552"/>
                  </a:lnTo>
                  <a:cubicBezTo>
                    <a:pt x="9783" y="20539"/>
                    <a:pt x="9783" y="20524"/>
                    <a:pt x="9783" y="20512"/>
                  </a:cubicBezTo>
                  <a:lnTo>
                    <a:pt x="9783" y="20472"/>
                  </a:lnTo>
                  <a:lnTo>
                    <a:pt x="9770" y="20472"/>
                  </a:lnTo>
                  <a:cubicBezTo>
                    <a:pt x="9743" y="20472"/>
                    <a:pt x="9716" y="20472"/>
                    <a:pt x="9716" y="20445"/>
                  </a:cubicBezTo>
                  <a:lnTo>
                    <a:pt x="9635" y="20445"/>
                  </a:lnTo>
                  <a:cubicBezTo>
                    <a:pt x="9608" y="20445"/>
                    <a:pt x="9608" y="20445"/>
                    <a:pt x="9594" y="20458"/>
                  </a:cubicBezTo>
                  <a:cubicBezTo>
                    <a:pt x="9581" y="20485"/>
                    <a:pt x="9567" y="20512"/>
                    <a:pt x="9526" y="20526"/>
                  </a:cubicBezTo>
                  <a:lnTo>
                    <a:pt x="9513" y="20539"/>
                  </a:lnTo>
                  <a:cubicBezTo>
                    <a:pt x="9499" y="20580"/>
                    <a:pt x="9499" y="20594"/>
                    <a:pt x="9499" y="20607"/>
                  </a:cubicBezTo>
                  <a:cubicBezTo>
                    <a:pt x="9526" y="20621"/>
                    <a:pt x="9567" y="20648"/>
                    <a:pt x="9567" y="20675"/>
                  </a:cubicBezTo>
                  <a:cubicBezTo>
                    <a:pt x="9567" y="20676"/>
                    <a:pt x="9567" y="20678"/>
                    <a:pt x="9566" y="20679"/>
                  </a:cubicBezTo>
                  <a:lnTo>
                    <a:pt x="9566" y="20679"/>
                  </a:lnTo>
                  <a:cubicBezTo>
                    <a:pt x="9589" y="20663"/>
                    <a:pt x="9612" y="20643"/>
                    <a:pt x="9635" y="20621"/>
                  </a:cubicBezTo>
                  <a:cubicBezTo>
                    <a:pt x="9662" y="20594"/>
                    <a:pt x="9716" y="20566"/>
                    <a:pt x="9783" y="20553"/>
                  </a:cubicBezTo>
                  <a:cubicBezTo>
                    <a:pt x="9785" y="20553"/>
                    <a:pt x="9787" y="20552"/>
                    <a:pt x="9788" y="20552"/>
                  </a:cubicBezTo>
                  <a:lnTo>
                    <a:pt x="9788" y="20552"/>
                  </a:lnTo>
                  <a:cubicBezTo>
                    <a:pt x="9794" y="20570"/>
                    <a:pt x="9807" y="20586"/>
                    <a:pt x="9838" y="20594"/>
                  </a:cubicBezTo>
                  <a:cubicBezTo>
                    <a:pt x="9932" y="20675"/>
                    <a:pt x="10041" y="20797"/>
                    <a:pt x="10054" y="21135"/>
                  </a:cubicBezTo>
                  <a:cubicBezTo>
                    <a:pt x="10054" y="21216"/>
                    <a:pt x="10068" y="21270"/>
                    <a:pt x="10122" y="21297"/>
                  </a:cubicBezTo>
                  <a:cubicBezTo>
                    <a:pt x="10108" y="21324"/>
                    <a:pt x="10068" y="21338"/>
                    <a:pt x="10081" y="21392"/>
                  </a:cubicBezTo>
                  <a:cubicBezTo>
                    <a:pt x="10068" y="21405"/>
                    <a:pt x="10068" y="21419"/>
                    <a:pt x="10068" y="21432"/>
                  </a:cubicBezTo>
                  <a:cubicBezTo>
                    <a:pt x="10068" y="21432"/>
                    <a:pt x="10054" y="21432"/>
                    <a:pt x="10041" y="21460"/>
                  </a:cubicBezTo>
                  <a:cubicBezTo>
                    <a:pt x="9973" y="21487"/>
                    <a:pt x="9878" y="21500"/>
                    <a:pt x="9905" y="21635"/>
                  </a:cubicBezTo>
                  <a:cubicBezTo>
                    <a:pt x="9905" y="21690"/>
                    <a:pt x="9865" y="21757"/>
                    <a:pt x="9811" y="21798"/>
                  </a:cubicBezTo>
                  <a:cubicBezTo>
                    <a:pt x="9702" y="21865"/>
                    <a:pt x="9702" y="21933"/>
                    <a:pt x="9716" y="22001"/>
                  </a:cubicBezTo>
                  <a:cubicBezTo>
                    <a:pt x="9716" y="22041"/>
                    <a:pt x="9729" y="22109"/>
                    <a:pt x="9662" y="22204"/>
                  </a:cubicBezTo>
                  <a:cubicBezTo>
                    <a:pt x="9608" y="22244"/>
                    <a:pt x="9635" y="22298"/>
                    <a:pt x="9648" y="22339"/>
                  </a:cubicBezTo>
                  <a:cubicBezTo>
                    <a:pt x="9648" y="22353"/>
                    <a:pt x="9662" y="22366"/>
                    <a:pt x="9662" y="22366"/>
                  </a:cubicBezTo>
                  <a:cubicBezTo>
                    <a:pt x="9675" y="22434"/>
                    <a:pt x="9702" y="22488"/>
                    <a:pt x="9729" y="22501"/>
                  </a:cubicBezTo>
                  <a:cubicBezTo>
                    <a:pt x="9770" y="22515"/>
                    <a:pt x="9797" y="22515"/>
                    <a:pt x="9838" y="22515"/>
                  </a:cubicBezTo>
                  <a:cubicBezTo>
                    <a:pt x="9851" y="22515"/>
                    <a:pt x="9865" y="22515"/>
                    <a:pt x="9878" y="22501"/>
                  </a:cubicBezTo>
                  <a:lnTo>
                    <a:pt x="9878" y="22515"/>
                  </a:lnTo>
                  <a:cubicBezTo>
                    <a:pt x="9865" y="22542"/>
                    <a:pt x="9851" y="22556"/>
                    <a:pt x="9851" y="22583"/>
                  </a:cubicBezTo>
                  <a:cubicBezTo>
                    <a:pt x="9716" y="22704"/>
                    <a:pt x="9662" y="22826"/>
                    <a:pt x="9743" y="23016"/>
                  </a:cubicBezTo>
                  <a:cubicBezTo>
                    <a:pt x="9797" y="23110"/>
                    <a:pt x="9878" y="23164"/>
                    <a:pt x="9973" y="23192"/>
                  </a:cubicBezTo>
                  <a:cubicBezTo>
                    <a:pt x="9986" y="23192"/>
                    <a:pt x="10000" y="23219"/>
                    <a:pt x="10014" y="23219"/>
                  </a:cubicBezTo>
                  <a:cubicBezTo>
                    <a:pt x="10068" y="23286"/>
                    <a:pt x="10135" y="23354"/>
                    <a:pt x="10203" y="23394"/>
                  </a:cubicBezTo>
                  <a:cubicBezTo>
                    <a:pt x="10352" y="23557"/>
                    <a:pt x="10392" y="23584"/>
                    <a:pt x="10419" y="23665"/>
                  </a:cubicBezTo>
                  <a:cubicBezTo>
                    <a:pt x="10487" y="23773"/>
                    <a:pt x="10541" y="23868"/>
                    <a:pt x="10649" y="23963"/>
                  </a:cubicBezTo>
                  <a:lnTo>
                    <a:pt x="10649" y="23976"/>
                  </a:lnTo>
                  <a:cubicBezTo>
                    <a:pt x="10663" y="23990"/>
                    <a:pt x="10663" y="24003"/>
                    <a:pt x="10690" y="24003"/>
                  </a:cubicBezTo>
                  <a:cubicBezTo>
                    <a:pt x="10690" y="24030"/>
                    <a:pt x="10717" y="24058"/>
                    <a:pt x="10758" y="24058"/>
                  </a:cubicBezTo>
                  <a:cubicBezTo>
                    <a:pt x="10758" y="24098"/>
                    <a:pt x="10798" y="24112"/>
                    <a:pt x="10825" y="24125"/>
                  </a:cubicBezTo>
                  <a:cubicBezTo>
                    <a:pt x="10893" y="24260"/>
                    <a:pt x="10961" y="24450"/>
                    <a:pt x="11191" y="24504"/>
                  </a:cubicBezTo>
                  <a:cubicBezTo>
                    <a:pt x="11204" y="24518"/>
                    <a:pt x="11231" y="24531"/>
                    <a:pt x="11258" y="24531"/>
                  </a:cubicBezTo>
                  <a:cubicBezTo>
                    <a:pt x="11272" y="24531"/>
                    <a:pt x="11285" y="24545"/>
                    <a:pt x="11285" y="24545"/>
                  </a:cubicBezTo>
                  <a:cubicBezTo>
                    <a:pt x="11394" y="24599"/>
                    <a:pt x="11488" y="24612"/>
                    <a:pt x="11597" y="24639"/>
                  </a:cubicBezTo>
                  <a:cubicBezTo>
                    <a:pt x="11678" y="24653"/>
                    <a:pt x="11759" y="24666"/>
                    <a:pt x="11827" y="24707"/>
                  </a:cubicBezTo>
                  <a:cubicBezTo>
                    <a:pt x="11840" y="24721"/>
                    <a:pt x="11867" y="24734"/>
                    <a:pt x="11881" y="24734"/>
                  </a:cubicBezTo>
                  <a:cubicBezTo>
                    <a:pt x="11908" y="24775"/>
                    <a:pt x="11948" y="24788"/>
                    <a:pt x="11976" y="24788"/>
                  </a:cubicBezTo>
                  <a:lnTo>
                    <a:pt x="12003" y="24788"/>
                  </a:lnTo>
                  <a:cubicBezTo>
                    <a:pt x="12016" y="24802"/>
                    <a:pt x="12030" y="24815"/>
                    <a:pt x="12043" y="24815"/>
                  </a:cubicBezTo>
                  <a:cubicBezTo>
                    <a:pt x="12151" y="24991"/>
                    <a:pt x="12219" y="25181"/>
                    <a:pt x="12273" y="25411"/>
                  </a:cubicBezTo>
                  <a:cubicBezTo>
                    <a:pt x="12287" y="25465"/>
                    <a:pt x="12273" y="25532"/>
                    <a:pt x="12273" y="25587"/>
                  </a:cubicBezTo>
                  <a:cubicBezTo>
                    <a:pt x="12246" y="25722"/>
                    <a:pt x="12287" y="25789"/>
                    <a:pt x="12300" y="25857"/>
                  </a:cubicBezTo>
                  <a:cubicBezTo>
                    <a:pt x="12341" y="25938"/>
                    <a:pt x="12354" y="26020"/>
                    <a:pt x="12341" y="26290"/>
                  </a:cubicBezTo>
                  <a:lnTo>
                    <a:pt x="12341" y="26331"/>
                  </a:lnTo>
                  <a:cubicBezTo>
                    <a:pt x="12314" y="26466"/>
                    <a:pt x="12300" y="26601"/>
                    <a:pt x="12368" y="26737"/>
                  </a:cubicBezTo>
                  <a:cubicBezTo>
                    <a:pt x="12300" y="26764"/>
                    <a:pt x="12314" y="26831"/>
                    <a:pt x="12354" y="26886"/>
                  </a:cubicBezTo>
                  <a:cubicBezTo>
                    <a:pt x="12503" y="27170"/>
                    <a:pt x="12490" y="27454"/>
                    <a:pt x="12341" y="27792"/>
                  </a:cubicBezTo>
                  <a:cubicBezTo>
                    <a:pt x="12287" y="27900"/>
                    <a:pt x="12300" y="27927"/>
                    <a:pt x="12341" y="27982"/>
                  </a:cubicBezTo>
                  <a:cubicBezTo>
                    <a:pt x="12368" y="28036"/>
                    <a:pt x="12422" y="28130"/>
                    <a:pt x="12422" y="28387"/>
                  </a:cubicBezTo>
                  <a:cubicBezTo>
                    <a:pt x="12422" y="28401"/>
                    <a:pt x="12422" y="28401"/>
                    <a:pt x="12436" y="28442"/>
                  </a:cubicBezTo>
                  <a:cubicBezTo>
                    <a:pt x="12449" y="28496"/>
                    <a:pt x="12449" y="28509"/>
                    <a:pt x="12436" y="28509"/>
                  </a:cubicBezTo>
                  <a:cubicBezTo>
                    <a:pt x="12422" y="28523"/>
                    <a:pt x="12422" y="28563"/>
                    <a:pt x="12422" y="28631"/>
                  </a:cubicBezTo>
                  <a:lnTo>
                    <a:pt x="12422" y="28658"/>
                  </a:lnTo>
                  <a:cubicBezTo>
                    <a:pt x="12422" y="28699"/>
                    <a:pt x="12422" y="28726"/>
                    <a:pt x="12503" y="28739"/>
                  </a:cubicBezTo>
                  <a:lnTo>
                    <a:pt x="12544" y="28739"/>
                  </a:lnTo>
                  <a:cubicBezTo>
                    <a:pt x="12571" y="28739"/>
                    <a:pt x="12611" y="28726"/>
                    <a:pt x="12611" y="28699"/>
                  </a:cubicBezTo>
                  <a:cubicBezTo>
                    <a:pt x="12611" y="28645"/>
                    <a:pt x="12611" y="28590"/>
                    <a:pt x="12571" y="28536"/>
                  </a:cubicBezTo>
                  <a:cubicBezTo>
                    <a:pt x="12557" y="28523"/>
                    <a:pt x="12557" y="28509"/>
                    <a:pt x="12611" y="28496"/>
                  </a:cubicBezTo>
                  <a:cubicBezTo>
                    <a:pt x="12611" y="28509"/>
                    <a:pt x="12625" y="28509"/>
                    <a:pt x="12639" y="28523"/>
                  </a:cubicBezTo>
                  <a:cubicBezTo>
                    <a:pt x="12652" y="28523"/>
                    <a:pt x="12652" y="28536"/>
                    <a:pt x="12652" y="28536"/>
                  </a:cubicBezTo>
                  <a:lnTo>
                    <a:pt x="12652" y="28739"/>
                  </a:lnTo>
                  <a:lnTo>
                    <a:pt x="12652" y="28807"/>
                  </a:lnTo>
                  <a:cubicBezTo>
                    <a:pt x="12652" y="28834"/>
                    <a:pt x="12652" y="28834"/>
                    <a:pt x="12639" y="28848"/>
                  </a:cubicBezTo>
                  <a:cubicBezTo>
                    <a:pt x="12625" y="28861"/>
                    <a:pt x="12611" y="28875"/>
                    <a:pt x="12639" y="28915"/>
                  </a:cubicBezTo>
                  <a:lnTo>
                    <a:pt x="12584" y="28915"/>
                  </a:lnTo>
                  <a:cubicBezTo>
                    <a:pt x="12584" y="28915"/>
                    <a:pt x="12571" y="28915"/>
                    <a:pt x="12571" y="28929"/>
                  </a:cubicBezTo>
                  <a:cubicBezTo>
                    <a:pt x="12557" y="28929"/>
                    <a:pt x="12544" y="28942"/>
                    <a:pt x="12544" y="28969"/>
                  </a:cubicBezTo>
                  <a:cubicBezTo>
                    <a:pt x="12544" y="28969"/>
                    <a:pt x="12557" y="28983"/>
                    <a:pt x="12571" y="28983"/>
                  </a:cubicBezTo>
                  <a:cubicBezTo>
                    <a:pt x="12652" y="28996"/>
                    <a:pt x="12652" y="29037"/>
                    <a:pt x="12639" y="29064"/>
                  </a:cubicBezTo>
                  <a:cubicBezTo>
                    <a:pt x="12625" y="29050"/>
                    <a:pt x="12584" y="29037"/>
                    <a:pt x="12517" y="29037"/>
                  </a:cubicBezTo>
                  <a:cubicBezTo>
                    <a:pt x="12517" y="29037"/>
                    <a:pt x="12449" y="29037"/>
                    <a:pt x="12449" y="29050"/>
                  </a:cubicBezTo>
                  <a:lnTo>
                    <a:pt x="12449" y="29064"/>
                  </a:lnTo>
                  <a:cubicBezTo>
                    <a:pt x="12490" y="29078"/>
                    <a:pt x="12476" y="29105"/>
                    <a:pt x="12436" y="29118"/>
                  </a:cubicBezTo>
                  <a:lnTo>
                    <a:pt x="12422" y="29118"/>
                  </a:lnTo>
                  <a:cubicBezTo>
                    <a:pt x="12381" y="29132"/>
                    <a:pt x="12381" y="29172"/>
                    <a:pt x="12381" y="29186"/>
                  </a:cubicBezTo>
                  <a:cubicBezTo>
                    <a:pt x="12409" y="29199"/>
                    <a:pt x="12422" y="29199"/>
                    <a:pt x="12449" y="29199"/>
                  </a:cubicBezTo>
                  <a:lnTo>
                    <a:pt x="12476" y="29199"/>
                  </a:lnTo>
                  <a:cubicBezTo>
                    <a:pt x="12490" y="29199"/>
                    <a:pt x="12503" y="29186"/>
                    <a:pt x="12503" y="29186"/>
                  </a:cubicBezTo>
                  <a:lnTo>
                    <a:pt x="12503" y="29172"/>
                  </a:lnTo>
                  <a:cubicBezTo>
                    <a:pt x="12517" y="29172"/>
                    <a:pt x="12544" y="29186"/>
                    <a:pt x="12544" y="29186"/>
                  </a:cubicBezTo>
                  <a:cubicBezTo>
                    <a:pt x="12584" y="29186"/>
                    <a:pt x="12611" y="29186"/>
                    <a:pt x="12625" y="29199"/>
                  </a:cubicBezTo>
                  <a:cubicBezTo>
                    <a:pt x="12625" y="29199"/>
                    <a:pt x="12625" y="29213"/>
                    <a:pt x="12611" y="29240"/>
                  </a:cubicBezTo>
                  <a:cubicBezTo>
                    <a:pt x="12584" y="29253"/>
                    <a:pt x="12571" y="29267"/>
                    <a:pt x="12584" y="29281"/>
                  </a:cubicBezTo>
                  <a:cubicBezTo>
                    <a:pt x="12611" y="29308"/>
                    <a:pt x="12625" y="29321"/>
                    <a:pt x="12625" y="29335"/>
                  </a:cubicBezTo>
                  <a:cubicBezTo>
                    <a:pt x="12747" y="29348"/>
                    <a:pt x="12842" y="29375"/>
                    <a:pt x="12963" y="29375"/>
                  </a:cubicBezTo>
                  <a:cubicBezTo>
                    <a:pt x="13044" y="29389"/>
                    <a:pt x="13126" y="29389"/>
                    <a:pt x="13220" y="29402"/>
                  </a:cubicBezTo>
                  <a:cubicBezTo>
                    <a:pt x="13383" y="29416"/>
                    <a:pt x="13559" y="29443"/>
                    <a:pt x="13721" y="29443"/>
                  </a:cubicBezTo>
                  <a:lnTo>
                    <a:pt x="13721" y="29402"/>
                  </a:lnTo>
                  <a:lnTo>
                    <a:pt x="13721" y="29375"/>
                  </a:lnTo>
                  <a:lnTo>
                    <a:pt x="13721" y="29348"/>
                  </a:lnTo>
                  <a:cubicBezTo>
                    <a:pt x="13735" y="29348"/>
                    <a:pt x="13762" y="29335"/>
                    <a:pt x="13762" y="29335"/>
                  </a:cubicBezTo>
                  <a:cubicBezTo>
                    <a:pt x="13762" y="29335"/>
                    <a:pt x="13775" y="29335"/>
                    <a:pt x="13775" y="29321"/>
                  </a:cubicBezTo>
                  <a:cubicBezTo>
                    <a:pt x="13802" y="29308"/>
                    <a:pt x="13843" y="29281"/>
                    <a:pt x="13843" y="29267"/>
                  </a:cubicBezTo>
                  <a:cubicBezTo>
                    <a:pt x="13938" y="29240"/>
                    <a:pt x="13924" y="29186"/>
                    <a:pt x="13910" y="29145"/>
                  </a:cubicBezTo>
                  <a:cubicBezTo>
                    <a:pt x="13897" y="29105"/>
                    <a:pt x="13897" y="29078"/>
                    <a:pt x="13789" y="29078"/>
                  </a:cubicBezTo>
                  <a:lnTo>
                    <a:pt x="13694" y="29078"/>
                  </a:lnTo>
                  <a:cubicBezTo>
                    <a:pt x="13667" y="29064"/>
                    <a:pt x="13667" y="29050"/>
                    <a:pt x="13640" y="29050"/>
                  </a:cubicBezTo>
                  <a:cubicBezTo>
                    <a:pt x="13640" y="29037"/>
                    <a:pt x="13626" y="29037"/>
                    <a:pt x="13626" y="29010"/>
                  </a:cubicBezTo>
                  <a:cubicBezTo>
                    <a:pt x="13599" y="28996"/>
                    <a:pt x="13586" y="28983"/>
                    <a:pt x="13599" y="28969"/>
                  </a:cubicBezTo>
                  <a:cubicBezTo>
                    <a:pt x="13640" y="28942"/>
                    <a:pt x="13653" y="28929"/>
                    <a:pt x="13653" y="28902"/>
                  </a:cubicBezTo>
                  <a:cubicBezTo>
                    <a:pt x="13667" y="28902"/>
                    <a:pt x="13694" y="28875"/>
                    <a:pt x="13708" y="28861"/>
                  </a:cubicBezTo>
                  <a:cubicBezTo>
                    <a:pt x="13721" y="28861"/>
                    <a:pt x="13735" y="28861"/>
                    <a:pt x="13762" y="28848"/>
                  </a:cubicBezTo>
                  <a:cubicBezTo>
                    <a:pt x="13802" y="28834"/>
                    <a:pt x="13870" y="28834"/>
                    <a:pt x="13856" y="28766"/>
                  </a:cubicBezTo>
                  <a:cubicBezTo>
                    <a:pt x="13897" y="28739"/>
                    <a:pt x="13897" y="28712"/>
                    <a:pt x="13870" y="28699"/>
                  </a:cubicBezTo>
                  <a:cubicBezTo>
                    <a:pt x="13870" y="28658"/>
                    <a:pt x="13856" y="28645"/>
                    <a:pt x="13870" y="28590"/>
                  </a:cubicBezTo>
                  <a:cubicBezTo>
                    <a:pt x="13897" y="28590"/>
                    <a:pt x="13924" y="28577"/>
                    <a:pt x="13924" y="28563"/>
                  </a:cubicBezTo>
                  <a:cubicBezTo>
                    <a:pt x="13938" y="28563"/>
                    <a:pt x="13938" y="28536"/>
                    <a:pt x="13965" y="28536"/>
                  </a:cubicBezTo>
                  <a:cubicBezTo>
                    <a:pt x="13992" y="28523"/>
                    <a:pt x="14005" y="28523"/>
                    <a:pt x="14046" y="28509"/>
                  </a:cubicBezTo>
                  <a:cubicBezTo>
                    <a:pt x="14100" y="28469"/>
                    <a:pt x="14059" y="28428"/>
                    <a:pt x="14032" y="28387"/>
                  </a:cubicBezTo>
                  <a:cubicBezTo>
                    <a:pt x="14005" y="28374"/>
                    <a:pt x="13992" y="28360"/>
                    <a:pt x="13978" y="28360"/>
                  </a:cubicBezTo>
                  <a:cubicBezTo>
                    <a:pt x="13965" y="28360"/>
                    <a:pt x="13938" y="28374"/>
                    <a:pt x="13924" y="28374"/>
                  </a:cubicBezTo>
                  <a:cubicBezTo>
                    <a:pt x="13910" y="28387"/>
                    <a:pt x="13897" y="28387"/>
                    <a:pt x="13870" y="28387"/>
                  </a:cubicBezTo>
                  <a:cubicBezTo>
                    <a:pt x="13870" y="28387"/>
                    <a:pt x="13856" y="28387"/>
                    <a:pt x="13843" y="28374"/>
                  </a:cubicBezTo>
                  <a:lnTo>
                    <a:pt x="13775" y="28239"/>
                  </a:lnTo>
                  <a:lnTo>
                    <a:pt x="13802" y="28239"/>
                  </a:lnTo>
                  <a:cubicBezTo>
                    <a:pt x="13869" y="28258"/>
                    <a:pt x="13923" y="28277"/>
                    <a:pt x="13963" y="28277"/>
                  </a:cubicBezTo>
                  <a:cubicBezTo>
                    <a:pt x="13979" y="28277"/>
                    <a:pt x="13993" y="28274"/>
                    <a:pt x="14005" y="28266"/>
                  </a:cubicBezTo>
                  <a:cubicBezTo>
                    <a:pt x="14059" y="28266"/>
                    <a:pt x="14100" y="28252"/>
                    <a:pt x="14168" y="28225"/>
                  </a:cubicBezTo>
                  <a:cubicBezTo>
                    <a:pt x="14195" y="28171"/>
                    <a:pt x="14195" y="28117"/>
                    <a:pt x="14195" y="28063"/>
                  </a:cubicBezTo>
                  <a:lnTo>
                    <a:pt x="14195" y="27968"/>
                  </a:lnTo>
                  <a:cubicBezTo>
                    <a:pt x="14195" y="27954"/>
                    <a:pt x="14181" y="27954"/>
                    <a:pt x="14181" y="27954"/>
                  </a:cubicBezTo>
                  <a:cubicBezTo>
                    <a:pt x="14168" y="27927"/>
                    <a:pt x="14168" y="27927"/>
                    <a:pt x="14181" y="27927"/>
                  </a:cubicBezTo>
                  <a:cubicBezTo>
                    <a:pt x="14181" y="27927"/>
                    <a:pt x="14195" y="27927"/>
                    <a:pt x="14195" y="27914"/>
                  </a:cubicBezTo>
                  <a:lnTo>
                    <a:pt x="14276" y="27914"/>
                  </a:lnTo>
                  <a:cubicBezTo>
                    <a:pt x="14384" y="27900"/>
                    <a:pt x="14479" y="27887"/>
                    <a:pt x="14587" y="27846"/>
                  </a:cubicBezTo>
                  <a:cubicBezTo>
                    <a:pt x="14641" y="27833"/>
                    <a:pt x="14682" y="27819"/>
                    <a:pt x="14749" y="27792"/>
                  </a:cubicBezTo>
                  <a:cubicBezTo>
                    <a:pt x="14790" y="27779"/>
                    <a:pt x="14817" y="27779"/>
                    <a:pt x="14817" y="27752"/>
                  </a:cubicBezTo>
                  <a:cubicBezTo>
                    <a:pt x="14858" y="27724"/>
                    <a:pt x="14885" y="27697"/>
                    <a:pt x="14871" y="27643"/>
                  </a:cubicBezTo>
                  <a:cubicBezTo>
                    <a:pt x="14885" y="27643"/>
                    <a:pt x="14912" y="27630"/>
                    <a:pt x="14912" y="27616"/>
                  </a:cubicBezTo>
                  <a:cubicBezTo>
                    <a:pt x="14993" y="27508"/>
                    <a:pt x="14993" y="27454"/>
                    <a:pt x="14871" y="27373"/>
                  </a:cubicBezTo>
                  <a:cubicBezTo>
                    <a:pt x="14858" y="27359"/>
                    <a:pt x="14858" y="27346"/>
                    <a:pt x="14858" y="27319"/>
                  </a:cubicBezTo>
                  <a:lnTo>
                    <a:pt x="14858" y="27305"/>
                  </a:lnTo>
                  <a:cubicBezTo>
                    <a:pt x="14871" y="27291"/>
                    <a:pt x="14871" y="27291"/>
                    <a:pt x="14858" y="27278"/>
                  </a:cubicBezTo>
                  <a:cubicBezTo>
                    <a:pt x="14858" y="27251"/>
                    <a:pt x="14844" y="27251"/>
                    <a:pt x="14804" y="27237"/>
                  </a:cubicBezTo>
                  <a:cubicBezTo>
                    <a:pt x="14804" y="27237"/>
                    <a:pt x="14722" y="27183"/>
                    <a:pt x="14682" y="27170"/>
                  </a:cubicBezTo>
                  <a:cubicBezTo>
                    <a:pt x="14709" y="27170"/>
                    <a:pt x="14709" y="27156"/>
                    <a:pt x="14722" y="27156"/>
                  </a:cubicBezTo>
                  <a:lnTo>
                    <a:pt x="14804" y="27156"/>
                  </a:lnTo>
                  <a:cubicBezTo>
                    <a:pt x="14817" y="27156"/>
                    <a:pt x="14817" y="27156"/>
                    <a:pt x="14844" y="27170"/>
                  </a:cubicBezTo>
                  <a:cubicBezTo>
                    <a:pt x="14871" y="27183"/>
                    <a:pt x="14885" y="27183"/>
                    <a:pt x="14925" y="27183"/>
                  </a:cubicBezTo>
                  <a:cubicBezTo>
                    <a:pt x="14970" y="27183"/>
                    <a:pt x="15016" y="27195"/>
                    <a:pt x="15061" y="27195"/>
                  </a:cubicBezTo>
                  <a:cubicBezTo>
                    <a:pt x="15083" y="27195"/>
                    <a:pt x="15106" y="27192"/>
                    <a:pt x="15128" y="27183"/>
                  </a:cubicBezTo>
                  <a:cubicBezTo>
                    <a:pt x="15291" y="27170"/>
                    <a:pt x="15331" y="27102"/>
                    <a:pt x="15399" y="26980"/>
                  </a:cubicBezTo>
                  <a:cubicBezTo>
                    <a:pt x="15412" y="26967"/>
                    <a:pt x="15426" y="26940"/>
                    <a:pt x="15453" y="26913"/>
                  </a:cubicBezTo>
                  <a:cubicBezTo>
                    <a:pt x="15467" y="26913"/>
                    <a:pt x="15480" y="26899"/>
                    <a:pt x="15480" y="26886"/>
                  </a:cubicBezTo>
                  <a:lnTo>
                    <a:pt x="15494" y="26872"/>
                  </a:lnTo>
                  <a:cubicBezTo>
                    <a:pt x="15534" y="26831"/>
                    <a:pt x="15548" y="26804"/>
                    <a:pt x="15561" y="26777"/>
                  </a:cubicBezTo>
                  <a:cubicBezTo>
                    <a:pt x="15615" y="26696"/>
                    <a:pt x="15670" y="26615"/>
                    <a:pt x="15764" y="26547"/>
                  </a:cubicBezTo>
                  <a:cubicBezTo>
                    <a:pt x="15805" y="26534"/>
                    <a:pt x="15818" y="26493"/>
                    <a:pt x="15818" y="26480"/>
                  </a:cubicBezTo>
                  <a:cubicBezTo>
                    <a:pt x="15886" y="26412"/>
                    <a:pt x="15900" y="26344"/>
                    <a:pt x="15940" y="26277"/>
                  </a:cubicBezTo>
                  <a:cubicBezTo>
                    <a:pt x="15954" y="26222"/>
                    <a:pt x="15967" y="26168"/>
                    <a:pt x="16008" y="26128"/>
                  </a:cubicBezTo>
                  <a:lnTo>
                    <a:pt x="16021" y="26101"/>
                  </a:lnTo>
                  <a:lnTo>
                    <a:pt x="16035" y="26087"/>
                  </a:lnTo>
                  <a:cubicBezTo>
                    <a:pt x="16075" y="26074"/>
                    <a:pt x="16089" y="26060"/>
                    <a:pt x="16089" y="26020"/>
                  </a:cubicBezTo>
                  <a:cubicBezTo>
                    <a:pt x="16211" y="25938"/>
                    <a:pt x="16197" y="25857"/>
                    <a:pt x="16157" y="25749"/>
                  </a:cubicBezTo>
                  <a:cubicBezTo>
                    <a:pt x="16143" y="25654"/>
                    <a:pt x="16103" y="25546"/>
                    <a:pt x="16211" y="25411"/>
                  </a:cubicBezTo>
                  <a:cubicBezTo>
                    <a:pt x="16265" y="25384"/>
                    <a:pt x="16292" y="25343"/>
                    <a:pt x="16333" y="25289"/>
                  </a:cubicBezTo>
                  <a:cubicBezTo>
                    <a:pt x="16360" y="25248"/>
                    <a:pt x="16414" y="25208"/>
                    <a:pt x="16468" y="25181"/>
                  </a:cubicBezTo>
                  <a:cubicBezTo>
                    <a:pt x="16508" y="25140"/>
                    <a:pt x="16576" y="25113"/>
                    <a:pt x="16630" y="25072"/>
                  </a:cubicBezTo>
                  <a:cubicBezTo>
                    <a:pt x="16738" y="25005"/>
                    <a:pt x="16833" y="24937"/>
                    <a:pt x="16955" y="24910"/>
                  </a:cubicBezTo>
                  <a:lnTo>
                    <a:pt x="17023" y="24910"/>
                  </a:lnTo>
                  <a:cubicBezTo>
                    <a:pt x="17036" y="24910"/>
                    <a:pt x="17077" y="24883"/>
                    <a:pt x="17090" y="24883"/>
                  </a:cubicBezTo>
                  <a:lnTo>
                    <a:pt x="17104" y="24883"/>
                  </a:lnTo>
                  <a:cubicBezTo>
                    <a:pt x="17117" y="24883"/>
                    <a:pt x="17117" y="24869"/>
                    <a:pt x="17117" y="24869"/>
                  </a:cubicBezTo>
                  <a:cubicBezTo>
                    <a:pt x="17158" y="24842"/>
                    <a:pt x="17171" y="24842"/>
                    <a:pt x="17185" y="24802"/>
                  </a:cubicBezTo>
                  <a:cubicBezTo>
                    <a:pt x="17212" y="24802"/>
                    <a:pt x="17226" y="24788"/>
                    <a:pt x="17226" y="24775"/>
                  </a:cubicBezTo>
                  <a:cubicBezTo>
                    <a:pt x="17239" y="24775"/>
                    <a:pt x="17253" y="24748"/>
                    <a:pt x="17280" y="24734"/>
                  </a:cubicBezTo>
                  <a:cubicBezTo>
                    <a:pt x="17293" y="24721"/>
                    <a:pt x="17320" y="24721"/>
                    <a:pt x="17320" y="24666"/>
                  </a:cubicBezTo>
                  <a:cubicBezTo>
                    <a:pt x="17361" y="24612"/>
                    <a:pt x="17374" y="24572"/>
                    <a:pt x="17388" y="24518"/>
                  </a:cubicBezTo>
                  <a:cubicBezTo>
                    <a:pt x="17415" y="24477"/>
                    <a:pt x="17415" y="24450"/>
                    <a:pt x="17429" y="24409"/>
                  </a:cubicBezTo>
                  <a:cubicBezTo>
                    <a:pt x="17442" y="24382"/>
                    <a:pt x="17483" y="24342"/>
                    <a:pt x="17483" y="24315"/>
                  </a:cubicBezTo>
                  <a:cubicBezTo>
                    <a:pt x="17564" y="24233"/>
                    <a:pt x="17564" y="24139"/>
                    <a:pt x="17577" y="24044"/>
                  </a:cubicBezTo>
                  <a:lnTo>
                    <a:pt x="17577" y="23963"/>
                  </a:lnTo>
                  <a:cubicBezTo>
                    <a:pt x="17632" y="23909"/>
                    <a:pt x="17645" y="23868"/>
                    <a:pt x="17645" y="23800"/>
                  </a:cubicBezTo>
                  <a:lnTo>
                    <a:pt x="17645" y="23733"/>
                  </a:lnTo>
                  <a:cubicBezTo>
                    <a:pt x="17645" y="23625"/>
                    <a:pt x="17659" y="23503"/>
                    <a:pt x="17632" y="23381"/>
                  </a:cubicBezTo>
                  <a:cubicBezTo>
                    <a:pt x="17618" y="23300"/>
                    <a:pt x="17591" y="23178"/>
                    <a:pt x="17645" y="23056"/>
                  </a:cubicBezTo>
                  <a:cubicBezTo>
                    <a:pt x="17659" y="23056"/>
                    <a:pt x="17686" y="23043"/>
                    <a:pt x="17699" y="23029"/>
                  </a:cubicBezTo>
                  <a:cubicBezTo>
                    <a:pt x="17767" y="22989"/>
                    <a:pt x="17780" y="22921"/>
                    <a:pt x="17794" y="22853"/>
                  </a:cubicBezTo>
                  <a:cubicBezTo>
                    <a:pt x="17794" y="22840"/>
                    <a:pt x="17794" y="22840"/>
                    <a:pt x="17821" y="22826"/>
                  </a:cubicBezTo>
                  <a:cubicBezTo>
                    <a:pt x="17835" y="22813"/>
                    <a:pt x="17848" y="22786"/>
                    <a:pt x="17835" y="22759"/>
                  </a:cubicBezTo>
                  <a:cubicBezTo>
                    <a:pt x="17862" y="22704"/>
                    <a:pt x="17862" y="22691"/>
                    <a:pt x="17902" y="22650"/>
                  </a:cubicBezTo>
                  <a:lnTo>
                    <a:pt x="17929" y="22623"/>
                  </a:lnTo>
                  <a:cubicBezTo>
                    <a:pt x="17983" y="22569"/>
                    <a:pt x="18051" y="22501"/>
                    <a:pt x="18092" y="22420"/>
                  </a:cubicBezTo>
                  <a:lnTo>
                    <a:pt x="18092" y="22407"/>
                  </a:lnTo>
                  <a:cubicBezTo>
                    <a:pt x="18119" y="22380"/>
                    <a:pt x="18132" y="22353"/>
                    <a:pt x="18159" y="22339"/>
                  </a:cubicBezTo>
                  <a:lnTo>
                    <a:pt x="18159" y="22312"/>
                  </a:lnTo>
                  <a:cubicBezTo>
                    <a:pt x="18210" y="22237"/>
                    <a:pt x="18236" y="22106"/>
                    <a:pt x="18237" y="21974"/>
                  </a:cubicBezTo>
                  <a:lnTo>
                    <a:pt x="18173" y="21974"/>
                  </a:lnTo>
                  <a:cubicBezTo>
                    <a:pt x="18134" y="21974"/>
                    <a:pt x="18095" y="21983"/>
                    <a:pt x="18059" y="21983"/>
                  </a:cubicBezTo>
                  <a:cubicBezTo>
                    <a:pt x="18032" y="21983"/>
                    <a:pt x="18007" y="21978"/>
                    <a:pt x="17983" y="21960"/>
                  </a:cubicBezTo>
                  <a:cubicBezTo>
                    <a:pt x="17970" y="21933"/>
                    <a:pt x="17956" y="21933"/>
                    <a:pt x="17943" y="21933"/>
                  </a:cubicBezTo>
                  <a:cubicBezTo>
                    <a:pt x="17916" y="21893"/>
                    <a:pt x="17889" y="21879"/>
                    <a:pt x="17848" y="21879"/>
                  </a:cubicBezTo>
                  <a:cubicBezTo>
                    <a:pt x="17835" y="21838"/>
                    <a:pt x="17821" y="21838"/>
                    <a:pt x="17807" y="21838"/>
                  </a:cubicBezTo>
                  <a:lnTo>
                    <a:pt x="17780" y="21838"/>
                  </a:lnTo>
                  <a:cubicBezTo>
                    <a:pt x="17685" y="21743"/>
                    <a:pt x="17580" y="21701"/>
                    <a:pt x="17455" y="21701"/>
                  </a:cubicBezTo>
                  <a:cubicBezTo>
                    <a:pt x="17438" y="21701"/>
                    <a:pt x="17420" y="21701"/>
                    <a:pt x="17402" y="21703"/>
                  </a:cubicBezTo>
                  <a:lnTo>
                    <a:pt x="17374" y="21703"/>
                  </a:lnTo>
                  <a:cubicBezTo>
                    <a:pt x="17361" y="21703"/>
                    <a:pt x="17347" y="21703"/>
                    <a:pt x="17334" y="21730"/>
                  </a:cubicBezTo>
                  <a:cubicBezTo>
                    <a:pt x="17293" y="21730"/>
                    <a:pt x="17266" y="21744"/>
                    <a:pt x="17226" y="21744"/>
                  </a:cubicBezTo>
                  <a:cubicBezTo>
                    <a:pt x="17192" y="21750"/>
                    <a:pt x="17158" y="21754"/>
                    <a:pt x="17122" y="21754"/>
                  </a:cubicBezTo>
                  <a:cubicBezTo>
                    <a:pt x="17087" y="21754"/>
                    <a:pt x="17050" y="21750"/>
                    <a:pt x="17009" y="21744"/>
                  </a:cubicBezTo>
                  <a:cubicBezTo>
                    <a:pt x="16996" y="21744"/>
                    <a:pt x="16969" y="21730"/>
                    <a:pt x="16941" y="21730"/>
                  </a:cubicBezTo>
                  <a:cubicBezTo>
                    <a:pt x="16902" y="21710"/>
                    <a:pt x="16862" y="21698"/>
                    <a:pt x="16828" y="21698"/>
                  </a:cubicBezTo>
                  <a:cubicBezTo>
                    <a:pt x="16815" y="21698"/>
                    <a:pt x="16803" y="21699"/>
                    <a:pt x="16793" y="21703"/>
                  </a:cubicBezTo>
                  <a:cubicBezTo>
                    <a:pt x="16752" y="21703"/>
                    <a:pt x="16725" y="21730"/>
                    <a:pt x="16698" y="21744"/>
                  </a:cubicBezTo>
                  <a:cubicBezTo>
                    <a:pt x="16684" y="21744"/>
                    <a:pt x="16671" y="21744"/>
                    <a:pt x="16671" y="21730"/>
                  </a:cubicBezTo>
                  <a:cubicBezTo>
                    <a:pt x="16617" y="21635"/>
                    <a:pt x="16536" y="21622"/>
                    <a:pt x="16427" y="21581"/>
                  </a:cubicBezTo>
                  <a:cubicBezTo>
                    <a:pt x="16414" y="21581"/>
                    <a:pt x="16387" y="21568"/>
                    <a:pt x="16360" y="21568"/>
                  </a:cubicBezTo>
                  <a:cubicBezTo>
                    <a:pt x="16283" y="21549"/>
                    <a:pt x="16200" y="21530"/>
                    <a:pt x="16114" y="21530"/>
                  </a:cubicBezTo>
                  <a:cubicBezTo>
                    <a:pt x="16079" y="21530"/>
                    <a:pt x="16043" y="21533"/>
                    <a:pt x="16008" y="21541"/>
                  </a:cubicBezTo>
                  <a:cubicBezTo>
                    <a:pt x="15994" y="21541"/>
                    <a:pt x="15981" y="21541"/>
                    <a:pt x="15954" y="21554"/>
                  </a:cubicBezTo>
                  <a:cubicBezTo>
                    <a:pt x="15954" y="21554"/>
                    <a:pt x="15940" y="21554"/>
                    <a:pt x="15940" y="21568"/>
                  </a:cubicBezTo>
                  <a:cubicBezTo>
                    <a:pt x="15927" y="21568"/>
                    <a:pt x="15927" y="21581"/>
                    <a:pt x="15913" y="21581"/>
                  </a:cubicBezTo>
                  <a:cubicBezTo>
                    <a:pt x="15886" y="21581"/>
                    <a:pt x="15886" y="21581"/>
                    <a:pt x="15872" y="21568"/>
                  </a:cubicBezTo>
                  <a:cubicBezTo>
                    <a:pt x="15859" y="21500"/>
                    <a:pt x="15805" y="21500"/>
                    <a:pt x="15751" y="21500"/>
                  </a:cubicBezTo>
                  <a:lnTo>
                    <a:pt x="15656" y="21500"/>
                  </a:lnTo>
                  <a:cubicBezTo>
                    <a:pt x="15588" y="21500"/>
                    <a:pt x="15521" y="21500"/>
                    <a:pt x="15480" y="21405"/>
                  </a:cubicBezTo>
                  <a:cubicBezTo>
                    <a:pt x="15480" y="21392"/>
                    <a:pt x="15480" y="21392"/>
                    <a:pt x="15507" y="21365"/>
                  </a:cubicBezTo>
                  <a:cubicBezTo>
                    <a:pt x="15521" y="21338"/>
                    <a:pt x="15534" y="21284"/>
                    <a:pt x="15534" y="21257"/>
                  </a:cubicBezTo>
                  <a:cubicBezTo>
                    <a:pt x="15534" y="21230"/>
                    <a:pt x="15507" y="21216"/>
                    <a:pt x="15480" y="21202"/>
                  </a:cubicBezTo>
                  <a:cubicBezTo>
                    <a:pt x="15439" y="21189"/>
                    <a:pt x="15412" y="21148"/>
                    <a:pt x="15385" y="21094"/>
                  </a:cubicBezTo>
                  <a:cubicBezTo>
                    <a:pt x="15385" y="21081"/>
                    <a:pt x="15372" y="21081"/>
                    <a:pt x="15372" y="21067"/>
                  </a:cubicBezTo>
                  <a:cubicBezTo>
                    <a:pt x="15345" y="21027"/>
                    <a:pt x="15331" y="21013"/>
                    <a:pt x="15318" y="20986"/>
                  </a:cubicBezTo>
                  <a:cubicBezTo>
                    <a:pt x="15277" y="20918"/>
                    <a:pt x="15264" y="20864"/>
                    <a:pt x="15196" y="20810"/>
                  </a:cubicBezTo>
                  <a:cubicBezTo>
                    <a:pt x="15182" y="20783"/>
                    <a:pt x="15142" y="20756"/>
                    <a:pt x="15115" y="20756"/>
                  </a:cubicBezTo>
                  <a:cubicBezTo>
                    <a:pt x="15074" y="20756"/>
                    <a:pt x="15061" y="20742"/>
                    <a:pt x="15047" y="20729"/>
                  </a:cubicBezTo>
                  <a:cubicBezTo>
                    <a:pt x="14993" y="20688"/>
                    <a:pt x="14979" y="20675"/>
                    <a:pt x="14925" y="20661"/>
                  </a:cubicBezTo>
                  <a:cubicBezTo>
                    <a:pt x="14752" y="20575"/>
                    <a:pt x="14588" y="20549"/>
                    <a:pt x="14432" y="20549"/>
                  </a:cubicBezTo>
                  <a:cubicBezTo>
                    <a:pt x="14393" y="20549"/>
                    <a:pt x="14354" y="20550"/>
                    <a:pt x="14316" y="20553"/>
                  </a:cubicBezTo>
                  <a:cubicBezTo>
                    <a:pt x="14289" y="20553"/>
                    <a:pt x="14249" y="20580"/>
                    <a:pt x="14222" y="20580"/>
                  </a:cubicBezTo>
                  <a:cubicBezTo>
                    <a:pt x="14195" y="20580"/>
                    <a:pt x="14195" y="20580"/>
                    <a:pt x="14181" y="20594"/>
                  </a:cubicBezTo>
                  <a:cubicBezTo>
                    <a:pt x="14154" y="20607"/>
                    <a:pt x="14127" y="20607"/>
                    <a:pt x="14100" y="20607"/>
                  </a:cubicBezTo>
                  <a:cubicBezTo>
                    <a:pt x="14086" y="20609"/>
                    <a:pt x="14072" y="20611"/>
                    <a:pt x="14060" y="20611"/>
                  </a:cubicBezTo>
                  <a:cubicBezTo>
                    <a:pt x="14004" y="20611"/>
                    <a:pt x="13969" y="20586"/>
                    <a:pt x="13924" y="20553"/>
                  </a:cubicBezTo>
                  <a:lnTo>
                    <a:pt x="13910" y="20539"/>
                  </a:lnTo>
                  <a:cubicBezTo>
                    <a:pt x="13897" y="20512"/>
                    <a:pt x="13856" y="20512"/>
                    <a:pt x="13829" y="20512"/>
                  </a:cubicBezTo>
                  <a:cubicBezTo>
                    <a:pt x="13816" y="20485"/>
                    <a:pt x="13789" y="20472"/>
                    <a:pt x="13775" y="20472"/>
                  </a:cubicBezTo>
                  <a:cubicBezTo>
                    <a:pt x="13748" y="20458"/>
                    <a:pt x="13721" y="20458"/>
                    <a:pt x="13721" y="20418"/>
                  </a:cubicBezTo>
                  <a:cubicBezTo>
                    <a:pt x="13708" y="20350"/>
                    <a:pt x="13653" y="20309"/>
                    <a:pt x="13559" y="20269"/>
                  </a:cubicBezTo>
                  <a:cubicBezTo>
                    <a:pt x="13518" y="20242"/>
                    <a:pt x="13491" y="20215"/>
                    <a:pt x="13410" y="20201"/>
                  </a:cubicBezTo>
                  <a:cubicBezTo>
                    <a:pt x="13302" y="20188"/>
                    <a:pt x="13220" y="20174"/>
                    <a:pt x="13180" y="20052"/>
                  </a:cubicBezTo>
                  <a:cubicBezTo>
                    <a:pt x="13180" y="20039"/>
                    <a:pt x="13166" y="20039"/>
                    <a:pt x="13153" y="20039"/>
                  </a:cubicBezTo>
                  <a:cubicBezTo>
                    <a:pt x="13139" y="20039"/>
                    <a:pt x="13139" y="20039"/>
                    <a:pt x="13139" y="20012"/>
                  </a:cubicBezTo>
                  <a:lnTo>
                    <a:pt x="13099" y="20012"/>
                  </a:lnTo>
                  <a:lnTo>
                    <a:pt x="13085" y="19998"/>
                  </a:lnTo>
                  <a:lnTo>
                    <a:pt x="13099" y="19998"/>
                  </a:lnTo>
                  <a:cubicBezTo>
                    <a:pt x="13180" y="19971"/>
                    <a:pt x="13166" y="19903"/>
                    <a:pt x="13166" y="19836"/>
                  </a:cubicBezTo>
                  <a:cubicBezTo>
                    <a:pt x="13166" y="19809"/>
                    <a:pt x="13166" y="19795"/>
                    <a:pt x="13153" y="19795"/>
                  </a:cubicBezTo>
                  <a:cubicBezTo>
                    <a:pt x="13146" y="19788"/>
                    <a:pt x="13136" y="19785"/>
                    <a:pt x="13126" y="19785"/>
                  </a:cubicBezTo>
                  <a:cubicBezTo>
                    <a:pt x="13116" y="19785"/>
                    <a:pt x="13105" y="19788"/>
                    <a:pt x="13099" y="19795"/>
                  </a:cubicBezTo>
                  <a:lnTo>
                    <a:pt x="13031" y="19795"/>
                  </a:lnTo>
                  <a:cubicBezTo>
                    <a:pt x="13001" y="19795"/>
                    <a:pt x="12971" y="19803"/>
                    <a:pt x="12963" y="19850"/>
                  </a:cubicBezTo>
                  <a:lnTo>
                    <a:pt x="12963" y="19850"/>
                  </a:lnTo>
                  <a:cubicBezTo>
                    <a:pt x="12963" y="19845"/>
                    <a:pt x="12963" y="19841"/>
                    <a:pt x="12963" y="19836"/>
                  </a:cubicBezTo>
                  <a:lnTo>
                    <a:pt x="12963" y="19809"/>
                  </a:lnTo>
                  <a:lnTo>
                    <a:pt x="12950" y="19809"/>
                  </a:lnTo>
                  <a:cubicBezTo>
                    <a:pt x="12896" y="19809"/>
                    <a:pt x="12882" y="19836"/>
                    <a:pt x="12828" y="19836"/>
                  </a:cubicBezTo>
                  <a:cubicBezTo>
                    <a:pt x="12787" y="19836"/>
                    <a:pt x="12774" y="19836"/>
                    <a:pt x="12760" y="19849"/>
                  </a:cubicBezTo>
                  <a:lnTo>
                    <a:pt x="12611" y="19849"/>
                  </a:lnTo>
                  <a:cubicBezTo>
                    <a:pt x="12557" y="19836"/>
                    <a:pt x="12517" y="19809"/>
                    <a:pt x="12503" y="19809"/>
                  </a:cubicBezTo>
                  <a:cubicBezTo>
                    <a:pt x="12476" y="19809"/>
                    <a:pt x="12476" y="19849"/>
                    <a:pt x="12449" y="19917"/>
                  </a:cubicBezTo>
                  <a:cubicBezTo>
                    <a:pt x="12449" y="19931"/>
                    <a:pt x="12436" y="19944"/>
                    <a:pt x="12409" y="19971"/>
                  </a:cubicBezTo>
                  <a:cubicBezTo>
                    <a:pt x="12354" y="19985"/>
                    <a:pt x="12314" y="19998"/>
                    <a:pt x="12287" y="20012"/>
                  </a:cubicBezTo>
                  <a:lnTo>
                    <a:pt x="12219" y="20012"/>
                  </a:lnTo>
                  <a:cubicBezTo>
                    <a:pt x="12179" y="19944"/>
                    <a:pt x="12138" y="19944"/>
                    <a:pt x="12097" y="19944"/>
                  </a:cubicBezTo>
                  <a:cubicBezTo>
                    <a:pt x="12084" y="19944"/>
                    <a:pt x="12070" y="19944"/>
                    <a:pt x="12070" y="19971"/>
                  </a:cubicBezTo>
                  <a:cubicBezTo>
                    <a:pt x="12043" y="19971"/>
                    <a:pt x="12030" y="19971"/>
                    <a:pt x="12030" y="19985"/>
                  </a:cubicBezTo>
                  <a:lnTo>
                    <a:pt x="12016" y="19985"/>
                  </a:lnTo>
                  <a:cubicBezTo>
                    <a:pt x="12003" y="19985"/>
                    <a:pt x="11976" y="19985"/>
                    <a:pt x="11948" y="19998"/>
                  </a:cubicBezTo>
                  <a:cubicBezTo>
                    <a:pt x="11935" y="20012"/>
                    <a:pt x="11894" y="20012"/>
                    <a:pt x="11881" y="20012"/>
                  </a:cubicBezTo>
                  <a:cubicBezTo>
                    <a:pt x="11840" y="20012"/>
                    <a:pt x="11827" y="20012"/>
                    <a:pt x="11813" y="19985"/>
                  </a:cubicBezTo>
                  <a:cubicBezTo>
                    <a:pt x="11732" y="19876"/>
                    <a:pt x="11664" y="19876"/>
                    <a:pt x="11597" y="19876"/>
                  </a:cubicBezTo>
                  <a:cubicBezTo>
                    <a:pt x="11543" y="19876"/>
                    <a:pt x="11502" y="19876"/>
                    <a:pt x="11475" y="19836"/>
                  </a:cubicBezTo>
                  <a:cubicBezTo>
                    <a:pt x="11465" y="19794"/>
                    <a:pt x="11438" y="19777"/>
                    <a:pt x="11415" y="19777"/>
                  </a:cubicBezTo>
                  <a:cubicBezTo>
                    <a:pt x="11407" y="19777"/>
                    <a:pt x="11400" y="19778"/>
                    <a:pt x="11394" y="19782"/>
                  </a:cubicBezTo>
                  <a:cubicBezTo>
                    <a:pt x="11353" y="19782"/>
                    <a:pt x="11340" y="19809"/>
                    <a:pt x="11340" y="19863"/>
                  </a:cubicBezTo>
                  <a:cubicBezTo>
                    <a:pt x="11340" y="19917"/>
                    <a:pt x="11299" y="19944"/>
                    <a:pt x="11285" y="19971"/>
                  </a:cubicBezTo>
                  <a:lnTo>
                    <a:pt x="11258" y="19998"/>
                  </a:lnTo>
                  <a:cubicBezTo>
                    <a:pt x="11231" y="19998"/>
                    <a:pt x="11218" y="20012"/>
                    <a:pt x="11204" y="20039"/>
                  </a:cubicBezTo>
                  <a:lnTo>
                    <a:pt x="11191" y="20052"/>
                  </a:lnTo>
                  <a:lnTo>
                    <a:pt x="11164" y="20052"/>
                  </a:lnTo>
                  <a:cubicBezTo>
                    <a:pt x="11150" y="20039"/>
                    <a:pt x="11150" y="20012"/>
                    <a:pt x="11150" y="19998"/>
                  </a:cubicBezTo>
                  <a:cubicBezTo>
                    <a:pt x="11150" y="19985"/>
                    <a:pt x="11164" y="19971"/>
                    <a:pt x="11191" y="19944"/>
                  </a:cubicBezTo>
                  <a:cubicBezTo>
                    <a:pt x="11204" y="19931"/>
                    <a:pt x="11231" y="19890"/>
                    <a:pt x="11231" y="19863"/>
                  </a:cubicBezTo>
                  <a:cubicBezTo>
                    <a:pt x="11231" y="19849"/>
                    <a:pt x="11218" y="19809"/>
                    <a:pt x="11204" y="19795"/>
                  </a:cubicBezTo>
                  <a:cubicBezTo>
                    <a:pt x="11164" y="19755"/>
                    <a:pt x="11137" y="19755"/>
                    <a:pt x="11096" y="19755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6"/>
            <p:cNvSpPr/>
            <p:nvPr/>
          </p:nvSpPr>
          <p:spPr>
            <a:xfrm>
              <a:off x="1869640" y="3390817"/>
              <a:ext cx="155163" cy="132232"/>
            </a:xfrm>
            <a:custGeom>
              <a:avLst/>
              <a:gdLst/>
              <a:ahLst/>
              <a:cxnLst/>
              <a:rect l="l" t="t" r="r" b="b"/>
              <a:pathLst>
                <a:path w="2463" h="2099" extrusionOk="0">
                  <a:moveTo>
                    <a:pt x="0" y="1"/>
                  </a:moveTo>
                  <a:lnTo>
                    <a:pt x="0" y="41"/>
                  </a:lnTo>
                  <a:cubicBezTo>
                    <a:pt x="582" y="799"/>
                    <a:pt x="1421" y="1489"/>
                    <a:pt x="2436" y="2098"/>
                  </a:cubicBezTo>
                  <a:cubicBezTo>
                    <a:pt x="2436" y="2098"/>
                    <a:pt x="2449" y="2098"/>
                    <a:pt x="2449" y="2085"/>
                  </a:cubicBezTo>
                  <a:cubicBezTo>
                    <a:pt x="2463" y="2071"/>
                    <a:pt x="2463" y="2044"/>
                    <a:pt x="2449" y="2044"/>
                  </a:cubicBezTo>
                  <a:cubicBezTo>
                    <a:pt x="1448" y="1435"/>
                    <a:pt x="623" y="759"/>
                    <a:pt x="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6"/>
            <p:cNvSpPr/>
            <p:nvPr/>
          </p:nvSpPr>
          <p:spPr>
            <a:xfrm>
              <a:off x="1925898" y="3182859"/>
              <a:ext cx="1337500" cy="445833"/>
            </a:xfrm>
            <a:custGeom>
              <a:avLst/>
              <a:gdLst/>
              <a:ahLst/>
              <a:cxnLst/>
              <a:rect l="l" t="t" r="r" b="b"/>
              <a:pathLst>
                <a:path w="21231" h="7077" extrusionOk="0">
                  <a:moveTo>
                    <a:pt x="14" y="0"/>
                  </a:moveTo>
                  <a:cubicBezTo>
                    <a:pt x="0" y="0"/>
                    <a:pt x="0" y="14"/>
                    <a:pt x="0" y="14"/>
                  </a:cubicBezTo>
                  <a:cubicBezTo>
                    <a:pt x="14" y="3221"/>
                    <a:pt x="1110" y="5643"/>
                    <a:pt x="3085" y="6833"/>
                  </a:cubicBezTo>
                  <a:cubicBezTo>
                    <a:pt x="3099" y="6847"/>
                    <a:pt x="3109" y="6854"/>
                    <a:pt x="3116" y="6854"/>
                  </a:cubicBezTo>
                  <a:cubicBezTo>
                    <a:pt x="3123" y="6854"/>
                    <a:pt x="3126" y="6847"/>
                    <a:pt x="3126" y="6833"/>
                  </a:cubicBezTo>
                  <a:cubicBezTo>
                    <a:pt x="3139" y="6820"/>
                    <a:pt x="3139" y="6806"/>
                    <a:pt x="3126" y="6806"/>
                  </a:cubicBezTo>
                  <a:cubicBezTo>
                    <a:pt x="1164" y="5616"/>
                    <a:pt x="81" y="3234"/>
                    <a:pt x="68" y="68"/>
                  </a:cubicBezTo>
                  <a:lnTo>
                    <a:pt x="68" y="68"/>
                  </a:lnTo>
                  <a:cubicBezTo>
                    <a:pt x="2985" y="1821"/>
                    <a:pt x="6885" y="2701"/>
                    <a:pt x="10796" y="2701"/>
                  </a:cubicBezTo>
                  <a:cubicBezTo>
                    <a:pt x="14522" y="2701"/>
                    <a:pt x="18258" y="1902"/>
                    <a:pt x="21163" y="298"/>
                  </a:cubicBezTo>
                  <a:lnTo>
                    <a:pt x="21163" y="298"/>
                  </a:lnTo>
                  <a:cubicBezTo>
                    <a:pt x="21176" y="3505"/>
                    <a:pt x="20107" y="5913"/>
                    <a:pt x="18186" y="7023"/>
                  </a:cubicBezTo>
                  <a:lnTo>
                    <a:pt x="18186" y="7063"/>
                  </a:lnTo>
                  <a:cubicBezTo>
                    <a:pt x="18186" y="7077"/>
                    <a:pt x="18200" y="7077"/>
                    <a:pt x="18200" y="7077"/>
                  </a:cubicBezTo>
                  <a:cubicBezTo>
                    <a:pt x="20148" y="5940"/>
                    <a:pt x="21231" y="3518"/>
                    <a:pt x="21190" y="244"/>
                  </a:cubicBezTo>
                  <a:lnTo>
                    <a:pt x="21176" y="230"/>
                  </a:lnTo>
                  <a:lnTo>
                    <a:pt x="21163" y="230"/>
                  </a:lnTo>
                  <a:cubicBezTo>
                    <a:pt x="18261" y="1846"/>
                    <a:pt x="14522" y="2649"/>
                    <a:pt x="10791" y="2649"/>
                  </a:cubicBezTo>
                  <a:cubicBezTo>
                    <a:pt x="6869" y="2649"/>
                    <a:pt x="2954" y="1762"/>
                    <a:pt x="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6"/>
            <p:cNvSpPr/>
            <p:nvPr/>
          </p:nvSpPr>
          <p:spPr>
            <a:xfrm>
              <a:off x="2020522" y="3519965"/>
              <a:ext cx="1154240" cy="147099"/>
            </a:xfrm>
            <a:custGeom>
              <a:avLst/>
              <a:gdLst/>
              <a:ahLst/>
              <a:cxnLst/>
              <a:rect l="l" t="t" r="r" b="b"/>
              <a:pathLst>
                <a:path w="18322" h="2335" extrusionOk="0">
                  <a:moveTo>
                    <a:pt x="29" y="1"/>
                  </a:moveTo>
                  <a:cubicBezTo>
                    <a:pt x="20" y="1"/>
                    <a:pt x="14" y="8"/>
                    <a:pt x="14" y="21"/>
                  </a:cubicBezTo>
                  <a:cubicBezTo>
                    <a:pt x="0" y="35"/>
                    <a:pt x="0" y="48"/>
                    <a:pt x="14" y="48"/>
                  </a:cubicBezTo>
                  <a:cubicBezTo>
                    <a:pt x="2544" y="1577"/>
                    <a:pt x="5927" y="2335"/>
                    <a:pt x="9310" y="2335"/>
                  </a:cubicBezTo>
                  <a:cubicBezTo>
                    <a:pt x="12557" y="2335"/>
                    <a:pt x="15777" y="1645"/>
                    <a:pt x="18321" y="238"/>
                  </a:cubicBezTo>
                  <a:lnTo>
                    <a:pt x="18321" y="197"/>
                  </a:lnTo>
                  <a:lnTo>
                    <a:pt x="18281" y="197"/>
                  </a:lnTo>
                  <a:cubicBezTo>
                    <a:pt x="15783" y="1598"/>
                    <a:pt x="12552" y="2292"/>
                    <a:pt x="9327" y="2292"/>
                  </a:cubicBezTo>
                  <a:cubicBezTo>
                    <a:pt x="5948" y="2292"/>
                    <a:pt x="2574" y="1530"/>
                    <a:pt x="54" y="21"/>
                  </a:cubicBezTo>
                  <a:cubicBezTo>
                    <a:pt x="48" y="8"/>
                    <a:pt x="37" y="1"/>
                    <a:pt x="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6"/>
            <p:cNvSpPr/>
            <p:nvPr/>
          </p:nvSpPr>
          <p:spPr>
            <a:xfrm>
              <a:off x="2349563" y="3331158"/>
              <a:ext cx="108293" cy="407531"/>
            </a:xfrm>
            <a:custGeom>
              <a:avLst/>
              <a:gdLst/>
              <a:ahLst/>
              <a:cxnLst/>
              <a:rect l="l" t="t" r="r" b="b"/>
              <a:pathLst>
                <a:path w="1719" h="6469" extrusionOk="0">
                  <a:moveTo>
                    <a:pt x="27" y="1"/>
                  </a:moveTo>
                  <a:cubicBezTo>
                    <a:pt x="27" y="1"/>
                    <a:pt x="0" y="1"/>
                    <a:pt x="0" y="14"/>
                  </a:cubicBezTo>
                  <a:cubicBezTo>
                    <a:pt x="27" y="3911"/>
                    <a:pt x="636" y="6266"/>
                    <a:pt x="1692" y="6469"/>
                  </a:cubicBezTo>
                  <a:cubicBezTo>
                    <a:pt x="1692" y="6469"/>
                    <a:pt x="1719" y="6469"/>
                    <a:pt x="1719" y="6428"/>
                  </a:cubicBezTo>
                  <a:cubicBezTo>
                    <a:pt x="1719" y="6428"/>
                    <a:pt x="1719" y="6414"/>
                    <a:pt x="1692" y="6414"/>
                  </a:cubicBezTo>
                  <a:cubicBezTo>
                    <a:pt x="663" y="6225"/>
                    <a:pt x="54" y="3830"/>
                    <a:pt x="41" y="14"/>
                  </a:cubicBezTo>
                  <a:cubicBezTo>
                    <a:pt x="41" y="14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6"/>
            <p:cNvSpPr/>
            <p:nvPr/>
          </p:nvSpPr>
          <p:spPr>
            <a:xfrm>
              <a:off x="2735682" y="3336260"/>
              <a:ext cx="93866" cy="405011"/>
            </a:xfrm>
            <a:custGeom>
              <a:avLst/>
              <a:gdLst/>
              <a:ahLst/>
              <a:cxnLst/>
              <a:rect l="l" t="t" r="r" b="b"/>
              <a:pathLst>
                <a:path w="1490" h="6429" extrusionOk="0">
                  <a:moveTo>
                    <a:pt x="1476" y="1"/>
                  </a:moveTo>
                  <a:cubicBezTo>
                    <a:pt x="1476" y="1"/>
                    <a:pt x="1449" y="1"/>
                    <a:pt x="1449" y="28"/>
                  </a:cubicBezTo>
                  <a:cubicBezTo>
                    <a:pt x="1449" y="2842"/>
                    <a:pt x="1178" y="4913"/>
                    <a:pt x="677" y="5846"/>
                  </a:cubicBezTo>
                  <a:cubicBezTo>
                    <a:pt x="488" y="6198"/>
                    <a:pt x="271" y="6388"/>
                    <a:pt x="14" y="6401"/>
                  </a:cubicBezTo>
                  <a:cubicBezTo>
                    <a:pt x="14" y="6401"/>
                    <a:pt x="1" y="6401"/>
                    <a:pt x="1" y="6415"/>
                  </a:cubicBezTo>
                  <a:cubicBezTo>
                    <a:pt x="1" y="6415"/>
                    <a:pt x="1" y="6428"/>
                    <a:pt x="14" y="6428"/>
                  </a:cubicBezTo>
                  <a:cubicBezTo>
                    <a:pt x="285" y="6428"/>
                    <a:pt x="529" y="6225"/>
                    <a:pt x="704" y="5860"/>
                  </a:cubicBezTo>
                  <a:cubicBezTo>
                    <a:pt x="1219" y="4926"/>
                    <a:pt x="1489" y="2842"/>
                    <a:pt x="1489" y="28"/>
                  </a:cubicBezTo>
                  <a:cubicBezTo>
                    <a:pt x="1489" y="28"/>
                    <a:pt x="1489" y="1"/>
                    <a:pt x="14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6"/>
            <p:cNvSpPr/>
            <p:nvPr/>
          </p:nvSpPr>
          <p:spPr>
            <a:xfrm>
              <a:off x="3171317" y="3404929"/>
              <a:ext cx="165431" cy="130027"/>
            </a:xfrm>
            <a:custGeom>
              <a:avLst/>
              <a:gdLst/>
              <a:ahLst/>
              <a:cxnLst/>
              <a:rect l="l" t="t" r="r" b="b"/>
              <a:pathLst>
                <a:path w="2626" h="2064" extrusionOk="0">
                  <a:moveTo>
                    <a:pt x="2581" y="0"/>
                  </a:moveTo>
                  <a:cubicBezTo>
                    <a:pt x="2574" y="0"/>
                    <a:pt x="2571" y="7"/>
                    <a:pt x="2571" y="20"/>
                  </a:cubicBezTo>
                  <a:cubicBezTo>
                    <a:pt x="1908" y="765"/>
                    <a:pt x="1056" y="1414"/>
                    <a:pt x="0" y="2009"/>
                  </a:cubicBezTo>
                  <a:lnTo>
                    <a:pt x="0" y="2050"/>
                  </a:lnTo>
                  <a:cubicBezTo>
                    <a:pt x="0" y="2064"/>
                    <a:pt x="14" y="2064"/>
                    <a:pt x="14" y="2064"/>
                  </a:cubicBezTo>
                  <a:cubicBezTo>
                    <a:pt x="1083" y="1482"/>
                    <a:pt x="1949" y="792"/>
                    <a:pt x="2612" y="47"/>
                  </a:cubicBezTo>
                  <a:cubicBezTo>
                    <a:pt x="2625" y="34"/>
                    <a:pt x="2625" y="20"/>
                    <a:pt x="2612" y="20"/>
                  </a:cubicBezTo>
                  <a:cubicBezTo>
                    <a:pt x="2598" y="7"/>
                    <a:pt x="2588" y="0"/>
                    <a:pt x="25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6"/>
            <p:cNvSpPr/>
            <p:nvPr/>
          </p:nvSpPr>
          <p:spPr>
            <a:xfrm>
              <a:off x="2276233" y="1867825"/>
              <a:ext cx="674325" cy="86685"/>
            </a:xfrm>
            <a:custGeom>
              <a:avLst/>
              <a:gdLst/>
              <a:ahLst/>
              <a:cxnLst/>
              <a:rect l="l" t="t" r="r" b="b"/>
              <a:pathLst>
                <a:path w="10704" h="1376" extrusionOk="0">
                  <a:moveTo>
                    <a:pt x="5259" y="0"/>
                  </a:moveTo>
                  <a:cubicBezTo>
                    <a:pt x="3366" y="0"/>
                    <a:pt x="1470" y="407"/>
                    <a:pt x="1" y="1227"/>
                  </a:cubicBezTo>
                  <a:lnTo>
                    <a:pt x="1" y="1254"/>
                  </a:lnTo>
                  <a:lnTo>
                    <a:pt x="41" y="1254"/>
                  </a:lnTo>
                  <a:cubicBezTo>
                    <a:pt x="1497" y="450"/>
                    <a:pt x="3374" y="51"/>
                    <a:pt x="5250" y="51"/>
                  </a:cubicBezTo>
                  <a:cubicBezTo>
                    <a:pt x="7227" y="51"/>
                    <a:pt x="9204" y="494"/>
                    <a:pt x="10690" y="1376"/>
                  </a:cubicBezTo>
                  <a:cubicBezTo>
                    <a:pt x="10690" y="1376"/>
                    <a:pt x="10704" y="1376"/>
                    <a:pt x="10690" y="1362"/>
                  </a:cubicBezTo>
                  <a:cubicBezTo>
                    <a:pt x="10704" y="1335"/>
                    <a:pt x="10704" y="1322"/>
                    <a:pt x="10690" y="1322"/>
                  </a:cubicBezTo>
                  <a:cubicBezTo>
                    <a:pt x="9211" y="444"/>
                    <a:pt x="7236" y="0"/>
                    <a:pt x="52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6"/>
            <p:cNvSpPr/>
            <p:nvPr/>
          </p:nvSpPr>
          <p:spPr>
            <a:xfrm>
              <a:off x="1740052" y="2275426"/>
              <a:ext cx="281347" cy="472733"/>
            </a:xfrm>
            <a:custGeom>
              <a:avLst/>
              <a:gdLst/>
              <a:ahLst/>
              <a:cxnLst/>
              <a:rect l="l" t="t" r="r" b="b"/>
              <a:pathLst>
                <a:path w="4466" h="7504" extrusionOk="0">
                  <a:moveTo>
                    <a:pt x="1470" y="0"/>
                  </a:moveTo>
                  <a:cubicBezTo>
                    <a:pt x="1465" y="0"/>
                    <a:pt x="1462" y="7"/>
                    <a:pt x="1462" y="21"/>
                  </a:cubicBezTo>
                  <a:cubicBezTo>
                    <a:pt x="0" y="2659"/>
                    <a:pt x="1137" y="5514"/>
                    <a:pt x="4452" y="7503"/>
                  </a:cubicBezTo>
                  <a:cubicBezTo>
                    <a:pt x="4466" y="7490"/>
                    <a:pt x="4466" y="7476"/>
                    <a:pt x="4452" y="7476"/>
                  </a:cubicBezTo>
                  <a:cubicBezTo>
                    <a:pt x="1191" y="5514"/>
                    <a:pt x="55" y="2659"/>
                    <a:pt x="1489" y="48"/>
                  </a:cubicBezTo>
                  <a:cubicBezTo>
                    <a:pt x="1516" y="34"/>
                    <a:pt x="1516" y="21"/>
                    <a:pt x="1489" y="21"/>
                  </a:cubicBezTo>
                  <a:cubicBezTo>
                    <a:pt x="1482" y="7"/>
                    <a:pt x="1475" y="0"/>
                    <a:pt x="14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6"/>
            <p:cNvSpPr/>
            <p:nvPr/>
          </p:nvSpPr>
          <p:spPr>
            <a:xfrm>
              <a:off x="2127934" y="1945944"/>
              <a:ext cx="151761" cy="391340"/>
            </a:xfrm>
            <a:custGeom>
              <a:avLst/>
              <a:gdLst/>
              <a:ahLst/>
              <a:cxnLst/>
              <a:rect l="l" t="t" r="r" b="b"/>
              <a:pathLst>
                <a:path w="2409" h="6212" extrusionOk="0">
                  <a:moveTo>
                    <a:pt x="2368" y="1"/>
                  </a:moveTo>
                  <a:cubicBezTo>
                    <a:pt x="880" y="826"/>
                    <a:pt x="54" y="1936"/>
                    <a:pt x="41" y="3126"/>
                  </a:cubicBezTo>
                  <a:cubicBezTo>
                    <a:pt x="0" y="4276"/>
                    <a:pt x="771" y="5386"/>
                    <a:pt x="2152" y="6211"/>
                  </a:cubicBezTo>
                  <a:lnTo>
                    <a:pt x="2192" y="6211"/>
                  </a:lnTo>
                  <a:cubicBezTo>
                    <a:pt x="2206" y="6198"/>
                    <a:pt x="2206" y="6171"/>
                    <a:pt x="2192" y="6171"/>
                  </a:cubicBezTo>
                  <a:cubicBezTo>
                    <a:pt x="812" y="5345"/>
                    <a:pt x="68" y="4263"/>
                    <a:pt x="95" y="3126"/>
                  </a:cubicBezTo>
                  <a:cubicBezTo>
                    <a:pt x="122" y="1963"/>
                    <a:pt x="934" y="853"/>
                    <a:pt x="2409" y="41"/>
                  </a:cubicBezTo>
                  <a:lnTo>
                    <a:pt x="24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6"/>
            <p:cNvSpPr/>
            <p:nvPr/>
          </p:nvSpPr>
          <p:spPr>
            <a:xfrm>
              <a:off x="1690598" y="2038867"/>
              <a:ext cx="917307" cy="899352"/>
            </a:xfrm>
            <a:custGeom>
              <a:avLst/>
              <a:gdLst/>
              <a:ahLst/>
              <a:cxnLst/>
              <a:rect l="l" t="t" r="r" b="b"/>
              <a:pathLst>
                <a:path w="14561" h="14276" extrusionOk="0">
                  <a:moveTo>
                    <a:pt x="14547" y="1"/>
                  </a:moveTo>
                  <a:cubicBezTo>
                    <a:pt x="10650" y="542"/>
                    <a:pt x="6996" y="2328"/>
                    <a:pt x="4263" y="5021"/>
                  </a:cubicBezTo>
                  <a:cubicBezTo>
                    <a:pt x="1516" y="7713"/>
                    <a:pt x="1" y="10988"/>
                    <a:pt x="14" y="14262"/>
                  </a:cubicBezTo>
                  <a:cubicBezTo>
                    <a:pt x="14" y="14262"/>
                    <a:pt x="14" y="14276"/>
                    <a:pt x="28" y="14276"/>
                  </a:cubicBezTo>
                  <a:cubicBezTo>
                    <a:pt x="41" y="14276"/>
                    <a:pt x="41" y="14262"/>
                    <a:pt x="41" y="14262"/>
                  </a:cubicBezTo>
                  <a:cubicBezTo>
                    <a:pt x="28" y="7537"/>
                    <a:pt x="6536" y="1164"/>
                    <a:pt x="14547" y="28"/>
                  </a:cubicBezTo>
                  <a:cubicBezTo>
                    <a:pt x="14560" y="28"/>
                    <a:pt x="14560" y="28"/>
                    <a:pt x="14560" y="14"/>
                  </a:cubicBezTo>
                  <a:cubicBezTo>
                    <a:pt x="14560" y="1"/>
                    <a:pt x="14560" y="1"/>
                    <a:pt x="14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6"/>
            <p:cNvSpPr/>
            <p:nvPr/>
          </p:nvSpPr>
          <p:spPr>
            <a:xfrm>
              <a:off x="1925898" y="2037985"/>
              <a:ext cx="1334917" cy="1315388"/>
            </a:xfrm>
            <a:custGeom>
              <a:avLst/>
              <a:gdLst/>
              <a:ahLst/>
              <a:cxnLst/>
              <a:rect l="l" t="t" r="r" b="b"/>
              <a:pathLst>
                <a:path w="21190" h="20880" extrusionOk="0">
                  <a:moveTo>
                    <a:pt x="10785" y="42"/>
                  </a:moveTo>
                  <a:cubicBezTo>
                    <a:pt x="16495" y="3478"/>
                    <a:pt x="21136" y="11719"/>
                    <a:pt x="21163" y="18430"/>
                  </a:cubicBezTo>
                  <a:cubicBezTo>
                    <a:pt x="18265" y="20041"/>
                    <a:pt x="14529" y="20840"/>
                    <a:pt x="10801" y="20840"/>
                  </a:cubicBezTo>
                  <a:cubicBezTo>
                    <a:pt x="6889" y="20840"/>
                    <a:pt x="2985" y="19960"/>
                    <a:pt x="68" y="18214"/>
                  </a:cubicBezTo>
                  <a:cubicBezTo>
                    <a:pt x="54" y="11516"/>
                    <a:pt x="4871" y="3357"/>
                    <a:pt x="10785" y="42"/>
                  </a:cubicBezTo>
                  <a:close/>
                  <a:moveTo>
                    <a:pt x="10771" y="1"/>
                  </a:moveTo>
                  <a:cubicBezTo>
                    <a:pt x="4817" y="3330"/>
                    <a:pt x="0" y="11502"/>
                    <a:pt x="14" y="18227"/>
                  </a:cubicBezTo>
                  <a:lnTo>
                    <a:pt x="27" y="18241"/>
                  </a:lnTo>
                  <a:cubicBezTo>
                    <a:pt x="2964" y="20000"/>
                    <a:pt x="6861" y="20879"/>
                    <a:pt x="10785" y="20879"/>
                  </a:cubicBezTo>
                  <a:cubicBezTo>
                    <a:pt x="14533" y="20879"/>
                    <a:pt x="18281" y="20095"/>
                    <a:pt x="21176" y="18444"/>
                  </a:cubicBezTo>
                  <a:cubicBezTo>
                    <a:pt x="21190" y="18444"/>
                    <a:pt x="21190" y="18430"/>
                    <a:pt x="21190" y="18430"/>
                  </a:cubicBezTo>
                  <a:cubicBezTo>
                    <a:pt x="21176" y="11705"/>
                    <a:pt x="16508" y="3424"/>
                    <a:pt x="10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6"/>
            <p:cNvSpPr/>
            <p:nvPr/>
          </p:nvSpPr>
          <p:spPr>
            <a:xfrm>
              <a:off x="2018821" y="2745774"/>
              <a:ext cx="1153358" cy="146469"/>
            </a:xfrm>
            <a:custGeom>
              <a:avLst/>
              <a:gdLst/>
              <a:ahLst/>
              <a:cxnLst/>
              <a:rect l="l" t="t" r="r" b="b"/>
              <a:pathLst>
                <a:path w="18308" h="2325" extrusionOk="0">
                  <a:moveTo>
                    <a:pt x="22" y="0"/>
                  </a:moveTo>
                  <a:cubicBezTo>
                    <a:pt x="17" y="0"/>
                    <a:pt x="14" y="4"/>
                    <a:pt x="14" y="10"/>
                  </a:cubicBezTo>
                  <a:cubicBezTo>
                    <a:pt x="0" y="24"/>
                    <a:pt x="0" y="37"/>
                    <a:pt x="14" y="37"/>
                  </a:cubicBezTo>
                  <a:cubicBezTo>
                    <a:pt x="2530" y="1566"/>
                    <a:pt x="5913" y="2324"/>
                    <a:pt x="9296" y="2324"/>
                  </a:cubicBezTo>
                  <a:cubicBezTo>
                    <a:pt x="12543" y="2324"/>
                    <a:pt x="15777" y="1621"/>
                    <a:pt x="18308" y="227"/>
                  </a:cubicBezTo>
                  <a:lnTo>
                    <a:pt x="18308" y="200"/>
                  </a:lnTo>
                  <a:lnTo>
                    <a:pt x="18281" y="200"/>
                  </a:lnTo>
                  <a:cubicBezTo>
                    <a:pt x="15776" y="1594"/>
                    <a:pt x="12542" y="2288"/>
                    <a:pt x="9315" y="2288"/>
                  </a:cubicBezTo>
                  <a:cubicBezTo>
                    <a:pt x="5934" y="2288"/>
                    <a:pt x="2561" y="1526"/>
                    <a:pt x="41" y="10"/>
                  </a:cubicBezTo>
                  <a:cubicBezTo>
                    <a:pt x="34" y="4"/>
                    <a:pt x="27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6"/>
            <p:cNvSpPr/>
            <p:nvPr/>
          </p:nvSpPr>
          <p:spPr>
            <a:xfrm>
              <a:off x="2262625" y="2333196"/>
              <a:ext cx="675144" cy="86748"/>
            </a:xfrm>
            <a:custGeom>
              <a:avLst/>
              <a:gdLst/>
              <a:ahLst/>
              <a:cxnLst/>
              <a:rect l="l" t="t" r="r" b="b"/>
              <a:pathLst>
                <a:path w="10717" h="1377" extrusionOk="0">
                  <a:moveTo>
                    <a:pt x="24" y="0"/>
                  </a:moveTo>
                  <a:cubicBezTo>
                    <a:pt x="17" y="0"/>
                    <a:pt x="14" y="4"/>
                    <a:pt x="14" y="10"/>
                  </a:cubicBezTo>
                  <a:cubicBezTo>
                    <a:pt x="0" y="24"/>
                    <a:pt x="0" y="37"/>
                    <a:pt x="14" y="37"/>
                  </a:cubicBezTo>
                  <a:cubicBezTo>
                    <a:pt x="1488" y="944"/>
                    <a:pt x="3464" y="1377"/>
                    <a:pt x="5440" y="1377"/>
                  </a:cubicBezTo>
                  <a:cubicBezTo>
                    <a:pt x="7320" y="1377"/>
                    <a:pt x="9228" y="971"/>
                    <a:pt x="10717" y="146"/>
                  </a:cubicBezTo>
                  <a:lnTo>
                    <a:pt x="10717" y="105"/>
                  </a:lnTo>
                  <a:lnTo>
                    <a:pt x="10690" y="105"/>
                  </a:lnTo>
                  <a:cubicBezTo>
                    <a:pt x="9227" y="926"/>
                    <a:pt x="7338" y="1332"/>
                    <a:pt x="5453" y="1332"/>
                  </a:cubicBezTo>
                  <a:cubicBezTo>
                    <a:pt x="3484" y="1332"/>
                    <a:pt x="1520" y="888"/>
                    <a:pt x="54" y="10"/>
                  </a:cubicBezTo>
                  <a:cubicBezTo>
                    <a:pt x="41" y="4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2348681" y="2038867"/>
              <a:ext cx="260054" cy="1295733"/>
            </a:xfrm>
            <a:custGeom>
              <a:avLst/>
              <a:gdLst/>
              <a:ahLst/>
              <a:cxnLst/>
              <a:rect l="l" t="t" r="r" b="b"/>
              <a:pathLst>
                <a:path w="4128" h="20568" extrusionOk="0">
                  <a:moveTo>
                    <a:pt x="4114" y="1"/>
                  </a:moveTo>
                  <a:cubicBezTo>
                    <a:pt x="4101" y="1"/>
                    <a:pt x="4074" y="1"/>
                    <a:pt x="4074" y="14"/>
                  </a:cubicBezTo>
                  <a:cubicBezTo>
                    <a:pt x="1827" y="4615"/>
                    <a:pt x="1" y="13816"/>
                    <a:pt x="14" y="20554"/>
                  </a:cubicBezTo>
                  <a:cubicBezTo>
                    <a:pt x="14" y="20554"/>
                    <a:pt x="14" y="20568"/>
                    <a:pt x="41" y="20568"/>
                  </a:cubicBezTo>
                  <a:cubicBezTo>
                    <a:pt x="55" y="20568"/>
                    <a:pt x="55" y="20554"/>
                    <a:pt x="68" y="20554"/>
                  </a:cubicBezTo>
                  <a:cubicBezTo>
                    <a:pt x="55" y="13829"/>
                    <a:pt x="1881" y="4628"/>
                    <a:pt x="4128" y="28"/>
                  </a:cubicBezTo>
                  <a:cubicBezTo>
                    <a:pt x="4128" y="14"/>
                    <a:pt x="4128" y="1"/>
                    <a:pt x="41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2605275" y="2037985"/>
              <a:ext cx="225972" cy="1300898"/>
            </a:xfrm>
            <a:custGeom>
              <a:avLst/>
              <a:gdLst/>
              <a:ahLst/>
              <a:cxnLst/>
              <a:rect l="l" t="t" r="r" b="b"/>
              <a:pathLst>
                <a:path w="3587" h="20650" extrusionOk="0">
                  <a:moveTo>
                    <a:pt x="28" y="1"/>
                  </a:moveTo>
                  <a:cubicBezTo>
                    <a:pt x="1" y="15"/>
                    <a:pt x="1" y="15"/>
                    <a:pt x="1" y="28"/>
                  </a:cubicBezTo>
                  <a:cubicBezTo>
                    <a:pt x="1922" y="4669"/>
                    <a:pt x="3505" y="13911"/>
                    <a:pt x="3519" y="20636"/>
                  </a:cubicBezTo>
                  <a:cubicBezTo>
                    <a:pt x="3519" y="20636"/>
                    <a:pt x="3519" y="20649"/>
                    <a:pt x="3546" y="20649"/>
                  </a:cubicBezTo>
                  <a:cubicBezTo>
                    <a:pt x="3559" y="20649"/>
                    <a:pt x="3573" y="20649"/>
                    <a:pt x="3586" y="20636"/>
                  </a:cubicBezTo>
                  <a:cubicBezTo>
                    <a:pt x="3559" y="13897"/>
                    <a:pt x="1990" y="4642"/>
                    <a:pt x="55" y="15"/>
                  </a:cubicBezTo>
                  <a:cubicBezTo>
                    <a:pt x="41" y="1"/>
                    <a:pt x="41" y="1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3169616" y="2278387"/>
              <a:ext cx="303522" cy="481679"/>
            </a:xfrm>
            <a:custGeom>
              <a:avLst/>
              <a:gdLst/>
              <a:ahLst/>
              <a:cxnLst/>
              <a:rect l="l" t="t" r="r" b="b"/>
              <a:pathLst>
                <a:path w="4818" h="7646" extrusionOk="0">
                  <a:moveTo>
                    <a:pt x="3410" y="1"/>
                  </a:moveTo>
                  <a:cubicBezTo>
                    <a:pt x="3396" y="14"/>
                    <a:pt x="3396" y="14"/>
                    <a:pt x="3396" y="41"/>
                  </a:cubicBezTo>
                  <a:cubicBezTo>
                    <a:pt x="4817" y="2748"/>
                    <a:pt x="3518" y="5630"/>
                    <a:pt x="0" y="7592"/>
                  </a:cubicBezTo>
                  <a:lnTo>
                    <a:pt x="0" y="7632"/>
                  </a:lnTo>
                  <a:cubicBezTo>
                    <a:pt x="0" y="7646"/>
                    <a:pt x="14" y="7646"/>
                    <a:pt x="14" y="7646"/>
                  </a:cubicBezTo>
                  <a:cubicBezTo>
                    <a:pt x="1786" y="6672"/>
                    <a:pt x="3018" y="5413"/>
                    <a:pt x="3613" y="4047"/>
                  </a:cubicBezTo>
                  <a:cubicBezTo>
                    <a:pt x="4195" y="2720"/>
                    <a:pt x="4141" y="1327"/>
                    <a:pt x="3451" y="14"/>
                  </a:cubicBezTo>
                  <a:cubicBezTo>
                    <a:pt x="3424" y="1"/>
                    <a:pt x="3424" y="1"/>
                    <a:pt x="34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6"/>
            <p:cNvSpPr/>
            <p:nvPr/>
          </p:nvSpPr>
          <p:spPr>
            <a:xfrm>
              <a:off x="2935198" y="1950417"/>
              <a:ext cx="150060" cy="392852"/>
            </a:xfrm>
            <a:custGeom>
              <a:avLst/>
              <a:gdLst/>
              <a:ahLst/>
              <a:cxnLst/>
              <a:rect l="l" t="t" r="r" b="b"/>
              <a:pathLst>
                <a:path w="2382" h="6236" extrusionOk="0">
                  <a:moveTo>
                    <a:pt x="225" y="1"/>
                  </a:moveTo>
                  <a:cubicBezTo>
                    <a:pt x="220" y="1"/>
                    <a:pt x="217" y="4"/>
                    <a:pt x="217" y="11"/>
                  </a:cubicBezTo>
                  <a:cubicBezTo>
                    <a:pt x="203" y="38"/>
                    <a:pt x="203" y="51"/>
                    <a:pt x="217" y="51"/>
                  </a:cubicBezTo>
                  <a:cubicBezTo>
                    <a:pt x="1583" y="877"/>
                    <a:pt x="2327" y="1959"/>
                    <a:pt x="2314" y="3096"/>
                  </a:cubicBezTo>
                  <a:cubicBezTo>
                    <a:pt x="2273" y="4260"/>
                    <a:pt x="1461" y="5383"/>
                    <a:pt x="0" y="6195"/>
                  </a:cubicBezTo>
                  <a:lnTo>
                    <a:pt x="0" y="6222"/>
                  </a:lnTo>
                  <a:cubicBezTo>
                    <a:pt x="0" y="6235"/>
                    <a:pt x="14" y="6235"/>
                    <a:pt x="14" y="6235"/>
                  </a:cubicBezTo>
                  <a:cubicBezTo>
                    <a:pt x="1502" y="5410"/>
                    <a:pt x="2327" y="4300"/>
                    <a:pt x="2368" y="3096"/>
                  </a:cubicBezTo>
                  <a:cubicBezTo>
                    <a:pt x="2382" y="1946"/>
                    <a:pt x="1637" y="850"/>
                    <a:pt x="244" y="11"/>
                  </a:cubicBezTo>
                  <a:cubicBezTo>
                    <a:pt x="237" y="4"/>
                    <a:pt x="230" y="1"/>
                    <a:pt x="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2605275" y="2038867"/>
              <a:ext cx="911322" cy="917244"/>
            </a:xfrm>
            <a:custGeom>
              <a:avLst/>
              <a:gdLst/>
              <a:ahLst/>
              <a:cxnLst/>
              <a:rect l="l" t="t" r="r" b="b"/>
              <a:pathLst>
                <a:path w="14466" h="14560" extrusionOk="0">
                  <a:moveTo>
                    <a:pt x="28" y="1"/>
                  </a:moveTo>
                  <a:cubicBezTo>
                    <a:pt x="28" y="1"/>
                    <a:pt x="1" y="1"/>
                    <a:pt x="1" y="14"/>
                  </a:cubicBezTo>
                  <a:cubicBezTo>
                    <a:pt x="1" y="14"/>
                    <a:pt x="1" y="28"/>
                    <a:pt x="28" y="28"/>
                  </a:cubicBezTo>
                  <a:cubicBezTo>
                    <a:pt x="7943" y="1313"/>
                    <a:pt x="14398" y="7821"/>
                    <a:pt x="14411" y="14546"/>
                  </a:cubicBezTo>
                  <a:cubicBezTo>
                    <a:pt x="14411" y="14546"/>
                    <a:pt x="14411" y="14560"/>
                    <a:pt x="14438" y="14560"/>
                  </a:cubicBezTo>
                  <a:cubicBezTo>
                    <a:pt x="14452" y="14560"/>
                    <a:pt x="14452" y="14560"/>
                    <a:pt x="14465" y="14546"/>
                  </a:cubicBezTo>
                  <a:cubicBezTo>
                    <a:pt x="14452" y="11285"/>
                    <a:pt x="12936" y="7984"/>
                    <a:pt x="10217" y="5224"/>
                  </a:cubicBezTo>
                  <a:cubicBezTo>
                    <a:pt x="7483" y="2490"/>
                    <a:pt x="3857" y="623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6"/>
            <p:cNvSpPr/>
            <p:nvPr/>
          </p:nvSpPr>
          <p:spPr>
            <a:xfrm>
              <a:off x="2276233" y="1867825"/>
              <a:ext cx="674325" cy="86685"/>
            </a:xfrm>
            <a:custGeom>
              <a:avLst/>
              <a:gdLst/>
              <a:ahLst/>
              <a:cxnLst/>
              <a:rect l="l" t="t" r="r" b="b"/>
              <a:pathLst>
                <a:path w="10704" h="1376" extrusionOk="0">
                  <a:moveTo>
                    <a:pt x="5259" y="0"/>
                  </a:moveTo>
                  <a:cubicBezTo>
                    <a:pt x="3366" y="0"/>
                    <a:pt x="1470" y="407"/>
                    <a:pt x="1" y="1227"/>
                  </a:cubicBezTo>
                  <a:lnTo>
                    <a:pt x="1" y="1254"/>
                  </a:lnTo>
                  <a:lnTo>
                    <a:pt x="41" y="1254"/>
                  </a:lnTo>
                  <a:cubicBezTo>
                    <a:pt x="1497" y="450"/>
                    <a:pt x="3374" y="51"/>
                    <a:pt x="5250" y="51"/>
                  </a:cubicBezTo>
                  <a:cubicBezTo>
                    <a:pt x="7227" y="51"/>
                    <a:pt x="9204" y="494"/>
                    <a:pt x="10690" y="1376"/>
                  </a:cubicBezTo>
                  <a:cubicBezTo>
                    <a:pt x="10690" y="1376"/>
                    <a:pt x="10704" y="1376"/>
                    <a:pt x="10690" y="1362"/>
                  </a:cubicBezTo>
                  <a:cubicBezTo>
                    <a:pt x="10704" y="1335"/>
                    <a:pt x="10704" y="1322"/>
                    <a:pt x="10690" y="1322"/>
                  </a:cubicBezTo>
                  <a:cubicBezTo>
                    <a:pt x="9211" y="444"/>
                    <a:pt x="7236" y="0"/>
                    <a:pt x="52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6"/>
            <p:cNvSpPr/>
            <p:nvPr/>
          </p:nvSpPr>
          <p:spPr>
            <a:xfrm>
              <a:off x="2127934" y="1945944"/>
              <a:ext cx="151761" cy="391340"/>
            </a:xfrm>
            <a:custGeom>
              <a:avLst/>
              <a:gdLst/>
              <a:ahLst/>
              <a:cxnLst/>
              <a:rect l="l" t="t" r="r" b="b"/>
              <a:pathLst>
                <a:path w="2409" h="6212" extrusionOk="0">
                  <a:moveTo>
                    <a:pt x="2368" y="1"/>
                  </a:moveTo>
                  <a:cubicBezTo>
                    <a:pt x="880" y="826"/>
                    <a:pt x="54" y="1936"/>
                    <a:pt x="41" y="3126"/>
                  </a:cubicBezTo>
                  <a:cubicBezTo>
                    <a:pt x="0" y="4276"/>
                    <a:pt x="771" y="5386"/>
                    <a:pt x="2152" y="6211"/>
                  </a:cubicBezTo>
                  <a:lnTo>
                    <a:pt x="2192" y="6211"/>
                  </a:lnTo>
                  <a:cubicBezTo>
                    <a:pt x="2206" y="6198"/>
                    <a:pt x="2206" y="6171"/>
                    <a:pt x="2192" y="6171"/>
                  </a:cubicBezTo>
                  <a:cubicBezTo>
                    <a:pt x="812" y="5345"/>
                    <a:pt x="68" y="4263"/>
                    <a:pt x="95" y="3126"/>
                  </a:cubicBezTo>
                  <a:cubicBezTo>
                    <a:pt x="122" y="1963"/>
                    <a:pt x="934" y="853"/>
                    <a:pt x="2409" y="41"/>
                  </a:cubicBezTo>
                  <a:lnTo>
                    <a:pt x="24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6"/>
            <p:cNvSpPr/>
            <p:nvPr/>
          </p:nvSpPr>
          <p:spPr>
            <a:xfrm>
              <a:off x="2262625" y="2333196"/>
              <a:ext cx="675144" cy="86748"/>
            </a:xfrm>
            <a:custGeom>
              <a:avLst/>
              <a:gdLst/>
              <a:ahLst/>
              <a:cxnLst/>
              <a:rect l="l" t="t" r="r" b="b"/>
              <a:pathLst>
                <a:path w="10717" h="1377" extrusionOk="0">
                  <a:moveTo>
                    <a:pt x="24" y="0"/>
                  </a:moveTo>
                  <a:cubicBezTo>
                    <a:pt x="17" y="0"/>
                    <a:pt x="14" y="4"/>
                    <a:pt x="14" y="10"/>
                  </a:cubicBezTo>
                  <a:cubicBezTo>
                    <a:pt x="0" y="24"/>
                    <a:pt x="0" y="37"/>
                    <a:pt x="14" y="37"/>
                  </a:cubicBezTo>
                  <a:cubicBezTo>
                    <a:pt x="1488" y="944"/>
                    <a:pt x="3464" y="1377"/>
                    <a:pt x="5440" y="1377"/>
                  </a:cubicBezTo>
                  <a:cubicBezTo>
                    <a:pt x="7320" y="1377"/>
                    <a:pt x="9228" y="971"/>
                    <a:pt x="10717" y="146"/>
                  </a:cubicBezTo>
                  <a:lnTo>
                    <a:pt x="10717" y="105"/>
                  </a:lnTo>
                  <a:lnTo>
                    <a:pt x="10690" y="105"/>
                  </a:lnTo>
                  <a:cubicBezTo>
                    <a:pt x="9227" y="926"/>
                    <a:pt x="7338" y="1332"/>
                    <a:pt x="5453" y="1332"/>
                  </a:cubicBezTo>
                  <a:cubicBezTo>
                    <a:pt x="3484" y="1332"/>
                    <a:pt x="1520" y="888"/>
                    <a:pt x="54" y="10"/>
                  </a:cubicBezTo>
                  <a:cubicBezTo>
                    <a:pt x="41" y="4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6"/>
            <p:cNvSpPr/>
            <p:nvPr/>
          </p:nvSpPr>
          <p:spPr>
            <a:xfrm>
              <a:off x="2935198" y="1950417"/>
              <a:ext cx="150060" cy="392852"/>
            </a:xfrm>
            <a:custGeom>
              <a:avLst/>
              <a:gdLst/>
              <a:ahLst/>
              <a:cxnLst/>
              <a:rect l="l" t="t" r="r" b="b"/>
              <a:pathLst>
                <a:path w="2382" h="6236" extrusionOk="0">
                  <a:moveTo>
                    <a:pt x="225" y="1"/>
                  </a:moveTo>
                  <a:cubicBezTo>
                    <a:pt x="220" y="1"/>
                    <a:pt x="217" y="4"/>
                    <a:pt x="217" y="11"/>
                  </a:cubicBezTo>
                  <a:cubicBezTo>
                    <a:pt x="203" y="38"/>
                    <a:pt x="203" y="51"/>
                    <a:pt x="217" y="51"/>
                  </a:cubicBezTo>
                  <a:cubicBezTo>
                    <a:pt x="1583" y="877"/>
                    <a:pt x="2327" y="1959"/>
                    <a:pt x="2314" y="3096"/>
                  </a:cubicBezTo>
                  <a:cubicBezTo>
                    <a:pt x="2273" y="4260"/>
                    <a:pt x="1461" y="5383"/>
                    <a:pt x="0" y="6195"/>
                  </a:cubicBezTo>
                  <a:lnTo>
                    <a:pt x="0" y="6222"/>
                  </a:lnTo>
                  <a:cubicBezTo>
                    <a:pt x="0" y="6235"/>
                    <a:pt x="14" y="6235"/>
                    <a:pt x="14" y="6235"/>
                  </a:cubicBezTo>
                  <a:cubicBezTo>
                    <a:pt x="1502" y="5410"/>
                    <a:pt x="2327" y="4300"/>
                    <a:pt x="2368" y="3096"/>
                  </a:cubicBezTo>
                  <a:cubicBezTo>
                    <a:pt x="2382" y="1946"/>
                    <a:pt x="1637" y="850"/>
                    <a:pt x="244" y="11"/>
                  </a:cubicBezTo>
                  <a:cubicBezTo>
                    <a:pt x="237" y="4"/>
                    <a:pt x="230" y="1"/>
                    <a:pt x="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6"/>
            <p:cNvSpPr/>
            <p:nvPr/>
          </p:nvSpPr>
          <p:spPr>
            <a:xfrm>
              <a:off x="2152630" y="1941534"/>
              <a:ext cx="456102" cy="99095"/>
            </a:xfrm>
            <a:custGeom>
              <a:avLst/>
              <a:gdLst/>
              <a:ahLst/>
              <a:cxnLst/>
              <a:rect l="l" t="t" r="r" b="b"/>
              <a:pathLst>
                <a:path w="7240" h="1573" extrusionOk="0">
                  <a:moveTo>
                    <a:pt x="2530" y="1"/>
                  </a:moveTo>
                  <a:cubicBezTo>
                    <a:pt x="2005" y="1"/>
                    <a:pt x="1499" y="69"/>
                    <a:pt x="1015" y="206"/>
                  </a:cubicBezTo>
                  <a:cubicBezTo>
                    <a:pt x="664" y="314"/>
                    <a:pt x="325" y="449"/>
                    <a:pt x="14" y="612"/>
                  </a:cubicBezTo>
                  <a:cubicBezTo>
                    <a:pt x="1" y="625"/>
                    <a:pt x="1" y="625"/>
                    <a:pt x="1" y="652"/>
                  </a:cubicBezTo>
                  <a:cubicBezTo>
                    <a:pt x="14" y="666"/>
                    <a:pt x="14" y="666"/>
                    <a:pt x="41" y="666"/>
                  </a:cubicBezTo>
                  <a:cubicBezTo>
                    <a:pt x="339" y="517"/>
                    <a:pt x="677" y="368"/>
                    <a:pt x="1015" y="274"/>
                  </a:cubicBezTo>
                  <a:cubicBezTo>
                    <a:pt x="1494" y="141"/>
                    <a:pt x="1995" y="74"/>
                    <a:pt x="2516" y="74"/>
                  </a:cubicBezTo>
                  <a:cubicBezTo>
                    <a:pt x="3955" y="74"/>
                    <a:pt x="5544" y="579"/>
                    <a:pt x="7213" y="1573"/>
                  </a:cubicBezTo>
                  <a:cubicBezTo>
                    <a:pt x="7213" y="1573"/>
                    <a:pt x="7226" y="1573"/>
                    <a:pt x="7226" y="1546"/>
                  </a:cubicBezTo>
                  <a:cubicBezTo>
                    <a:pt x="7240" y="1518"/>
                    <a:pt x="7240" y="1505"/>
                    <a:pt x="7226" y="1505"/>
                  </a:cubicBezTo>
                  <a:cubicBezTo>
                    <a:pt x="5560" y="513"/>
                    <a:pt x="3973" y="1"/>
                    <a:pt x="25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6"/>
            <p:cNvSpPr/>
            <p:nvPr/>
          </p:nvSpPr>
          <p:spPr>
            <a:xfrm>
              <a:off x="2605275" y="1876897"/>
              <a:ext cx="139035" cy="163731"/>
            </a:xfrm>
            <a:custGeom>
              <a:avLst/>
              <a:gdLst/>
              <a:ahLst/>
              <a:cxnLst/>
              <a:rect l="l" t="t" r="r" b="b"/>
              <a:pathLst>
                <a:path w="2207" h="2599" extrusionOk="0">
                  <a:moveTo>
                    <a:pt x="2166" y="1"/>
                  </a:moveTo>
                  <a:cubicBezTo>
                    <a:pt x="1516" y="136"/>
                    <a:pt x="772" y="1015"/>
                    <a:pt x="1" y="2572"/>
                  </a:cubicBezTo>
                  <a:cubicBezTo>
                    <a:pt x="1" y="2585"/>
                    <a:pt x="1" y="2599"/>
                    <a:pt x="28" y="2599"/>
                  </a:cubicBezTo>
                  <a:lnTo>
                    <a:pt x="55" y="2599"/>
                  </a:lnTo>
                  <a:cubicBezTo>
                    <a:pt x="812" y="1056"/>
                    <a:pt x="1543" y="177"/>
                    <a:pt x="2193" y="41"/>
                  </a:cubicBezTo>
                  <a:cubicBezTo>
                    <a:pt x="2206" y="28"/>
                    <a:pt x="2206" y="28"/>
                    <a:pt x="2206" y="14"/>
                  </a:cubicBezTo>
                  <a:cubicBezTo>
                    <a:pt x="2193" y="1"/>
                    <a:pt x="2193" y="1"/>
                    <a:pt x="21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6"/>
            <p:cNvSpPr/>
            <p:nvPr/>
          </p:nvSpPr>
          <p:spPr>
            <a:xfrm>
              <a:off x="2605275" y="1948401"/>
              <a:ext cx="490184" cy="92228"/>
            </a:xfrm>
            <a:custGeom>
              <a:avLst/>
              <a:gdLst/>
              <a:ahLst/>
              <a:cxnLst/>
              <a:rect l="l" t="t" r="r" b="b"/>
              <a:pathLst>
                <a:path w="7781" h="1464" extrusionOk="0">
                  <a:moveTo>
                    <a:pt x="4832" y="0"/>
                  </a:moveTo>
                  <a:cubicBezTo>
                    <a:pt x="4778" y="0"/>
                    <a:pt x="4723" y="1"/>
                    <a:pt x="4669" y="2"/>
                  </a:cubicBezTo>
                  <a:cubicBezTo>
                    <a:pt x="3221" y="29"/>
                    <a:pt x="1678" y="489"/>
                    <a:pt x="55" y="1382"/>
                  </a:cubicBezTo>
                  <a:cubicBezTo>
                    <a:pt x="41" y="1396"/>
                    <a:pt x="28" y="1396"/>
                    <a:pt x="1" y="1423"/>
                  </a:cubicBezTo>
                  <a:lnTo>
                    <a:pt x="1" y="1450"/>
                  </a:lnTo>
                  <a:cubicBezTo>
                    <a:pt x="1" y="1464"/>
                    <a:pt x="28" y="1464"/>
                    <a:pt x="28" y="1464"/>
                  </a:cubicBezTo>
                  <a:cubicBezTo>
                    <a:pt x="55" y="1450"/>
                    <a:pt x="68" y="1437"/>
                    <a:pt x="82" y="1423"/>
                  </a:cubicBezTo>
                  <a:cubicBezTo>
                    <a:pt x="785" y="1031"/>
                    <a:pt x="1462" y="719"/>
                    <a:pt x="2138" y="503"/>
                  </a:cubicBezTo>
                  <a:cubicBezTo>
                    <a:pt x="3059" y="192"/>
                    <a:pt x="3968" y="42"/>
                    <a:pt x="4828" y="42"/>
                  </a:cubicBezTo>
                  <a:cubicBezTo>
                    <a:pt x="4865" y="42"/>
                    <a:pt x="4902" y="42"/>
                    <a:pt x="4939" y="43"/>
                  </a:cubicBezTo>
                  <a:lnTo>
                    <a:pt x="4953" y="43"/>
                  </a:lnTo>
                  <a:cubicBezTo>
                    <a:pt x="5968" y="70"/>
                    <a:pt x="6901" y="340"/>
                    <a:pt x="7727" y="828"/>
                  </a:cubicBezTo>
                  <a:cubicBezTo>
                    <a:pt x="7740" y="834"/>
                    <a:pt x="7750" y="838"/>
                    <a:pt x="7757" y="838"/>
                  </a:cubicBezTo>
                  <a:cubicBezTo>
                    <a:pt x="7764" y="838"/>
                    <a:pt x="7767" y="834"/>
                    <a:pt x="7767" y="828"/>
                  </a:cubicBezTo>
                  <a:cubicBezTo>
                    <a:pt x="7781" y="801"/>
                    <a:pt x="7781" y="787"/>
                    <a:pt x="7767" y="787"/>
                  </a:cubicBezTo>
                  <a:cubicBezTo>
                    <a:pt x="6917" y="259"/>
                    <a:pt x="5919" y="0"/>
                    <a:pt x="48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6"/>
            <p:cNvSpPr/>
            <p:nvPr/>
          </p:nvSpPr>
          <p:spPr>
            <a:xfrm>
              <a:off x="2739966" y="1876267"/>
              <a:ext cx="23057" cy="4095"/>
            </a:xfrm>
            <a:custGeom>
              <a:avLst/>
              <a:gdLst/>
              <a:ahLst/>
              <a:cxnLst/>
              <a:rect l="l" t="t" r="r" b="b"/>
              <a:pathLst>
                <a:path w="366" h="65" extrusionOk="0">
                  <a:moveTo>
                    <a:pt x="178" y="0"/>
                  </a:moveTo>
                  <a:cubicBezTo>
                    <a:pt x="122" y="0"/>
                    <a:pt x="68" y="4"/>
                    <a:pt x="14" y="11"/>
                  </a:cubicBezTo>
                  <a:cubicBezTo>
                    <a:pt x="0" y="24"/>
                    <a:pt x="0" y="24"/>
                    <a:pt x="0" y="38"/>
                  </a:cubicBezTo>
                  <a:cubicBezTo>
                    <a:pt x="14" y="65"/>
                    <a:pt x="14" y="65"/>
                    <a:pt x="28" y="65"/>
                  </a:cubicBezTo>
                  <a:cubicBezTo>
                    <a:pt x="76" y="46"/>
                    <a:pt x="122" y="39"/>
                    <a:pt x="170" y="39"/>
                  </a:cubicBezTo>
                  <a:cubicBezTo>
                    <a:pt x="227" y="39"/>
                    <a:pt x="285" y="50"/>
                    <a:pt x="352" y="65"/>
                  </a:cubicBezTo>
                  <a:cubicBezTo>
                    <a:pt x="366" y="65"/>
                    <a:pt x="366" y="38"/>
                    <a:pt x="366" y="38"/>
                  </a:cubicBezTo>
                  <a:cubicBezTo>
                    <a:pt x="366" y="24"/>
                    <a:pt x="366" y="11"/>
                    <a:pt x="352" y="11"/>
                  </a:cubicBezTo>
                  <a:cubicBezTo>
                    <a:pt x="291" y="4"/>
                    <a:pt x="234" y="0"/>
                    <a:pt x="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6"/>
            <p:cNvSpPr/>
            <p:nvPr/>
          </p:nvSpPr>
          <p:spPr>
            <a:xfrm>
              <a:off x="1746037" y="2023306"/>
              <a:ext cx="861869" cy="406901"/>
            </a:xfrm>
            <a:custGeom>
              <a:avLst/>
              <a:gdLst/>
              <a:ahLst/>
              <a:cxnLst/>
              <a:rect l="l" t="t" r="r" b="b"/>
              <a:pathLst>
                <a:path w="13681" h="6459" extrusionOk="0">
                  <a:moveTo>
                    <a:pt x="10893" y="0"/>
                  </a:moveTo>
                  <a:cubicBezTo>
                    <a:pt x="8819" y="0"/>
                    <a:pt x="6866" y="407"/>
                    <a:pt x="5142" y="1208"/>
                  </a:cubicBezTo>
                  <a:cubicBezTo>
                    <a:pt x="2706" y="2345"/>
                    <a:pt x="920" y="4131"/>
                    <a:pt x="0" y="6418"/>
                  </a:cubicBezTo>
                  <a:cubicBezTo>
                    <a:pt x="0" y="6431"/>
                    <a:pt x="0" y="6458"/>
                    <a:pt x="14" y="6458"/>
                  </a:cubicBezTo>
                  <a:cubicBezTo>
                    <a:pt x="14" y="6458"/>
                    <a:pt x="27" y="6458"/>
                    <a:pt x="27" y="6418"/>
                  </a:cubicBezTo>
                  <a:cubicBezTo>
                    <a:pt x="1662" y="2424"/>
                    <a:pt x="5861" y="36"/>
                    <a:pt x="10926" y="36"/>
                  </a:cubicBezTo>
                  <a:cubicBezTo>
                    <a:pt x="11816" y="36"/>
                    <a:pt x="12733" y="109"/>
                    <a:pt x="13667" y="261"/>
                  </a:cubicBezTo>
                  <a:cubicBezTo>
                    <a:pt x="13667" y="261"/>
                    <a:pt x="13680" y="261"/>
                    <a:pt x="13680" y="248"/>
                  </a:cubicBezTo>
                  <a:cubicBezTo>
                    <a:pt x="13680" y="248"/>
                    <a:pt x="13680" y="234"/>
                    <a:pt x="13667" y="234"/>
                  </a:cubicBezTo>
                  <a:cubicBezTo>
                    <a:pt x="12725" y="78"/>
                    <a:pt x="11798" y="0"/>
                    <a:pt x="108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6"/>
            <p:cNvSpPr/>
            <p:nvPr/>
          </p:nvSpPr>
          <p:spPr>
            <a:xfrm>
              <a:off x="1690598" y="2038867"/>
              <a:ext cx="917307" cy="899352"/>
            </a:xfrm>
            <a:custGeom>
              <a:avLst/>
              <a:gdLst/>
              <a:ahLst/>
              <a:cxnLst/>
              <a:rect l="l" t="t" r="r" b="b"/>
              <a:pathLst>
                <a:path w="14561" h="14276" extrusionOk="0">
                  <a:moveTo>
                    <a:pt x="14547" y="1"/>
                  </a:moveTo>
                  <a:cubicBezTo>
                    <a:pt x="10650" y="542"/>
                    <a:pt x="6996" y="2328"/>
                    <a:pt x="4263" y="5021"/>
                  </a:cubicBezTo>
                  <a:cubicBezTo>
                    <a:pt x="1516" y="7713"/>
                    <a:pt x="1" y="10988"/>
                    <a:pt x="14" y="14262"/>
                  </a:cubicBezTo>
                  <a:cubicBezTo>
                    <a:pt x="14" y="14262"/>
                    <a:pt x="14" y="14276"/>
                    <a:pt x="28" y="14276"/>
                  </a:cubicBezTo>
                  <a:cubicBezTo>
                    <a:pt x="41" y="14276"/>
                    <a:pt x="41" y="14262"/>
                    <a:pt x="41" y="14262"/>
                  </a:cubicBezTo>
                  <a:cubicBezTo>
                    <a:pt x="28" y="7537"/>
                    <a:pt x="6536" y="1164"/>
                    <a:pt x="14547" y="28"/>
                  </a:cubicBezTo>
                  <a:cubicBezTo>
                    <a:pt x="14560" y="28"/>
                    <a:pt x="14560" y="28"/>
                    <a:pt x="14560" y="14"/>
                  </a:cubicBezTo>
                  <a:cubicBezTo>
                    <a:pt x="14560" y="1"/>
                    <a:pt x="14560" y="1"/>
                    <a:pt x="145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6"/>
            <p:cNvSpPr/>
            <p:nvPr/>
          </p:nvSpPr>
          <p:spPr>
            <a:xfrm>
              <a:off x="1925898" y="2037985"/>
              <a:ext cx="1334917" cy="1315388"/>
            </a:xfrm>
            <a:custGeom>
              <a:avLst/>
              <a:gdLst/>
              <a:ahLst/>
              <a:cxnLst/>
              <a:rect l="l" t="t" r="r" b="b"/>
              <a:pathLst>
                <a:path w="21190" h="20880" extrusionOk="0">
                  <a:moveTo>
                    <a:pt x="10785" y="42"/>
                  </a:moveTo>
                  <a:cubicBezTo>
                    <a:pt x="16495" y="3478"/>
                    <a:pt x="21136" y="11719"/>
                    <a:pt x="21163" y="18430"/>
                  </a:cubicBezTo>
                  <a:cubicBezTo>
                    <a:pt x="18265" y="20041"/>
                    <a:pt x="14529" y="20840"/>
                    <a:pt x="10801" y="20840"/>
                  </a:cubicBezTo>
                  <a:cubicBezTo>
                    <a:pt x="6889" y="20840"/>
                    <a:pt x="2985" y="19960"/>
                    <a:pt x="68" y="18214"/>
                  </a:cubicBezTo>
                  <a:cubicBezTo>
                    <a:pt x="54" y="11516"/>
                    <a:pt x="4871" y="3357"/>
                    <a:pt x="10785" y="42"/>
                  </a:cubicBezTo>
                  <a:close/>
                  <a:moveTo>
                    <a:pt x="10771" y="1"/>
                  </a:moveTo>
                  <a:cubicBezTo>
                    <a:pt x="4817" y="3330"/>
                    <a:pt x="0" y="11502"/>
                    <a:pt x="14" y="18227"/>
                  </a:cubicBezTo>
                  <a:lnTo>
                    <a:pt x="27" y="18241"/>
                  </a:lnTo>
                  <a:cubicBezTo>
                    <a:pt x="2964" y="20000"/>
                    <a:pt x="6861" y="20879"/>
                    <a:pt x="10785" y="20879"/>
                  </a:cubicBezTo>
                  <a:cubicBezTo>
                    <a:pt x="14533" y="20879"/>
                    <a:pt x="18281" y="20095"/>
                    <a:pt x="21176" y="18444"/>
                  </a:cubicBezTo>
                  <a:cubicBezTo>
                    <a:pt x="21190" y="18444"/>
                    <a:pt x="21190" y="18430"/>
                    <a:pt x="21190" y="18430"/>
                  </a:cubicBezTo>
                  <a:cubicBezTo>
                    <a:pt x="21176" y="11705"/>
                    <a:pt x="16508" y="3424"/>
                    <a:pt x="10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6"/>
            <p:cNvSpPr/>
            <p:nvPr/>
          </p:nvSpPr>
          <p:spPr>
            <a:xfrm>
              <a:off x="2348681" y="2038867"/>
              <a:ext cx="260054" cy="1295733"/>
            </a:xfrm>
            <a:custGeom>
              <a:avLst/>
              <a:gdLst/>
              <a:ahLst/>
              <a:cxnLst/>
              <a:rect l="l" t="t" r="r" b="b"/>
              <a:pathLst>
                <a:path w="4128" h="20568" extrusionOk="0">
                  <a:moveTo>
                    <a:pt x="4114" y="1"/>
                  </a:moveTo>
                  <a:cubicBezTo>
                    <a:pt x="4101" y="1"/>
                    <a:pt x="4074" y="1"/>
                    <a:pt x="4074" y="14"/>
                  </a:cubicBezTo>
                  <a:cubicBezTo>
                    <a:pt x="1827" y="4615"/>
                    <a:pt x="1" y="13816"/>
                    <a:pt x="14" y="20554"/>
                  </a:cubicBezTo>
                  <a:cubicBezTo>
                    <a:pt x="14" y="20554"/>
                    <a:pt x="14" y="20568"/>
                    <a:pt x="41" y="20568"/>
                  </a:cubicBezTo>
                  <a:cubicBezTo>
                    <a:pt x="55" y="20568"/>
                    <a:pt x="55" y="20554"/>
                    <a:pt x="68" y="20554"/>
                  </a:cubicBezTo>
                  <a:cubicBezTo>
                    <a:pt x="55" y="13829"/>
                    <a:pt x="1881" y="4628"/>
                    <a:pt x="4128" y="28"/>
                  </a:cubicBezTo>
                  <a:cubicBezTo>
                    <a:pt x="4128" y="14"/>
                    <a:pt x="4128" y="1"/>
                    <a:pt x="4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6"/>
            <p:cNvSpPr/>
            <p:nvPr/>
          </p:nvSpPr>
          <p:spPr>
            <a:xfrm>
              <a:off x="2605275" y="2037985"/>
              <a:ext cx="225972" cy="1300898"/>
            </a:xfrm>
            <a:custGeom>
              <a:avLst/>
              <a:gdLst/>
              <a:ahLst/>
              <a:cxnLst/>
              <a:rect l="l" t="t" r="r" b="b"/>
              <a:pathLst>
                <a:path w="3587" h="20650" extrusionOk="0">
                  <a:moveTo>
                    <a:pt x="28" y="1"/>
                  </a:moveTo>
                  <a:cubicBezTo>
                    <a:pt x="1" y="15"/>
                    <a:pt x="1" y="15"/>
                    <a:pt x="1" y="28"/>
                  </a:cubicBezTo>
                  <a:cubicBezTo>
                    <a:pt x="1922" y="4669"/>
                    <a:pt x="3505" y="13911"/>
                    <a:pt x="3519" y="20636"/>
                  </a:cubicBezTo>
                  <a:cubicBezTo>
                    <a:pt x="3519" y="20636"/>
                    <a:pt x="3519" y="20649"/>
                    <a:pt x="3546" y="20649"/>
                  </a:cubicBezTo>
                  <a:cubicBezTo>
                    <a:pt x="3559" y="20649"/>
                    <a:pt x="3573" y="20649"/>
                    <a:pt x="3586" y="20636"/>
                  </a:cubicBezTo>
                  <a:cubicBezTo>
                    <a:pt x="3559" y="13897"/>
                    <a:pt x="1990" y="4642"/>
                    <a:pt x="55" y="15"/>
                  </a:cubicBezTo>
                  <a:cubicBezTo>
                    <a:pt x="41" y="1"/>
                    <a:pt x="41" y="1"/>
                    <a:pt x="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2605275" y="2038867"/>
              <a:ext cx="911322" cy="917244"/>
            </a:xfrm>
            <a:custGeom>
              <a:avLst/>
              <a:gdLst/>
              <a:ahLst/>
              <a:cxnLst/>
              <a:rect l="l" t="t" r="r" b="b"/>
              <a:pathLst>
                <a:path w="14466" h="14560" extrusionOk="0">
                  <a:moveTo>
                    <a:pt x="28" y="1"/>
                  </a:moveTo>
                  <a:cubicBezTo>
                    <a:pt x="28" y="1"/>
                    <a:pt x="1" y="1"/>
                    <a:pt x="1" y="14"/>
                  </a:cubicBezTo>
                  <a:cubicBezTo>
                    <a:pt x="1" y="14"/>
                    <a:pt x="1" y="28"/>
                    <a:pt x="28" y="28"/>
                  </a:cubicBezTo>
                  <a:cubicBezTo>
                    <a:pt x="7943" y="1313"/>
                    <a:pt x="14398" y="7821"/>
                    <a:pt x="14411" y="14546"/>
                  </a:cubicBezTo>
                  <a:cubicBezTo>
                    <a:pt x="14411" y="14546"/>
                    <a:pt x="14411" y="14560"/>
                    <a:pt x="14438" y="14560"/>
                  </a:cubicBezTo>
                  <a:cubicBezTo>
                    <a:pt x="14452" y="14560"/>
                    <a:pt x="14452" y="14560"/>
                    <a:pt x="14465" y="14546"/>
                  </a:cubicBezTo>
                  <a:cubicBezTo>
                    <a:pt x="14452" y="11285"/>
                    <a:pt x="12936" y="7984"/>
                    <a:pt x="10217" y="5224"/>
                  </a:cubicBezTo>
                  <a:cubicBezTo>
                    <a:pt x="7483" y="2490"/>
                    <a:pt x="3857" y="623"/>
                    <a:pt x="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6"/>
            <p:cNvSpPr/>
            <p:nvPr/>
          </p:nvSpPr>
          <p:spPr>
            <a:xfrm>
              <a:off x="2605275" y="2027590"/>
              <a:ext cx="866342" cy="399215"/>
            </a:xfrm>
            <a:custGeom>
              <a:avLst/>
              <a:gdLst/>
              <a:ahLst/>
              <a:cxnLst/>
              <a:rect l="l" t="t" r="r" b="b"/>
              <a:pathLst>
                <a:path w="13752" h="6337" extrusionOk="0">
                  <a:moveTo>
                    <a:pt x="2521" y="1"/>
                  </a:moveTo>
                  <a:cubicBezTo>
                    <a:pt x="1701" y="1"/>
                    <a:pt x="868" y="63"/>
                    <a:pt x="28" y="180"/>
                  </a:cubicBezTo>
                  <a:cubicBezTo>
                    <a:pt x="1" y="180"/>
                    <a:pt x="1" y="180"/>
                    <a:pt x="1" y="193"/>
                  </a:cubicBezTo>
                  <a:cubicBezTo>
                    <a:pt x="1" y="207"/>
                    <a:pt x="1" y="207"/>
                    <a:pt x="28" y="207"/>
                  </a:cubicBezTo>
                  <a:cubicBezTo>
                    <a:pt x="843" y="93"/>
                    <a:pt x="1651" y="35"/>
                    <a:pt x="2448" y="35"/>
                  </a:cubicBezTo>
                  <a:cubicBezTo>
                    <a:pt x="3172" y="35"/>
                    <a:pt x="3886" y="83"/>
                    <a:pt x="4588" y="180"/>
                  </a:cubicBezTo>
                  <a:cubicBezTo>
                    <a:pt x="8782" y="734"/>
                    <a:pt x="12206" y="3035"/>
                    <a:pt x="13708" y="6323"/>
                  </a:cubicBezTo>
                  <a:cubicBezTo>
                    <a:pt x="13708" y="6336"/>
                    <a:pt x="13721" y="6336"/>
                    <a:pt x="13721" y="6336"/>
                  </a:cubicBezTo>
                  <a:cubicBezTo>
                    <a:pt x="13732" y="6336"/>
                    <a:pt x="13751" y="6319"/>
                    <a:pt x="13745" y="6319"/>
                  </a:cubicBezTo>
                  <a:lnTo>
                    <a:pt x="13745" y="6319"/>
                  </a:lnTo>
                  <a:cubicBezTo>
                    <a:pt x="13743" y="6319"/>
                    <a:pt x="13740" y="6320"/>
                    <a:pt x="13735" y="6323"/>
                  </a:cubicBezTo>
                  <a:cubicBezTo>
                    <a:pt x="12990" y="4699"/>
                    <a:pt x="11759" y="3278"/>
                    <a:pt x="10189" y="2209"/>
                  </a:cubicBezTo>
                  <a:cubicBezTo>
                    <a:pt x="8620" y="1140"/>
                    <a:pt x="6671" y="437"/>
                    <a:pt x="4588" y="139"/>
                  </a:cubicBezTo>
                  <a:cubicBezTo>
                    <a:pt x="3909" y="46"/>
                    <a:pt x="3220" y="1"/>
                    <a:pt x="25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6"/>
            <p:cNvSpPr/>
            <p:nvPr/>
          </p:nvSpPr>
          <p:spPr>
            <a:xfrm>
              <a:off x="2349563" y="3331158"/>
              <a:ext cx="108293" cy="407531"/>
            </a:xfrm>
            <a:custGeom>
              <a:avLst/>
              <a:gdLst/>
              <a:ahLst/>
              <a:cxnLst/>
              <a:rect l="l" t="t" r="r" b="b"/>
              <a:pathLst>
                <a:path w="1719" h="6469" extrusionOk="0">
                  <a:moveTo>
                    <a:pt x="27" y="1"/>
                  </a:moveTo>
                  <a:cubicBezTo>
                    <a:pt x="27" y="1"/>
                    <a:pt x="0" y="1"/>
                    <a:pt x="0" y="14"/>
                  </a:cubicBezTo>
                  <a:cubicBezTo>
                    <a:pt x="27" y="3911"/>
                    <a:pt x="636" y="6266"/>
                    <a:pt x="1692" y="6469"/>
                  </a:cubicBezTo>
                  <a:cubicBezTo>
                    <a:pt x="1692" y="6469"/>
                    <a:pt x="1719" y="6469"/>
                    <a:pt x="1719" y="6428"/>
                  </a:cubicBezTo>
                  <a:cubicBezTo>
                    <a:pt x="1719" y="6428"/>
                    <a:pt x="1719" y="6414"/>
                    <a:pt x="1692" y="6414"/>
                  </a:cubicBezTo>
                  <a:cubicBezTo>
                    <a:pt x="663" y="6225"/>
                    <a:pt x="54" y="3830"/>
                    <a:pt x="41" y="14"/>
                  </a:cubicBezTo>
                  <a:cubicBezTo>
                    <a:pt x="41" y="14"/>
                    <a:pt x="41" y="1"/>
                    <a:pt x="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6"/>
            <p:cNvSpPr/>
            <p:nvPr/>
          </p:nvSpPr>
          <p:spPr>
            <a:xfrm>
              <a:off x="2778332" y="3336260"/>
              <a:ext cx="51217" cy="370047"/>
            </a:xfrm>
            <a:custGeom>
              <a:avLst/>
              <a:gdLst/>
              <a:ahLst/>
              <a:cxnLst/>
              <a:rect l="l" t="t" r="r" b="b"/>
              <a:pathLst>
                <a:path w="813" h="5874" extrusionOk="0">
                  <a:moveTo>
                    <a:pt x="799" y="1"/>
                  </a:moveTo>
                  <a:cubicBezTo>
                    <a:pt x="799" y="1"/>
                    <a:pt x="772" y="1"/>
                    <a:pt x="772" y="28"/>
                  </a:cubicBezTo>
                  <a:cubicBezTo>
                    <a:pt x="772" y="2842"/>
                    <a:pt x="501" y="4913"/>
                    <a:pt x="0" y="5846"/>
                  </a:cubicBezTo>
                  <a:cubicBezTo>
                    <a:pt x="0" y="5860"/>
                    <a:pt x="0" y="5873"/>
                    <a:pt x="14" y="5873"/>
                  </a:cubicBezTo>
                  <a:cubicBezTo>
                    <a:pt x="27" y="5873"/>
                    <a:pt x="27" y="5873"/>
                    <a:pt x="27" y="5860"/>
                  </a:cubicBezTo>
                  <a:cubicBezTo>
                    <a:pt x="542" y="4926"/>
                    <a:pt x="812" y="2842"/>
                    <a:pt x="812" y="28"/>
                  </a:cubicBezTo>
                  <a:cubicBezTo>
                    <a:pt x="812" y="28"/>
                    <a:pt x="812" y="1"/>
                    <a:pt x="7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6"/>
            <p:cNvSpPr/>
            <p:nvPr/>
          </p:nvSpPr>
          <p:spPr>
            <a:xfrm>
              <a:off x="2020522" y="3519965"/>
              <a:ext cx="1154240" cy="147099"/>
            </a:xfrm>
            <a:custGeom>
              <a:avLst/>
              <a:gdLst/>
              <a:ahLst/>
              <a:cxnLst/>
              <a:rect l="l" t="t" r="r" b="b"/>
              <a:pathLst>
                <a:path w="18322" h="2335" extrusionOk="0">
                  <a:moveTo>
                    <a:pt x="29" y="1"/>
                  </a:moveTo>
                  <a:cubicBezTo>
                    <a:pt x="20" y="1"/>
                    <a:pt x="14" y="8"/>
                    <a:pt x="14" y="21"/>
                  </a:cubicBezTo>
                  <a:cubicBezTo>
                    <a:pt x="0" y="35"/>
                    <a:pt x="0" y="48"/>
                    <a:pt x="14" y="48"/>
                  </a:cubicBezTo>
                  <a:cubicBezTo>
                    <a:pt x="2544" y="1577"/>
                    <a:pt x="5927" y="2335"/>
                    <a:pt x="9310" y="2335"/>
                  </a:cubicBezTo>
                  <a:cubicBezTo>
                    <a:pt x="12557" y="2335"/>
                    <a:pt x="15777" y="1645"/>
                    <a:pt x="18321" y="238"/>
                  </a:cubicBezTo>
                  <a:lnTo>
                    <a:pt x="18321" y="197"/>
                  </a:lnTo>
                  <a:lnTo>
                    <a:pt x="18281" y="197"/>
                  </a:lnTo>
                  <a:cubicBezTo>
                    <a:pt x="15783" y="1598"/>
                    <a:pt x="12552" y="2292"/>
                    <a:pt x="9327" y="2292"/>
                  </a:cubicBezTo>
                  <a:cubicBezTo>
                    <a:pt x="5948" y="2292"/>
                    <a:pt x="2574" y="1530"/>
                    <a:pt x="54" y="21"/>
                  </a:cubicBezTo>
                  <a:cubicBezTo>
                    <a:pt x="48" y="8"/>
                    <a:pt x="37" y="1"/>
                    <a:pt x="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6"/>
            <p:cNvSpPr/>
            <p:nvPr/>
          </p:nvSpPr>
          <p:spPr>
            <a:xfrm>
              <a:off x="1781820" y="2230886"/>
              <a:ext cx="239579" cy="517272"/>
            </a:xfrm>
            <a:custGeom>
              <a:avLst/>
              <a:gdLst/>
              <a:ahLst/>
              <a:cxnLst/>
              <a:rect l="l" t="t" r="r" b="b"/>
              <a:pathLst>
                <a:path w="3803" h="8211" extrusionOk="0">
                  <a:moveTo>
                    <a:pt x="1267" y="0"/>
                  </a:moveTo>
                  <a:cubicBezTo>
                    <a:pt x="1262" y="0"/>
                    <a:pt x="1259" y="4"/>
                    <a:pt x="1259" y="11"/>
                  </a:cubicBezTo>
                  <a:cubicBezTo>
                    <a:pt x="339" y="1215"/>
                    <a:pt x="0" y="2554"/>
                    <a:pt x="258" y="3867"/>
                  </a:cubicBezTo>
                  <a:cubicBezTo>
                    <a:pt x="582" y="5504"/>
                    <a:pt x="1800" y="7020"/>
                    <a:pt x="3789" y="8210"/>
                  </a:cubicBezTo>
                  <a:cubicBezTo>
                    <a:pt x="3803" y="8197"/>
                    <a:pt x="3803" y="8183"/>
                    <a:pt x="3789" y="8183"/>
                  </a:cubicBezTo>
                  <a:cubicBezTo>
                    <a:pt x="1814" y="6993"/>
                    <a:pt x="609" y="5504"/>
                    <a:pt x="285" y="3867"/>
                  </a:cubicBezTo>
                  <a:cubicBezTo>
                    <a:pt x="41" y="2568"/>
                    <a:pt x="393" y="1242"/>
                    <a:pt x="1286" y="51"/>
                  </a:cubicBezTo>
                  <a:cubicBezTo>
                    <a:pt x="1299" y="24"/>
                    <a:pt x="1299" y="11"/>
                    <a:pt x="1286" y="11"/>
                  </a:cubicBezTo>
                  <a:cubicBezTo>
                    <a:pt x="1279" y="4"/>
                    <a:pt x="1272" y="0"/>
                    <a:pt x="1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6"/>
            <p:cNvSpPr/>
            <p:nvPr/>
          </p:nvSpPr>
          <p:spPr>
            <a:xfrm>
              <a:off x="2018821" y="2745774"/>
              <a:ext cx="1153358" cy="146469"/>
            </a:xfrm>
            <a:custGeom>
              <a:avLst/>
              <a:gdLst/>
              <a:ahLst/>
              <a:cxnLst/>
              <a:rect l="l" t="t" r="r" b="b"/>
              <a:pathLst>
                <a:path w="18308" h="2325" extrusionOk="0">
                  <a:moveTo>
                    <a:pt x="22" y="0"/>
                  </a:moveTo>
                  <a:cubicBezTo>
                    <a:pt x="17" y="0"/>
                    <a:pt x="14" y="4"/>
                    <a:pt x="14" y="10"/>
                  </a:cubicBezTo>
                  <a:cubicBezTo>
                    <a:pt x="0" y="24"/>
                    <a:pt x="0" y="37"/>
                    <a:pt x="14" y="37"/>
                  </a:cubicBezTo>
                  <a:cubicBezTo>
                    <a:pt x="2530" y="1566"/>
                    <a:pt x="5913" y="2324"/>
                    <a:pt x="9296" y="2324"/>
                  </a:cubicBezTo>
                  <a:cubicBezTo>
                    <a:pt x="12543" y="2324"/>
                    <a:pt x="15777" y="1621"/>
                    <a:pt x="18308" y="227"/>
                  </a:cubicBezTo>
                  <a:lnTo>
                    <a:pt x="18308" y="200"/>
                  </a:lnTo>
                  <a:lnTo>
                    <a:pt x="18281" y="200"/>
                  </a:lnTo>
                  <a:cubicBezTo>
                    <a:pt x="15776" y="1594"/>
                    <a:pt x="12542" y="2288"/>
                    <a:pt x="9315" y="2288"/>
                  </a:cubicBezTo>
                  <a:cubicBezTo>
                    <a:pt x="5934" y="2288"/>
                    <a:pt x="2561" y="1526"/>
                    <a:pt x="41" y="10"/>
                  </a:cubicBezTo>
                  <a:cubicBezTo>
                    <a:pt x="34" y="4"/>
                    <a:pt x="27" y="0"/>
                    <a:pt x="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6"/>
            <p:cNvSpPr/>
            <p:nvPr/>
          </p:nvSpPr>
          <p:spPr>
            <a:xfrm>
              <a:off x="3169616" y="2225532"/>
              <a:ext cx="264275" cy="534534"/>
            </a:xfrm>
            <a:custGeom>
              <a:avLst/>
              <a:gdLst/>
              <a:ahLst/>
              <a:cxnLst/>
              <a:rect l="l" t="t" r="r" b="b"/>
              <a:pathLst>
                <a:path w="4195" h="8485" extrusionOk="0">
                  <a:moveTo>
                    <a:pt x="2855" y="1"/>
                  </a:moveTo>
                  <a:lnTo>
                    <a:pt x="2855" y="28"/>
                  </a:lnTo>
                  <a:cubicBezTo>
                    <a:pt x="3802" y="1246"/>
                    <a:pt x="4141" y="2599"/>
                    <a:pt x="3870" y="3938"/>
                  </a:cubicBezTo>
                  <a:cubicBezTo>
                    <a:pt x="3518" y="5643"/>
                    <a:pt x="2138" y="7240"/>
                    <a:pt x="0" y="8431"/>
                  </a:cubicBezTo>
                  <a:lnTo>
                    <a:pt x="0" y="8471"/>
                  </a:lnTo>
                  <a:cubicBezTo>
                    <a:pt x="0" y="8485"/>
                    <a:pt x="14" y="8485"/>
                    <a:pt x="14" y="8485"/>
                  </a:cubicBezTo>
                  <a:cubicBezTo>
                    <a:pt x="2179" y="7281"/>
                    <a:pt x="3559" y="5684"/>
                    <a:pt x="3897" y="3938"/>
                  </a:cubicBezTo>
                  <a:cubicBezTo>
                    <a:pt x="4195" y="2585"/>
                    <a:pt x="3829" y="1232"/>
                    <a:pt x="2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6"/>
            <p:cNvSpPr/>
            <p:nvPr/>
          </p:nvSpPr>
          <p:spPr>
            <a:xfrm>
              <a:off x="2477388" y="1872424"/>
              <a:ext cx="131350" cy="168203"/>
            </a:xfrm>
            <a:custGeom>
              <a:avLst/>
              <a:gdLst/>
              <a:ahLst/>
              <a:cxnLst/>
              <a:rect l="l" t="t" r="r" b="b"/>
              <a:pathLst>
                <a:path w="2085" h="2670" extrusionOk="0">
                  <a:moveTo>
                    <a:pt x="85" y="0"/>
                  </a:moveTo>
                  <a:cubicBezTo>
                    <a:pt x="65" y="0"/>
                    <a:pt x="47" y="2"/>
                    <a:pt x="28" y="4"/>
                  </a:cubicBezTo>
                  <a:cubicBezTo>
                    <a:pt x="1" y="4"/>
                    <a:pt x="1" y="4"/>
                    <a:pt x="1" y="17"/>
                  </a:cubicBezTo>
                  <a:cubicBezTo>
                    <a:pt x="1" y="31"/>
                    <a:pt x="1" y="31"/>
                    <a:pt x="28" y="31"/>
                  </a:cubicBezTo>
                  <a:cubicBezTo>
                    <a:pt x="123" y="31"/>
                    <a:pt x="231" y="58"/>
                    <a:pt x="339" y="99"/>
                  </a:cubicBezTo>
                  <a:cubicBezTo>
                    <a:pt x="853" y="342"/>
                    <a:pt x="1449" y="1222"/>
                    <a:pt x="2031" y="2656"/>
                  </a:cubicBezTo>
                  <a:cubicBezTo>
                    <a:pt x="2031" y="2670"/>
                    <a:pt x="2058" y="2670"/>
                    <a:pt x="2058" y="2670"/>
                  </a:cubicBezTo>
                  <a:lnTo>
                    <a:pt x="2085" y="2643"/>
                  </a:lnTo>
                  <a:cubicBezTo>
                    <a:pt x="1489" y="1208"/>
                    <a:pt x="907" y="302"/>
                    <a:pt x="380" y="72"/>
                  </a:cubicBezTo>
                  <a:cubicBezTo>
                    <a:pt x="279" y="27"/>
                    <a:pt x="178" y="0"/>
                    <a:pt x="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6"/>
            <p:cNvSpPr/>
            <p:nvPr/>
          </p:nvSpPr>
          <p:spPr>
            <a:xfrm>
              <a:off x="1662501" y="1865746"/>
              <a:ext cx="1887972" cy="1885704"/>
            </a:xfrm>
            <a:custGeom>
              <a:avLst/>
              <a:gdLst/>
              <a:ahLst/>
              <a:cxnLst/>
              <a:rect l="l" t="t" r="r" b="b"/>
              <a:pathLst>
                <a:path w="29969" h="29933" extrusionOk="0">
                  <a:moveTo>
                    <a:pt x="16812" y="110"/>
                  </a:moveTo>
                  <a:cubicBezTo>
                    <a:pt x="16963" y="129"/>
                    <a:pt x="17084" y="149"/>
                    <a:pt x="17171" y="164"/>
                  </a:cubicBezTo>
                  <a:cubicBezTo>
                    <a:pt x="17739" y="245"/>
                    <a:pt x="18051" y="299"/>
                    <a:pt x="18592" y="435"/>
                  </a:cubicBezTo>
                  <a:cubicBezTo>
                    <a:pt x="18944" y="516"/>
                    <a:pt x="19363" y="611"/>
                    <a:pt x="20094" y="881"/>
                  </a:cubicBezTo>
                  <a:cubicBezTo>
                    <a:pt x="20485" y="1028"/>
                    <a:pt x="21039" y="1238"/>
                    <a:pt x="21750" y="1599"/>
                  </a:cubicBezTo>
                  <a:lnTo>
                    <a:pt x="21750" y="1599"/>
                  </a:lnTo>
                  <a:cubicBezTo>
                    <a:pt x="21145" y="1390"/>
                    <a:pt x="20486" y="1286"/>
                    <a:pt x="19788" y="1286"/>
                  </a:cubicBezTo>
                  <a:cubicBezTo>
                    <a:pt x="19751" y="1286"/>
                    <a:pt x="19712" y="1287"/>
                    <a:pt x="19674" y="1287"/>
                  </a:cubicBezTo>
                  <a:cubicBezTo>
                    <a:pt x="18227" y="1328"/>
                    <a:pt x="16684" y="1788"/>
                    <a:pt x="15047" y="2681"/>
                  </a:cubicBezTo>
                  <a:cubicBezTo>
                    <a:pt x="15033" y="2694"/>
                    <a:pt x="15020" y="2694"/>
                    <a:pt x="15006" y="2708"/>
                  </a:cubicBezTo>
                  <a:lnTo>
                    <a:pt x="15006" y="2749"/>
                  </a:lnTo>
                  <a:lnTo>
                    <a:pt x="15033" y="2749"/>
                  </a:lnTo>
                  <a:lnTo>
                    <a:pt x="15141" y="2694"/>
                  </a:lnTo>
                  <a:cubicBezTo>
                    <a:pt x="15818" y="2329"/>
                    <a:pt x="16495" y="2031"/>
                    <a:pt x="17131" y="1815"/>
                  </a:cubicBezTo>
                  <a:cubicBezTo>
                    <a:pt x="18077" y="1504"/>
                    <a:pt x="18987" y="1354"/>
                    <a:pt x="19847" y="1354"/>
                  </a:cubicBezTo>
                  <a:cubicBezTo>
                    <a:pt x="19884" y="1354"/>
                    <a:pt x="19921" y="1354"/>
                    <a:pt x="19959" y="1355"/>
                  </a:cubicBezTo>
                  <a:cubicBezTo>
                    <a:pt x="20820" y="1378"/>
                    <a:pt x="21612" y="1562"/>
                    <a:pt x="22325" y="1906"/>
                  </a:cubicBezTo>
                  <a:lnTo>
                    <a:pt x="22325" y="1906"/>
                  </a:lnTo>
                  <a:cubicBezTo>
                    <a:pt x="22123" y="1793"/>
                    <a:pt x="21931" y="1691"/>
                    <a:pt x="21750" y="1599"/>
                  </a:cubicBezTo>
                  <a:lnTo>
                    <a:pt x="21750" y="1599"/>
                  </a:lnTo>
                  <a:cubicBezTo>
                    <a:pt x="21835" y="1628"/>
                    <a:pt x="21919" y="1660"/>
                    <a:pt x="22002" y="1693"/>
                  </a:cubicBezTo>
                  <a:cubicBezTo>
                    <a:pt x="21190" y="1260"/>
                    <a:pt x="20567" y="1017"/>
                    <a:pt x="20121" y="868"/>
                  </a:cubicBezTo>
                  <a:cubicBezTo>
                    <a:pt x="19377" y="597"/>
                    <a:pt x="18971" y="502"/>
                    <a:pt x="18619" y="408"/>
                  </a:cubicBezTo>
                  <a:cubicBezTo>
                    <a:pt x="18091" y="272"/>
                    <a:pt x="17780" y="232"/>
                    <a:pt x="17212" y="137"/>
                  </a:cubicBezTo>
                  <a:cubicBezTo>
                    <a:pt x="17111" y="133"/>
                    <a:pt x="16977" y="123"/>
                    <a:pt x="16812" y="110"/>
                  </a:cubicBezTo>
                  <a:close/>
                  <a:moveTo>
                    <a:pt x="22325" y="1906"/>
                  </a:moveTo>
                  <a:cubicBezTo>
                    <a:pt x="22426" y="1963"/>
                    <a:pt x="22531" y="2023"/>
                    <a:pt x="22638" y="2085"/>
                  </a:cubicBezTo>
                  <a:cubicBezTo>
                    <a:pt x="22665" y="2099"/>
                    <a:pt x="22678" y="2126"/>
                    <a:pt x="22719" y="2140"/>
                  </a:cubicBezTo>
                  <a:cubicBezTo>
                    <a:pt x="23206" y="2464"/>
                    <a:pt x="23883" y="2897"/>
                    <a:pt x="24343" y="3276"/>
                  </a:cubicBezTo>
                  <a:cubicBezTo>
                    <a:pt x="24776" y="3628"/>
                    <a:pt x="25317" y="4061"/>
                    <a:pt x="26034" y="4846"/>
                  </a:cubicBezTo>
                  <a:cubicBezTo>
                    <a:pt x="27455" y="6388"/>
                    <a:pt x="28199" y="7850"/>
                    <a:pt x="28470" y="8418"/>
                  </a:cubicBezTo>
                  <a:cubicBezTo>
                    <a:pt x="28212" y="7850"/>
                    <a:pt x="27455" y="6388"/>
                    <a:pt x="26048" y="4846"/>
                  </a:cubicBezTo>
                  <a:cubicBezTo>
                    <a:pt x="25344" y="4061"/>
                    <a:pt x="24803" y="3628"/>
                    <a:pt x="24370" y="3276"/>
                  </a:cubicBezTo>
                  <a:cubicBezTo>
                    <a:pt x="23923" y="2897"/>
                    <a:pt x="23247" y="2464"/>
                    <a:pt x="22746" y="2140"/>
                  </a:cubicBezTo>
                  <a:cubicBezTo>
                    <a:pt x="22719" y="2126"/>
                    <a:pt x="22705" y="2099"/>
                    <a:pt x="22665" y="2085"/>
                  </a:cubicBezTo>
                  <a:cubicBezTo>
                    <a:pt x="22553" y="2021"/>
                    <a:pt x="22440" y="1961"/>
                    <a:pt x="22325" y="1906"/>
                  </a:cubicBezTo>
                  <a:close/>
                  <a:moveTo>
                    <a:pt x="28470" y="8418"/>
                  </a:moveTo>
                  <a:lnTo>
                    <a:pt x="28470" y="8418"/>
                  </a:lnTo>
                  <a:cubicBezTo>
                    <a:pt x="28740" y="9000"/>
                    <a:pt x="29038" y="9663"/>
                    <a:pt x="29200" y="10191"/>
                  </a:cubicBezTo>
                  <a:cubicBezTo>
                    <a:pt x="29038" y="9663"/>
                    <a:pt x="28740" y="8986"/>
                    <a:pt x="28470" y="8418"/>
                  </a:cubicBezTo>
                  <a:close/>
                  <a:moveTo>
                    <a:pt x="29200" y="10191"/>
                  </a:moveTo>
                  <a:cubicBezTo>
                    <a:pt x="29647" y="11747"/>
                    <a:pt x="29647" y="11747"/>
                    <a:pt x="29850" y="13113"/>
                  </a:cubicBezTo>
                  <a:cubicBezTo>
                    <a:pt x="29921" y="13588"/>
                    <a:pt x="29968" y="14218"/>
                    <a:pt x="29968" y="14916"/>
                  </a:cubicBezTo>
                  <a:lnTo>
                    <a:pt x="29968" y="14916"/>
                  </a:lnTo>
                  <a:cubicBezTo>
                    <a:pt x="29969" y="14210"/>
                    <a:pt x="29922" y="13573"/>
                    <a:pt x="29850" y="13100"/>
                  </a:cubicBezTo>
                  <a:cubicBezTo>
                    <a:pt x="29647" y="11733"/>
                    <a:pt x="29647" y="11733"/>
                    <a:pt x="29200" y="10191"/>
                  </a:cubicBezTo>
                  <a:close/>
                  <a:moveTo>
                    <a:pt x="15034" y="1"/>
                  </a:moveTo>
                  <a:cubicBezTo>
                    <a:pt x="14100" y="1"/>
                    <a:pt x="12951" y="86"/>
                    <a:pt x="11718" y="367"/>
                  </a:cubicBezTo>
                  <a:cubicBezTo>
                    <a:pt x="10216" y="705"/>
                    <a:pt x="8809" y="1260"/>
                    <a:pt x="7442" y="2058"/>
                  </a:cubicBezTo>
                  <a:cubicBezTo>
                    <a:pt x="5588" y="3141"/>
                    <a:pt x="4452" y="4332"/>
                    <a:pt x="3911" y="4913"/>
                  </a:cubicBezTo>
                  <a:cubicBezTo>
                    <a:pt x="3572" y="5265"/>
                    <a:pt x="2422" y="6564"/>
                    <a:pt x="1502" y="8486"/>
                  </a:cubicBezTo>
                  <a:cubicBezTo>
                    <a:pt x="582" y="10421"/>
                    <a:pt x="325" y="12017"/>
                    <a:pt x="217" y="12626"/>
                  </a:cubicBezTo>
                  <a:cubicBezTo>
                    <a:pt x="0" y="14006"/>
                    <a:pt x="0" y="15684"/>
                    <a:pt x="122" y="16550"/>
                  </a:cubicBezTo>
                  <a:cubicBezTo>
                    <a:pt x="122" y="16645"/>
                    <a:pt x="135" y="16753"/>
                    <a:pt x="149" y="16875"/>
                  </a:cubicBezTo>
                  <a:cubicBezTo>
                    <a:pt x="203" y="17159"/>
                    <a:pt x="244" y="17484"/>
                    <a:pt x="284" y="17727"/>
                  </a:cubicBezTo>
                  <a:cubicBezTo>
                    <a:pt x="406" y="18323"/>
                    <a:pt x="609" y="19081"/>
                    <a:pt x="731" y="19486"/>
                  </a:cubicBezTo>
                  <a:cubicBezTo>
                    <a:pt x="920" y="20163"/>
                    <a:pt x="1299" y="21029"/>
                    <a:pt x="1421" y="21273"/>
                  </a:cubicBezTo>
                  <a:cubicBezTo>
                    <a:pt x="3315" y="25332"/>
                    <a:pt x="6306" y="27186"/>
                    <a:pt x="7293" y="27795"/>
                  </a:cubicBezTo>
                  <a:cubicBezTo>
                    <a:pt x="7496" y="27916"/>
                    <a:pt x="8538" y="28552"/>
                    <a:pt x="9918" y="29053"/>
                  </a:cubicBezTo>
                  <a:cubicBezTo>
                    <a:pt x="10636" y="29324"/>
                    <a:pt x="11069" y="29418"/>
                    <a:pt x="11420" y="29499"/>
                  </a:cubicBezTo>
                  <a:cubicBezTo>
                    <a:pt x="11962" y="29635"/>
                    <a:pt x="12246" y="29675"/>
                    <a:pt x="12841" y="29770"/>
                  </a:cubicBezTo>
                  <a:cubicBezTo>
                    <a:pt x="13139" y="29824"/>
                    <a:pt x="13924" y="29932"/>
                    <a:pt x="14993" y="29932"/>
                  </a:cubicBezTo>
                  <a:cubicBezTo>
                    <a:pt x="15642" y="29932"/>
                    <a:pt x="16427" y="29878"/>
                    <a:pt x="17252" y="29757"/>
                  </a:cubicBezTo>
                  <a:cubicBezTo>
                    <a:pt x="17604" y="29702"/>
                    <a:pt x="17942" y="29635"/>
                    <a:pt x="18281" y="29567"/>
                  </a:cubicBezTo>
                  <a:cubicBezTo>
                    <a:pt x="19783" y="29229"/>
                    <a:pt x="21190" y="28674"/>
                    <a:pt x="22556" y="27876"/>
                  </a:cubicBezTo>
                  <a:cubicBezTo>
                    <a:pt x="24424" y="26793"/>
                    <a:pt x="25560" y="25603"/>
                    <a:pt x="26102" y="25021"/>
                  </a:cubicBezTo>
                  <a:cubicBezTo>
                    <a:pt x="26440" y="24669"/>
                    <a:pt x="27590" y="23370"/>
                    <a:pt x="28497" y="21448"/>
                  </a:cubicBezTo>
                  <a:cubicBezTo>
                    <a:pt x="29430" y="19514"/>
                    <a:pt x="29687" y="17903"/>
                    <a:pt x="29782" y="17308"/>
                  </a:cubicBezTo>
                  <a:cubicBezTo>
                    <a:pt x="29916" y="16506"/>
                    <a:pt x="29969" y="15672"/>
                    <a:pt x="29968" y="14916"/>
                  </a:cubicBezTo>
                  <a:lnTo>
                    <a:pt x="29968" y="14916"/>
                  </a:lnTo>
                  <a:cubicBezTo>
                    <a:pt x="29968" y="15663"/>
                    <a:pt x="29914" y="16488"/>
                    <a:pt x="29782" y="17281"/>
                  </a:cubicBezTo>
                  <a:cubicBezTo>
                    <a:pt x="29687" y="17876"/>
                    <a:pt x="29430" y="19473"/>
                    <a:pt x="28497" y="21421"/>
                  </a:cubicBezTo>
                  <a:cubicBezTo>
                    <a:pt x="27590" y="23316"/>
                    <a:pt x="26440" y="24615"/>
                    <a:pt x="26102" y="24967"/>
                  </a:cubicBezTo>
                  <a:cubicBezTo>
                    <a:pt x="25574" y="25548"/>
                    <a:pt x="24437" y="26753"/>
                    <a:pt x="22584" y="27835"/>
                  </a:cubicBezTo>
                  <a:cubicBezTo>
                    <a:pt x="21217" y="28620"/>
                    <a:pt x="19810" y="29188"/>
                    <a:pt x="18308" y="29527"/>
                  </a:cubicBezTo>
                  <a:cubicBezTo>
                    <a:pt x="17969" y="29594"/>
                    <a:pt x="17604" y="29648"/>
                    <a:pt x="17266" y="29702"/>
                  </a:cubicBezTo>
                  <a:cubicBezTo>
                    <a:pt x="16408" y="29831"/>
                    <a:pt x="15614" y="29875"/>
                    <a:pt x="14938" y="29875"/>
                  </a:cubicBezTo>
                  <a:cubicBezTo>
                    <a:pt x="13907" y="29875"/>
                    <a:pt x="13149" y="29773"/>
                    <a:pt x="12855" y="29716"/>
                  </a:cubicBezTo>
                  <a:cubicBezTo>
                    <a:pt x="12286" y="29635"/>
                    <a:pt x="11975" y="29594"/>
                    <a:pt x="11447" y="29459"/>
                  </a:cubicBezTo>
                  <a:cubicBezTo>
                    <a:pt x="11096" y="29364"/>
                    <a:pt x="10690" y="29269"/>
                    <a:pt x="9945" y="28999"/>
                  </a:cubicBezTo>
                  <a:cubicBezTo>
                    <a:pt x="8579" y="28512"/>
                    <a:pt x="7523" y="27862"/>
                    <a:pt x="7320" y="27740"/>
                  </a:cubicBezTo>
                  <a:cubicBezTo>
                    <a:pt x="6346" y="27132"/>
                    <a:pt x="3369" y="25291"/>
                    <a:pt x="1475" y="21232"/>
                  </a:cubicBezTo>
                  <a:cubicBezTo>
                    <a:pt x="1164" y="20569"/>
                    <a:pt x="893" y="19906"/>
                    <a:pt x="785" y="19459"/>
                  </a:cubicBezTo>
                  <a:cubicBezTo>
                    <a:pt x="663" y="19053"/>
                    <a:pt x="460" y="18296"/>
                    <a:pt x="338" y="17700"/>
                  </a:cubicBezTo>
                  <a:cubicBezTo>
                    <a:pt x="284" y="17457"/>
                    <a:pt x="244" y="17132"/>
                    <a:pt x="203" y="16848"/>
                  </a:cubicBezTo>
                  <a:cubicBezTo>
                    <a:pt x="203" y="16726"/>
                    <a:pt x="190" y="16631"/>
                    <a:pt x="163" y="16523"/>
                  </a:cubicBezTo>
                  <a:cubicBezTo>
                    <a:pt x="54" y="15671"/>
                    <a:pt x="54" y="14006"/>
                    <a:pt x="271" y="12626"/>
                  </a:cubicBezTo>
                  <a:cubicBezTo>
                    <a:pt x="379" y="12017"/>
                    <a:pt x="623" y="10421"/>
                    <a:pt x="1556" y="8472"/>
                  </a:cubicBezTo>
                  <a:cubicBezTo>
                    <a:pt x="2476" y="6578"/>
                    <a:pt x="3626" y="5279"/>
                    <a:pt x="3965" y="4927"/>
                  </a:cubicBezTo>
                  <a:cubicBezTo>
                    <a:pt x="4506" y="4359"/>
                    <a:pt x="5629" y="3154"/>
                    <a:pt x="7496" y="2072"/>
                  </a:cubicBezTo>
                  <a:cubicBezTo>
                    <a:pt x="8849" y="1274"/>
                    <a:pt x="10257" y="719"/>
                    <a:pt x="11759" y="381"/>
                  </a:cubicBezTo>
                  <a:cubicBezTo>
                    <a:pt x="12976" y="110"/>
                    <a:pt x="14127" y="29"/>
                    <a:pt x="15060" y="29"/>
                  </a:cubicBezTo>
                  <a:cubicBezTo>
                    <a:pt x="15795" y="29"/>
                    <a:pt x="16399" y="77"/>
                    <a:pt x="16812" y="110"/>
                  </a:cubicBezTo>
                  <a:lnTo>
                    <a:pt x="16812" y="110"/>
                  </a:lnTo>
                  <a:cubicBezTo>
                    <a:pt x="16409" y="57"/>
                    <a:pt x="15793" y="1"/>
                    <a:pt x="15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6"/>
            <p:cNvSpPr/>
            <p:nvPr/>
          </p:nvSpPr>
          <p:spPr>
            <a:xfrm>
              <a:off x="2392150" y="1914381"/>
              <a:ext cx="429706" cy="249029"/>
            </a:xfrm>
            <a:custGeom>
              <a:avLst/>
              <a:gdLst/>
              <a:ahLst/>
              <a:cxnLst/>
              <a:rect l="l" t="t" r="r" b="b"/>
              <a:pathLst>
                <a:path w="6821" h="3953" extrusionOk="0">
                  <a:moveTo>
                    <a:pt x="3411" y="42"/>
                  </a:moveTo>
                  <a:cubicBezTo>
                    <a:pt x="4263" y="42"/>
                    <a:pt x="5143" y="231"/>
                    <a:pt x="5792" y="623"/>
                  </a:cubicBezTo>
                  <a:cubicBezTo>
                    <a:pt x="6415" y="989"/>
                    <a:pt x="6766" y="1489"/>
                    <a:pt x="6766" y="1990"/>
                  </a:cubicBezTo>
                  <a:cubicBezTo>
                    <a:pt x="6766" y="2518"/>
                    <a:pt x="6415" y="2991"/>
                    <a:pt x="5792" y="3357"/>
                  </a:cubicBezTo>
                  <a:cubicBezTo>
                    <a:pt x="5129" y="3742"/>
                    <a:pt x="4266" y="3935"/>
                    <a:pt x="3404" y="3935"/>
                  </a:cubicBezTo>
                  <a:cubicBezTo>
                    <a:pt x="2541" y="3935"/>
                    <a:pt x="1679" y="3742"/>
                    <a:pt x="1016" y="3357"/>
                  </a:cubicBezTo>
                  <a:cubicBezTo>
                    <a:pt x="393" y="2991"/>
                    <a:pt x="41" y="2504"/>
                    <a:pt x="41" y="1990"/>
                  </a:cubicBezTo>
                  <a:cubicBezTo>
                    <a:pt x="41" y="1462"/>
                    <a:pt x="393" y="989"/>
                    <a:pt x="1016" y="623"/>
                  </a:cubicBezTo>
                  <a:cubicBezTo>
                    <a:pt x="1679" y="231"/>
                    <a:pt x="2545" y="42"/>
                    <a:pt x="3411" y="42"/>
                  </a:cubicBezTo>
                  <a:close/>
                  <a:moveTo>
                    <a:pt x="3416" y="1"/>
                  </a:moveTo>
                  <a:cubicBezTo>
                    <a:pt x="2545" y="1"/>
                    <a:pt x="1672" y="190"/>
                    <a:pt x="1002" y="569"/>
                  </a:cubicBezTo>
                  <a:cubicBezTo>
                    <a:pt x="366" y="948"/>
                    <a:pt x="1" y="1449"/>
                    <a:pt x="1" y="1977"/>
                  </a:cubicBezTo>
                  <a:cubicBezTo>
                    <a:pt x="1" y="2491"/>
                    <a:pt x="366" y="3005"/>
                    <a:pt x="1002" y="3370"/>
                  </a:cubicBezTo>
                  <a:cubicBezTo>
                    <a:pt x="1665" y="3763"/>
                    <a:pt x="2531" y="3952"/>
                    <a:pt x="3411" y="3952"/>
                  </a:cubicBezTo>
                  <a:cubicBezTo>
                    <a:pt x="4290" y="3952"/>
                    <a:pt x="5143" y="3763"/>
                    <a:pt x="5819" y="3370"/>
                  </a:cubicBezTo>
                  <a:cubicBezTo>
                    <a:pt x="6469" y="3005"/>
                    <a:pt x="6820" y="2491"/>
                    <a:pt x="6820" y="1977"/>
                  </a:cubicBezTo>
                  <a:cubicBezTo>
                    <a:pt x="6820" y="1449"/>
                    <a:pt x="6469" y="948"/>
                    <a:pt x="5819" y="569"/>
                  </a:cubicBezTo>
                  <a:cubicBezTo>
                    <a:pt x="5156" y="190"/>
                    <a:pt x="4287" y="1"/>
                    <a:pt x="34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6"/>
            <p:cNvSpPr/>
            <p:nvPr/>
          </p:nvSpPr>
          <p:spPr>
            <a:xfrm>
              <a:off x="1661619" y="2807765"/>
              <a:ext cx="1889925" cy="545621"/>
            </a:xfrm>
            <a:custGeom>
              <a:avLst/>
              <a:gdLst/>
              <a:ahLst/>
              <a:cxnLst/>
              <a:rect l="l" t="t" r="r" b="b"/>
              <a:pathLst>
                <a:path w="30000" h="8661" extrusionOk="0">
                  <a:moveTo>
                    <a:pt x="14" y="1"/>
                  </a:moveTo>
                  <a:cubicBezTo>
                    <a:pt x="14" y="1"/>
                    <a:pt x="1" y="1"/>
                    <a:pt x="1" y="28"/>
                  </a:cubicBezTo>
                  <a:cubicBezTo>
                    <a:pt x="1" y="2274"/>
                    <a:pt x="1489" y="4385"/>
                    <a:pt x="4182" y="6008"/>
                  </a:cubicBezTo>
                  <a:cubicBezTo>
                    <a:pt x="7118" y="7781"/>
                    <a:pt x="11042" y="8660"/>
                    <a:pt x="14966" y="8660"/>
                  </a:cubicBezTo>
                  <a:cubicBezTo>
                    <a:pt x="18728" y="8660"/>
                    <a:pt x="22489" y="7849"/>
                    <a:pt x="25385" y="6225"/>
                  </a:cubicBezTo>
                  <a:cubicBezTo>
                    <a:pt x="28267" y="4628"/>
                    <a:pt x="29891" y="2477"/>
                    <a:pt x="29999" y="176"/>
                  </a:cubicBezTo>
                  <a:cubicBezTo>
                    <a:pt x="29999" y="176"/>
                    <a:pt x="29999" y="163"/>
                    <a:pt x="29986" y="163"/>
                  </a:cubicBezTo>
                  <a:cubicBezTo>
                    <a:pt x="29986" y="163"/>
                    <a:pt x="29972" y="163"/>
                    <a:pt x="29972" y="176"/>
                  </a:cubicBezTo>
                  <a:cubicBezTo>
                    <a:pt x="29850" y="2477"/>
                    <a:pt x="28226" y="4601"/>
                    <a:pt x="25371" y="6198"/>
                  </a:cubicBezTo>
                  <a:cubicBezTo>
                    <a:pt x="22466" y="7815"/>
                    <a:pt x="18714" y="8618"/>
                    <a:pt x="14969" y="8618"/>
                  </a:cubicBezTo>
                  <a:cubicBezTo>
                    <a:pt x="11040" y="8618"/>
                    <a:pt x="7119" y="7734"/>
                    <a:pt x="4195" y="5981"/>
                  </a:cubicBezTo>
                  <a:cubicBezTo>
                    <a:pt x="1516" y="4371"/>
                    <a:pt x="55" y="2260"/>
                    <a:pt x="28" y="28"/>
                  </a:cubicBezTo>
                  <a:cubicBezTo>
                    <a:pt x="28" y="28"/>
                    <a:pt x="28" y="1"/>
                    <a:pt x="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6"/>
            <p:cNvSpPr/>
            <p:nvPr/>
          </p:nvSpPr>
          <p:spPr>
            <a:xfrm>
              <a:off x="1690598" y="2934770"/>
              <a:ext cx="104891" cy="392159"/>
            </a:xfrm>
            <a:custGeom>
              <a:avLst/>
              <a:gdLst/>
              <a:ahLst/>
              <a:cxnLst/>
              <a:rect l="l" t="t" r="r" b="b"/>
              <a:pathLst>
                <a:path w="1665" h="6225" extrusionOk="0">
                  <a:moveTo>
                    <a:pt x="14" y="1"/>
                  </a:moveTo>
                  <a:cubicBezTo>
                    <a:pt x="14" y="1"/>
                    <a:pt x="1" y="1"/>
                    <a:pt x="1" y="14"/>
                  </a:cubicBezTo>
                  <a:cubicBezTo>
                    <a:pt x="1" y="55"/>
                    <a:pt x="28" y="3262"/>
                    <a:pt x="1624" y="6211"/>
                  </a:cubicBezTo>
                  <a:cubicBezTo>
                    <a:pt x="1624" y="6225"/>
                    <a:pt x="1638" y="6225"/>
                    <a:pt x="1638" y="6225"/>
                  </a:cubicBezTo>
                  <a:cubicBezTo>
                    <a:pt x="1665" y="6225"/>
                    <a:pt x="1665" y="6211"/>
                    <a:pt x="1638" y="6198"/>
                  </a:cubicBezTo>
                  <a:cubicBezTo>
                    <a:pt x="41" y="3248"/>
                    <a:pt x="28" y="55"/>
                    <a:pt x="28" y="14"/>
                  </a:cubicBezTo>
                  <a:cubicBezTo>
                    <a:pt x="28" y="14"/>
                    <a:pt x="28" y="1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6"/>
            <p:cNvSpPr/>
            <p:nvPr/>
          </p:nvSpPr>
          <p:spPr>
            <a:xfrm>
              <a:off x="2575413" y="3589452"/>
              <a:ext cx="14552" cy="100670"/>
            </a:xfrm>
            <a:custGeom>
              <a:avLst/>
              <a:gdLst/>
              <a:ahLst/>
              <a:cxnLst/>
              <a:rect l="l" t="t" r="r" b="b"/>
              <a:pathLst>
                <a:path w="231" h="1598" extrusionOk="0">
                  <a:moveTo>
                    <a:pt x="231" y="1"/>
                  </a:moveTo>
                  <a:lnTo>
                    <a:pt x="28" y="488"/>
                  </a:lnTo>
                  <a:lnTo>
                    <a:pt x="1" y="1597"/>
                  </a:lnTo>
                  <a:lnTo>
                    <a:pt x="231" y="1124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6"/>
            <p:cNvSpPr/>
            <p:nvPr/>
          </p:nvSpPr>
          <p:spPr>
            <a:xfrm>
              <a:off x="2587383" y="1882000"/>
              <a:ext cx="13670" cy="101489"/>
            </a:xfrm>
            <a:custGeom>
              <a:avLst/>
              <a:gdLst/>
              <a:ahLst/>
              <a:cxnLst/>
              <a:rect l="l" t="t" r="r" b="b"/>
              <a:pathLst>
                <a:path w="217" h="1611" extrusionOk="0">
                  <a:moveTo>
                    <a:pt x="217" y="1"/>
                  </a:moveTo>
                  <a:lnTo>
                    <a:pt x="14" y="488"/>
                  </a:lnTo>
                  <a:lnTo>
                    <a:pt x="0" y="1611"/>
                  </a:lnTo>
                  <a:lnTo>
                    <a:pt x="217" y="1124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6"/>
            <p:cNvSpPr/>
            <p:nvPr/>
          </p:nvSpPr>
          <p:spPr>
            <a:xfrm>
              <a:off x="1593454" y="1869211"/>
              <a:ext cx="1007582" cy="508138"/>
            </a:xfrm>
            <a:custGeom>
              <a:avLst/>
              <a:gdLst/>
              <a:ahLst/>
              <a:cxnLst/>
              <a:rect l="l" t="t" r="r" b="b"/>
              <a:pathLst>
                <a:path w="15994" h="8066" extrusionOk="0">
                  <a:moveTo>
                    <a:pt x="13289" y="0"/>
                  </a:moveTo>
                  <a:cubicBezTo>
                    <a:pt x="7181" y="0"/>
                    <a:pt x="2178" y="2978"/>
                    <a:pt x="203" y="7578"/>
                  </a:cubicBezTo>
                  <a:lnTo>
                    <a:pt x="0" y="8065"/>
                  </a:lnTo>
                  <a:cubicBezTo>
                    <a:pt x="1976" y="3475"/>
                    <a:pt x="7003" y="488"/>
                    <a:pt x="13101" y="488"/>
                  </a:cubicBezTo>
                  <a:cubicBezTo>
                    <a:pt x="13977" y="488"/>
                    <a:pt x="14876" y="550"/>
                    <a:pt x="15791" y="677"/>
                  </a:cubicBezTo>
                  <a:lnTo>
                    <a:pt x="15994" y="190"/>
                  </a:lnTo>
                  <a:cubicBezTo>
                    <a:pt x="15073" y="62"/>
                    <a:pt x="14169" y="0"/>
                    <a:pt x="13289" y="0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6"/>
            <p:cNvSpPr/>
            <p:nvPr/>
          </p:nvSpPr>
          <p:spPr>
            <a:xfrm>
              <a:off x="1532913" y="1900585"/>
              <a:ext cx="1054515" cy="1791208"/>
            </a:xfrm>
            <a:custGeom>
              <a:avLst/>
              <a:gdLst/>
              <a:ahLst/>
              <a:cxnLst/>
              <a:rect l="l" t="t" r="r" b="b"/>
              <a:pathLst>
                <a:path w="16739" h="28433" extrusionOk="0">
                  <a:moveTo>
                    <a:pt x="14021" y="0"/>
                  </a:moveTo>
                  <a:cubicBezTo>
                    <a:pt x="6152" y="0"/>
                    <a:pt x="90" y="4974"/>
                    <a:pt x="41" y="11992"/>
                  </a:cubicBezTo>
                  <a:cubicBezTo>
                    <a:pt x="0" y="19772"/>
                    <a:pt x="7402" y="27147"/>
                    <a:pt x="16549" y="28432"/>
                  </a:cubicBezTo>
                  <a:lnTo>
                    <a:pt x="16549" y="27309"/>
                  </a:lnTo>
                  <a:cubicBezTo>
                    <a:pt x="8133" y="26132"/>
                    <a:pt x="1313" y="19326"/>
                    <a:pt x="1367" y="12168"/>
                  </a:cubicBezTo>
                  <a:cubicBezTo>
                    <a:pt x="1428" y="5724"/>
                    <a:pt x="6995" y="1137"/>
                    <a:pt x="14231" y="1137"/>
                  </a:cubicBezTo>
                  <a:cubicBezTo>
                    <a:pt x="15047" y="1137"/>
                    <a:pt x="15885" y="1195"/>
                    <a:pt x="16738" y="1316"/>
                  </a:cubicBezTo>
                  <a:lnTo>
                    <a:pt x="16738" y="193"/>
                  </a:lnTo>
                  <a:cubicBezTo>
                    <a:pt x="15814" y="63"/>
                    <a:pt x="14906" y="0"/>
                    <a:pt x="14021" y="0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6"/>
            <p:cNvSpPr/>
            <p:nvPr/>
          </p:nvSpPr>
          <p:spPr>
            <a:xfrm>
              <a:off x="2541331" y="1856234"/>
              <a:ext cx="121144" cy="64446"/>
            </a:xfrm>
            <a:custGeom>
              <a:avLst/>
              <a:gdLst/>
              <a:ahLst/>
              <a:cxnLst/>
              <a:rect l="l" t="t" r="r" b="b"/>
              <a:pathLst>
                <a:path w="1923" h="1023" extrusionOk="0">
                  <a:moveTo>
                    <a:pt x="961" y="0"/>
                  </a:moveTo>
                  <a:cubicBezTo>
                    <a:pt x="735" y="0"/>
                    <a:pt x="508" y="51"/>
                    <a:pt x="339" y="153"/>
                  </a:cubicBezTo>
                  <a:cubicBezTo>
                    <a:pt x="1" y="342"/>
                    <a:pt x="1" y="667"/>
                    <a:pt x="339" y="870"/>
                  </a:cubicBezTo>
                  <a:cubicBezTo>
                    <a:pt x="508" y="971"/>
                    <a:pt x="735" y="1022"/>
                    <a:pt x="961" y="1022"/>
                  </a:cubicBezTo>
                  <a:cubicBezTo>
                    <a:pt x="1188" y="1022"/>
                    <a:pt x="1415" y="971"/>
                    <a:pt x="1584" y="870"/>
                  </a:cubicBezTo>
                  <a:cubicBezTo>
                    <a:pt x="1922" y="667"/>
                    <a:pt x="1922" y="342"/>
                    <a:pt x="1584" y="153"/>
                  </a:cubicBezTo>
                  <a:cubicBezTo>
                    <a:pt x="1415" y="51"/>
                    <a:pt x="1188" y="0"/>
                    <a:pt x="961" y="0"/>
                  </a:cubicBezTo>
                  <a:close/>
                </a:path>
              </a:pathLst>
            </a:custGeom>
            <a:solidFill>
              <a:srgbClr val="DED8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6"/>
            <p:cNvSpPr/>
            <p:nvPr/>
          </p:nvSpPr>
          <p:spPr>
            <a:xfrm>
              <a:off x="2547316" y="1887103"/>
              <a:ext cx="109175" cy="190189"/>
            </a:xfrm>
            <a:custGeom>
              <a:avLst/>
              <a:gdLst/>
              <a:ahLst/>
              <a:cxnLst/>
              <a:rect l="l" t="t" r="r" b="b"/>
              <a:pathLst>
                <a:path w="1733" h="3019" extrusionOk="0">
                  <a:moveTo>
                    <a:pt x="1732" y="1"/>
                  </a:moveTo>
                  <a:lnTo>
                    <a:pt x="1732" y="2464"/>
                  </a:lnTo>
                  <a:cubicBezTo>
                    <a:pt x="1732" y="2599"/>
                    <a:pt x="1651" y="2707"/>
                    <a:pt x="1489" y="2815"/>
                  </a:cubicBezTo>
                  <a:cubicBezTo>
                    <a:pt x="1151" y="3018"/>
                    <a:pt x="582" y="3018"/>
                    <a:pt x="244" y="2815"/>
                  </a:cubicBezTo>
                  <a:cubicBezTo>
                    <a:pt x="82" y="2707"/>
                    <a:pt x="0" y="2599"/>
                    <a:pt x="0" y="2464"/>
                  </a:cubicBezTo>
                  <a:lnTo>
                    <a:pt x="0" y="28"/>
                  </a:lnTo>
                  <a:cubicBezTo>
                    <a:pt x="0" y="150"/>
                    <a:pt x="82" y="272"/>
                    <a:pt x="244" y="380"/>
                  </a:cubicBezTo>
                  <a:cubicBezTo>
                    <a:pt x="582" y="583"/>
                    <a:pt x="1151" y="583"/>
                    <a:pt x="1489" y="380"/>
                  </a:cubicBezTo>
                  <a:cubicBezTo>
                    <a:pt x="1651" y="272"/>
                    <a:pt x="1732" y="136"/>
                    <a:pt x="1732" y="1"/>
                  </a:cubicBezTo>
                  <a:close/>
                </a:path>
              </a:pathLst>
            </a:custGeom>
            <a:solidFill>
              <a:srgbClr val="C2B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6"/>
            <p:cNvSpPr/>
            <p:nvPr/>
          </p:nvSpPr>
          <p:spPr>
            <a:xfrm>
              <a:off x="2102357" y="1722613"/>
              <a:ext cx="1236074" cy="844292"/>
            </a:xfrm>
            <a:custGeom>
              <a:avLst/>
              <a:gdLst/>
              <a:ahLst/>
              <a:cxnLst/>
              <a:rect l="l" t="t" r="r" b="b"/>
              <a:pathLst>
                <a:path w="19621" h="13402" extrusionOk="0">
                  <a:moveTo>
                    <a:pt x="988" y="0"/>
                  </a:moveTo>
                  <a:lnTo>
                    <a:pt x="325" y="4276"/>
                  </a:lnTo>
                  <a:cubicBezTo>
                    <a:pt x="0" y="6319"/>
                    <a:pt x="853" y="8566"/>
                    <a:pt x="2869" y="10419"/>
                  </a:cubicBezTo>
                  <a:cubicBezTo>
                    <a:pt x="5014" y="12371"/>
                    <a:pt x="7998" y="13402"/>
                    <a:pt x="10852" y="13402"/>
                  </a:cubicBezTo>
                  <a:cubicBezTo>
                    <a:pt x="12767" y="13402"/>
                    <a:pt x="14624" y="12937"/>
                    <a:pt x="16129" y="11975"/>
                  </a:cubicBezTo>
                  <a:cubicBezTo>
                    <a:pt x="17767" y="10907"/>
                    <a:pt x="18714" y="9432"/>
                    <a:pt x="18971" y="7821"/>
                  </a:cubicBezTo>
                  <a:lnTo>
                    <a:pt x="19620" y="3546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6"/>
            <p:cNvSpPr/>
            <p:nvPr/>
          </p:nvSpPr>
          <p:spPr>
            <a:xfrm>
              <a:off x="2943703" y="1841933"/>
              <a:ext cx="747654" cy="645346"/>
            </a:xfrm>
            <a:custGeom>
              <a:avLst/>
              <a:gdLst/>
              <a:ahLst/>
              <a:cxnLst/>
              <a:rect l="l" t="t" r="r" b="b"/>
              <a:pathLst>
                <a:path w="11868" h="10244" extrusionOk="0">
                  <a:moveTo>
                    <a:pt x="11867" y="1"/>
                  </a:moveTo>
                  <a:lnTo>
                    <a:pt x="82" y="9851"/>
                  </a:lnTo>
                  <a:lnTo>
                    <a:pt x="0" y="10244"/>
                  </a:lnTo>
                  <a:lnTo>
                    <a:pt x="11786" y="380"/>
                  </a:lnTo>
                  <a:lnTo>
                    <a:pt x="118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6"/>
            <p:cNvSpPr/>
            <p:nvPr/>
          </p:nvSpPr>
          <p:spPr>
            <a:xfrm>
              <a:off x="1755424" y="1818938"/>
              <a:ext cx="1193425" cy="668340"/>
            </a:xfrm>
            <a:custGeom>
              <a:avLst/>
              <a:gdLst/>
              <a:ahLst/>
              <a:cxnLst/>
              <a:rect l="l" t="t" r="r" b="b"/>
              <a:pathLst>
                <a:path w="18944" h="10609" extrusionOk="0">
                  <a:moveTo>
                    <a:pt x="81" y="0"/>
                  </a:moveTo>
                  <a:lnTo>
                    <a:pt x="0" y="393"/>
                  </a:lnTo>
                  <a:lnTo>
                    <a:pt x="18862" y="10609"/>
                  </a:lnTo>
                  <a:lnTo>
                    <a:pt x="18944" y="10216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6"/>
            <p:cNvSpPr/>
            <p:nvPr/>
          </p:nvSpPr>
          <p:spPr>
            <a:xfrm>
              <a:off x="1760527" y="1198339"/>
              <a:ext cx="1930810" cy="1264234"/>
            </a:xfrm>
            <a:custGeom>
              <a:avLst/>
              <a:gdLst/>
              <a:ahLst/>
              <a:cxnLst/>
              <a:rect l="l" t="t" r="r" b="b"/>
              <a:pathLst>
                <a:path w="30649" h="20068" extrusionOk="0">
                  <a:moveTo>
                    <a:pt x="11786" y="1"/>
                  </a:moveTo>
                  <a:lnTo>
                    <a:pt x="0" y="9851"/>
                  </a:lnTo>
                  <a:lnTo>
                    <a:pt x="18863" y="20067"/>
                  </a:lnTo>
                  <a:lnTo>
                    <a:pt x="30648" y="10217"/>
                  </a:lnTo>
                  <a:lnTo>
                    <a:pt x="117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6"/>
            <p:cNvSpPr/>
            <p:nvPr/>
          </p:nvSpPr>
          <p:spPr>
            <a:xfrm>
              <a:off x="2767244" y="1812575"/>
              <a:ext cx="579703" cy="964555"/>
            </a:xfrm>
            <a:custGeom>
              <a:avLst/>
              <a:gdLst/>
              <a:ahLst/>
              <a:cxnLst/>
              <a:rect l="l" t="t" r="r" b="b"/>
              <a:pathLst>
                <a:path w="9202" h="15311" extrusionOk="0">
                  <a:moveTo>
                    <a:pt x="131" y="0"/>
                  </a:moveTo>
                  <a:cubicBezTo>
                    <a:pt x="94" y="0"/>
                    <a:pt x="59" y="21"/>
                    <a:pt x="41" y="47"/>
                  </a:cubicBezTo>
                  <a:cubicBezTo>
                    <a:pt x="0" y="101"/>
                    <a:pt x="28" y="169"/>
                    <a:pt x="68" y="210"/>
                  </a:cubicBezTo>
                  <a:lnTo>
                    <a:pt x="8972" y="5230"/>
                  </a:lnTo>
                  <a:lnTo>
                    <a:pt x="8972" y="15216"/>
                  </a:lnTo>
                  <a:cubicBezTo>
                    <a:pt x="8972" y="15256"/>
                    <a:pt x="8999" y="15310"/>
                    <a:pt x="9066" y="15310"/>
                  </a:cubicBezTo>
                  <a:cubicBezTo>
                    <a:pt x="9120" y="15310"/>
                    <a:pt x="9175" y="15256"/>
                    <a:pt x="9202" y="15229"/>
                  </a:cubicBezTo>
                  <a:lnTo>
                    <a:pt x="9202" y="5176"/>
                  </a:lnTo>
                  <a:cubicBezTo>
                    <a:pt x="9202" y="5122"/>
                    <a:pt x="9188" y="5094"/>
                    <a:pt x="9147" y="5081"/>
                  </a:cubicBezTo>
                  <a:lnTo>
                    <a:pt x="190" y="20"/>
                  </a:lnTo>
                  <a:cubicBezTo>
                    <a:pt x="171" y="6"/>
                    <a:pt x="151" y="0"/>
                    <a:pt x="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6"/>
            <p:cNvSpPr/>
            <p:nvPr/>
          </p:nvSpPr>
          <p:spPr>
            <a:xfrm>
              <a:off x="2682007" y="1754806"/>
              <a:ext cx="185024" cy="119632"/>
            </a:xfrm>
            <a:custGeom>
              <a:avLst/>
              <a:gdLst/>
              <a:ahLst/>
              <a:cxnLst/>
              <a:rect l="l" t="t" r="r" b="b"/>
              <a:pathLst>
                <a:path w="2937" h="1899" extrusionOk="0">
                  <a:moveTo>
                    <a:pt x="1338" y="0"/>
                  </a:moveTo>
                  <a:cubicBezTo>
                    <a:pt x="1008" y="0"/>
                    <a:pt x="690" y="92"/>
                    <a:pt x="460" y="274"/>
                  </a:cubicBezTo>
                  <a:cubicBezTo>
                    <a:pt x="0" y="653"/>
                    <a:pt x="95" y="1249"/>
                    <a:pt x="650" y="1614"/>
                  </a:cubicBezTo>
                  <a:cubicBezTo>
                    <a:pt x="927" y="1803"/>
                    <a:pt x="1269" y="1898"/>
                    <a:pt x="1599" y="1898"/>
                  </a:cubicBezTo>
                  <a:cubicBezTo>
                    <a:pt x="1929" y="1898"/>
                    <a:pt x="2247" y="1803"/>
                    <a:pt x="2477" y="1614"/>
                  </a:cubicBezTo>
                  <a:cubicBezTo>
                    <a:pt x="2937" y="1235"/>
                    <a:pt x="2842" y="653"/>
                    <a:pt x="2287" y="274"/>
                  </a:cubicBezTo>
                  <a:cubicBezTo>
                    <a:pt x="2010" y="92"/>
                    <a:pt x="1668" y="0"/>
                    <a:pt x="13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6"/>
            <p:cNvSpPr/>
            <p:nvPr/>
          </p:nvSpPr>
          <p:spPr>
            <a:xfrm>
              <a:off x="1230268" y="2621226"/>
              <a:ext cx="2694592" cy="894124"/>
            </a:xfrm>
            <a:custGeom>
              <a:avLst/>
              <a:gdLst/>
              <a:ahLst/>
              <a:cxnLst/>
              <a:rect l="l" t="t" r="r" b="b"/>
              <a:pathLst>
                <a:path w="42773" h="14193" extrusionOk="0">
                  <a:moveTo>
                    <a:pt x="1227" y="0"/>
                  </a:moveTo>
                  <a:cubicBezTo>
                    <a:pt x="1211" y="0"/>
                    <a:pt x="1192" y="16"/>
                    <a:pt x="1192" y="25"/>
                  </a:cubicBezTo>
                  <a:cubicBezTo>
                    <a:pt x="1" y="3909"/>
                    <a:pt x="2166" y="7887"/>
                    <a:pt x="6983" y="10674"/>
                  </a:cubicBezTo>
                  <a:cubicBezTo>
                    <a:pt x="11042" y="13029"/>
                    <a:pt x="16387" y="14192"/>
                    <a:pt x="21718" y="14192"/>
                  </a:cubicBezTo>
                  <a:cubicBezTo>
                    <a:pt x="27036" y="14192"/>
                    <a:pt x="32367" y="13015"/>
                    <a:pt x="36427" y="10715"/>
                  </a:cubicBezTo>
                  <a:cubicBezTo>
                    <a:pt x="40540" y="8333"/>
                    <a:pt x="42773" y="5032"/>
                    <a:pt x="42516" y="1663"/>
                  </a:cubicBezTo>
                  <a:cubicBezTo>
                    <a:pt x="42516" y="1649"/>
                    <a:pt x="42516" y="1636"/>
                    <a:pt x="42475" y="1636"/>
                  </a:cubicBezTo>
                  <a:cubicBezTo>
                    <a:pt x="42461" y="1636"/>
                    <a:pt x="42448" y="1649"/>
                    <a:pt x="42448" y="1663"/>
                  </a:cubicBezTo>
                  <a:cubicBezTo>
                    <a:pt x="42705" y="4991"/>
                    <a:pt x="40486" y="8266"/>
                    <a:pt x="36386" y="10634"/>
                  </a:cubicBezTo>
                  <a:cubicBezTo>
                    <a:pt x="32340" y="12975"/>
                    <a:pt x="27022" y="14145"/>
                    <a:pt x="21703" y="14145"/>
                  </a:cubicBezTo>
                  <a:cubicBezTo>
                    <a:pt x="16384" y="14145"/>
                    <a:pt x="11063" y="12975"/>
                    <a:pt x="7010" y="10634"/>
                  </a:cubicBezTo>
                  <a:cubicBezTo>
                    <a:pt x="2233" y="7860"/>
                    <a:pt x="82" y="3909"/>
                    <a:pt x="1259" y="52"/>
                  </a:cubicBezTo>
                  <a:cubicBezTo>
                    <a:pt x="1273" y="39"/>
                    <a:pt x="1259" y="12"/>
                    <a:pt x="1246" y="12"/>
                  </a:cubicBezTo>
                  <a:cubicBezTo>
                    <a:pt x="1242" y="3"/>
                    <a:pt x="1235" y="0"/>
                    <a:pt x="1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6"/>
            <p:cNvSpPr/>
            <p:nvPr/>
          </p:nvSpPr>
          <p:spPr>
            <a:xfrm>
              <a:off x="1428902" y="2053356"/>
              <a:ext cx="2325490" cy="1709185"/>
            </a:xfrm>
            <a:custGeom>
              <a:avLst/>
              <a:gdLst/>
              <a:ahLst/>
              <a:cxnLst/>
              <a:rect l="l" t="t" r="r" b="b"/>
              <a:pathLst>
                <a:path w="36914" h="27131" extrusionOk="0">
                  <a:moveTo>
                    <a:pt x="35885" y="1"/>
                  </a:moveTo>
                  <a:cubicBezTo>
                    <a:pt x="35858" y="28"/>
                    <a:pt x="35858" y="41"/>
                    <a:pt x="35858" y="55"/>
                  </a:cubicBezTo>
                  <a:cubicBezTo>
                    <a:pt x="36846" y="2436"/>
                    <a:pt x="36656" y="5454"/>
                    <a:pt x="35317" y="8755"/>
                  </a:cubicBezTo>
                  <a:cubicBezTo>
                    <a:pt x="31839" y="17429"/>
                    <a:pt x="21447" y="25547"/>
                    <a:pt x="12206" y="26860"/>
                  </a:cubicBezTo>
                  <a:cubicBezTo>
                    <a:pt x="11327" y="26987"/>
                    <a:pt x="10485" y="27050"/>
                    <a:pt x="9684" y="27050"/>
                  </a:cubicBezTo>
                  <a:cubicBezTo>
                    <a:pt x="6387" y="27050"/>
                    <a:pt x="3785" y="25986"/>
                    <a:pt x="2206" y="23951"/>
                  </a:cubicBezTo>
                  <a:cubicBezTo>
                    <a:pt x="231" y="21447"/>
                    <a:pt x="68" y="17753"/>
                    <a:pt x="1760" y="13559"/>
                  </a:cubicBezTo>
                  <a:cubicBezTo>
                    <a:pt x="1787" y="13532"/>
                    <a:pt x="1760" y="13505"/>
                    <a:pt x="1746" y="13505"/>
                  </a:cubicBezTo>
                  <a:cubicBezTo>
                    <a:pt x="1742" y="13501"/>
                    <a:pt x="1736" y="13499"/>
                    <a:pt x="1729" y="13499"/>
                  </a:cubicBezTo>
                  <a:cubicBezTo>
                    <a:pt x="1712" y="13499"/>
                    <a:pt x="1692" y="13509"/>
                    <a:pt x="1692" y="13518"/>
                  </a:cubicBezTo>
                  <a:cubicBezTo>
                    <a:pt x="1" y="17753"/>
                    <a:pt x="163" y="21474"/>
                    <a:pt x="2152" y="24005"/>
                  </a:cubicBezTo>
                  <a:cubicBezTo>
                    <a:pt x="3762" y="26048"/>
                    <a:pt x="6401" y="27130"/>
                    <a:pt x="9729" y="27130"/>
                  </a:cubicBezTo>
                  <a:cubicBezTo>
                    <a:pt x="10528" y="27130"/>
                    <a:pt x="11353" y="27090"/>
                    <a:pt x="12206" y="26954"/>
                  </a:cubicBezTo>
                  <a:cubicBezTo>
                    <a:pt x="21488" y="25628"/>
                    <a:pt x="31893" y="17483"/>
                    <a:pt x="35384" y="8782"/>
                  </a:cubicBezTo>
                  <a:cubicBezTo>
                    <a:pt x="36724" y="5454"/>
                    <a:pt x="36913" y="2423"/>
                    <a:pt x="35926" y="28"/>
                  </a:cubicBezTo>
                  <a:cubicBezTo>
                    <a:pt x="35912" y="1"/>
                    <a:pt x="35899" y="1"/>
                    <a:pt x="35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6"/>
            <p:cNvSpPr/>
            <p:nvPr/>
          </p:nvSpPr>
          <p:spPr>
            <a:xfrm>
              <a:off x="1430603" y="1945314"/>
              <a:ext cx="2282021" cy="1817226"/>
            </a:xfrm>
            <a:custGeom>
              <a:avLst/>
              <a:gdLst/>
              <a:ahLst/>
              <a:cxnLst/>
              <a:rect l="l" t="t" r="r" b="b"/>
              <a:pathLst>
                <a:path w="36224" h="28846" extrusionOk="0">
                  <a:moveTo>
                    <a:pt x="2171" y="0"/>
                  </a:moveTo>
                  <a:cubicBezTo>
                    <a:pt x="2162" y="0"/>
                    <a:pt x="2152" y="4"/>
                    <a:pt x="2139" y="11"/>
                  </a:cubicBezTo>
                  <a:cubicBezTo>
                    <a:pt x="150" y="2541"/>
                    <a:pt x="1" y="6262"/>
                    <a:pt x="1692" y="10497"/>
                  </a:cubicBezTo>
                  <a:cubicBezTo>
                    <a:pt x="5183" y="19198"/>
                    <a:pt x="15589" y="27343"/>
                    <a:pt x="24871" y="28669"/>
                  </a:cubicBezTo>
                  <a:cubicBezTo>
                    <a:pt x="25723" y="28778"/>
                    <a:pt x="26535" y="28845"/>
                    <a:pt x="27334" y="28845"/>
                  </a:cubicBezTo>
                  <a:cubicBezTo>
                    <a:pt x="29255" y="28845"/>
                    <a:pt x="30960" y="28494"/>
                    <a:pt x="32394" y="27763"/>
                  </a:cubicBezTo>
                  <a:cubicBezTo>
                    <a:pt x="34329" y="26802"/>
                    <a:pt x="35642" y="25192"/>
                    <a:pt x="36223" y="23149"/>
                  </a:cubicBezTo>
                  <a:cubicBezTo>
                    <a:pt x="36223" y="23135"/>
                    <a:pt x="36210" y="23095"/>
                    <a:pt x="36183" y="23095"/>
                  </a:cubicBezTo>
                  <a:cubicBezTo>
                    <a:pt x="36169" y="23095"/>
                    <a:pt x="36142" y="23122"/>
                    <a:pt x="36142" y="23135"/>
                  </a:cubicBezTo>
                  <a:cubicBezTo>
                    <a:pt x="35129" y="26752"/>
                    <a:pt x="31928" y="28761"/>
                    <a:pt x="27376" y="28761"/>
                  </a:cubicBezTo>
                  <a:cubicBezTo>
                    <a:pt x="26581" y="28761"/>
                    <a:pt x="25744" y="28700"/>
                    <a:pt x="24871" y="28575"/>
                  </a:cubicBezTo>
                  <a:cubicBezTo>
                    <a:pt x="15629" y="27276"/>
                    <a:pt x="5237" y="19144"/>
                    <a:pt x="1760" y="10470"/>
                  </a:cubicBezTo>
                  <a:cubicBezTo>
                    <a:pt x="68" y="6262"/>
                    <a:pt x="231" y="2582"/>
                    <a:pt x="2193" y="65"/>
                  </a:cubicBezTo>
                  <a:cubicBezTo>
                    <a:pt x="2206" y="51"/>
                    <a:pt x="2206" y="24"/>
                    <a:pt x="2193" y="11"/>
                  </a:cubicBezTo>
                  <a:cubicBezTo>
                    <a:pt x="2186" y="4"/>
                    <a:pt x="2179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6"/>
            <p:cNvSpPr/>
            <p:nvPr/>
          </p:nvSpPr>
          <p:spPr>
            <a:xfrm>
              <a:off x="2323986" y="3478637"/>
              <a:ext cx="49516" cy="48634"/>
            </a:xfrm>
            <a:custGeom>
              <a:avLst/>
              <a:gdLst/>
              <a:ahLst/>
              <a:cxnLst/>
              <a:rect l="l" t="t" r="r" b="b"/>
              <a:pathLst>
                <a:path w="786" h="772" extrusionOk="0">
                  <a:moveTo>
                    <a:pt x="393" y="1"/>
                  </a:moveTo>
                  <a:cubicBezTo>
                    <a:pt x="176" y="1"/>
                    <a:pt x="0" y="163"/>
                    <a:pt x="0" y="379"/>
                  </a:cubicBezTo>
                  <a:cubicBezTo>
                    <a:pt x="0" y="596"/>
                    <a:pt x="176" y="772"/>
                    <a:pt x="393" y="772"/>
                  </a:cubicBezTo>
                  <a:cubicBezTo>
                    <a:pt x="609" y="772"/>
                    <a:pt x="785" y="596"/>
                    <a:pt x="785" y="379"/>
                  </a:cubicBezTo>
                  <a:cubicBezTo>
                    <a:pt x="785" y="163"/>
                    <a:pt x="609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6"/>
            <p:cNvSpPr/>
            <p:nvPr/>
          </p:nvSpPr>
          <p:spPr>
            <a:xfrm>
              <a:off x="1542300" y="3540880"/>
              <a:ext cx="48634" cy="49516"/>
            </a:xfrm>
            <a:custGeom>
              <a:avLst/>
              <a:gdLst/>
              <a:ahLst/>
              <a:cxnLst/>
              <a:rect l="l" t="t" r="r" b="b"/>
              <a:pathLst>
                <a:path w="772" h="786" extrusionOk="0">
                  <a:moveTo>
                    <a:pt x="379" y="0"/>
                  </a:moveTo>
                  <a:cubicBezTo>
                    <a:pt x="176" y="0"/>
                    <a:pt x="0" y="176"/>
                    <a:pt x="0" y="393"/>
                  </a:cubicBezTo>
                  <a:cubicBezTo>
                    <a:pt x="0" y="609"/>
                    <a:pt x="176" y="785"/>
                    <a:pt x="379" y="785"/>
                  </a:cubicBezTo>
                  <a:cubicBezTo>
                    <a:pt x="596" y="785"/>
                    <a:pt x="772" y="609"/>
                    <a:pt x="772" y="393"/>
                  </a:cubicBezTo>
                  <a:cubicBezTo>
                    <a:pt x="772" y="176"/>
                    <a:pt x="596" y="0"/>
                    <a:pt x="3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Podnaslov 2">
            <a:extLst>
              <a:ext uri="{FF2B5EF4-FFF2-40B4-BE49-F238E27FC236}">
                <a16:creationId xmlns:a16="http://schemas.microsoft.com/office/drawing/2014/main" id="{E75DEA43-51E7-6751-35D3-7C35A5042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2475" y="2468608"/>
            <a:ext cx="5372495" cy="2195600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Barlow" panose="00000500000000000000" pitchFamily="2" charset="-18"/>
              </a:rPr>
              <a:t>TRAJANJE</a:t>
            </a:r>
          </a:p>
          <a:p>
            <a:pPr marL="0" indent="0">
              <a:buNone/>
            </a:pPr>
            <a:r>
              <a:rPr lang="sl-SI" dirty="0">
                <a:latin typeface="Barlow" panose="00000500000000000000" pitchFamily="2" charset="-18"/>
              </a:rPr>
              <a:t>cca</a:t>
            </a:r>
            <a:r>
              <a:rPr lang="sl-SI" b="1" dirty="0">
                <a:latin typeface="Barlow" panose="00000500000000000000" pitchFamily="2" charset="-18"/>
              </a:rPr>
              <a:t> 5 mesecev </a:t>
            </a:r>
            <a:r>
              <a:rPr lang="sl-SI" dirty="0">
                <a:latin typeface="Barlow" panose="00000500000000000000" pitchFamily="2" charset="-18"/>
              </a:rPr>
              <a:t>(1 semester) z možnostjo podaljšanja </a:t>
            </a:r>
          </a:p>
          <a:p>
            <a:pPr marL="0" indent="0">
              <a:buNone/>
            </a:pPr>
            <a:endParaRPr lang="sl-SI" dirty="0">
              <a:latin typeface="Barlow" panose="00000500000000000000" pitchFamily="2" charset="-18"/>
            </a:endParaRPr>
          </a:p>
          <a:p>
            <a:pPr marL="0" indent="0">
              <a:buNone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Barlow" panose="00000500000000000000" pitchFamily="2" charset="-18"/>
              </a:rPr>
              <a:t>KAM? </a:t>
            </a:r>
          </a:p>
          <a:p>
            <a:pPr marL="0" indent="0">
              <a:buNone/>
            </a:pPr>
            <a:r>
              <a:rPr lang="sl-SI" dirty="0">
                <a:latin typeface="Barlow" panose="00000500000000000000" pitchFamily="2" charset="-18"/>
              </a:rPr>
              <a:t>Študenti se lahko prijavite na eno izmed partnerskih institucij Nove univerze.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0F1C8788-5EA6-9C5F-0404-1FACE33FE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99" t="30006" r="5792" b="5515"/>
          <a:stretch/>
        </p:blipFill>
        <p:spPr>
          <a:xfrm>
            <a:off x="1134687" y="264061"/>
            <a:ext cx="6874625" cy="3212400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151B1B57-6DC8-3B18-6CF9-181748A1A02C}"/>
              </a:ext>
            </a:extLst>
          </p:cNvPr>
          <p:cNvSpPr txBox="1"/>
          <p:nvPr/>
        </p:nvSpPr>
        <p:spPr>
          <a:xfrm>
            <a:off x="415637" y="3640974"/>
            <a:ext cx="4771505" cy="14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100" b="1" u="sng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Vrsta mobilnosti - legenda:</a:t>
            </a:r>
            <a:endParaRPr lang="sl-S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l-S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SMS - Mobilnost študentov z namenom študija</a:t>
            </a:r>
            <a:endParaRPr lang="sl-S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l-S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SMP - Mobilnost študentov za namene prakse </a:t>
            </a:r>
            <a:endParaRPr lang="sl-S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l-S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 - Mobilnost osebja za poučevanje</a:t>
            </a:r>
            <a:endParaRPr lang="sl-S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STT - Mobilnost osebja za usposabljanje</a:t>
            </a:r>
            <a:endParaRPr lang="sl-S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64502A22-C6D9-0246-FFCA-5F008F246257}"/>
              </a:ext>
            </a:extLst>
          </p:cNvPr>
          <p:cNvSpPr txBox="1"/>
          <p:nvPr/>
        </p:nvSpPr>
        <p:spPr>
          <a:xfrm>
            <a:off x="3732414" y="3624348"/>
            <a:ext cx="5503027" cy="159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100" b="1" u="sng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Področje študija - legenda:</a:t>
            </a:r>
            <a:endParaRPr lang="sl-S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l-S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0421 - Law</a:t>
            </a:r>
            <a:endParaRPr lang="sl-S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l-S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0413 - Management and </a:t>
            </a:r>
            <a:r>
              <a:rPr lang="sl-SI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administration</a:t>
            </a:r>
            <a:r>
              <a:rPr lang="sl-S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l-S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l-S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0488 - Business, </a:t>
            </a:r>
            <a:r>
              <a:rPr lang="sl-SI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administration</a:t>
            </a:r>
            <a:r>
              <a:rPr lang="sl-S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sl-SI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law</a:t>
            </a:r>
            <a:r>
              <a:rPr lang="sl-S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l-SI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interdisciplinary</a:t>
            </a:r>
            <a:r>
              <a:rPr lang="sl-S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programmes</a:t>
            </a:r>
            <a:endParaRPr lang="sl-S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l-S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0388 - Social </a:t>
            </a:r>
            <a:r>
              <a:rPr lang="sl-SI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sciences</a:t>
            </a:r>
            <a:r>
              <a:rPr lang="sl-S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l-SI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journalism</a:t>
            </a:r>
            <a:r>
              <a:rPr lang="sl-S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sl-SI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sl-S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l-SI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inter-disciplinary</a:t>
            </a:r>
            <a:r>
              <a:rPr lang="sl-S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programmes</a:t>
            </a:r>
            <a:endParaRPr lang="sl-S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0288 - </a:t>
            </a:r>
            <a:r>
              <a:rPr lang="sl-SI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Arts</a:t>
            </a:r>
            <a:r>
              <a:rPr lang="sl-S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sl-SI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humanities</a:t>
            </a:r>
            <a:r>
              <a:rPr lang="sl-S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interdisciplinary</a:t>
            </a:r>
            <a:r>
              <a:rPr lang="sl-S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programmes</a:t>
            </a:r>
            <a:endParaRPr lang="sl-S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97279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86;p36">
            <a:extLst>
              <a:ext uri="{FF2B5EF4-FFF2-40B4-BE49-F238E27FC236}">
                <a16:creationId xmlns:a16="http://schemas.microsoft.com/office/drawing/2014/main" id="{710151AC-F3E6-C0A1-11D6-FDC757B150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5674" y="330413"/>
            <a:ext cx="7918060" cy="8637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4000" dirty="0">
                <a:solidFill>
                  <a:schemeClr val="bg2"/>
                </a:solidFill>
              </a:rPr>
              <a:t>Mobilnost z namenom študija</a:t>
            </a:r>
            <a:endParaRPr sz="4000" dirty="0">
              <a:solidFill>
                <a:schemeClr val="bg2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A7583AF-C419-470B-9119-76B83E5AA8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9534662"/>
              </p:ext>
            </p:extLst>
          </p:nvPr>
        </p:nvGraphicFramePr>
        <p:xfrm>
          <a:off x="243018" y="1110642"/>
          <a:ext cx="8532147" cy="3702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Slika 7">
            <a:extLst>
              <a:ext uri="{FF2B5EF4-FFF2-40B4-BE49-F238E27FC236}">
                <a16:creationId xmlns:a16="http://schemas.microsoft.com/office/drawing/2014/main" id="{2802F29E-388B-F8A0-CCA8-E270C74549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0127" y="1031435"/>
            <a:ext cx="1743607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48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86;p36">
            <a:extLst>
              <a:ext uri="{FF2B5EF4-FFF2-40B4-BE49-F238E27FC236}">
                <a16:creationId xmlns:a16="http://schemas.microsoft.com/office/drawing/2014/main" id="{097689E7-FD08-A934-277F-422451FC57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5674" y="330413"/>
            <a:ext cx="7918060" cy="8637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4000" dirty="0">
                <a:solidFill>
                  <a:schemeClr val="bg2"/>
                </a:solidFill>
              </a:rPr>
              <a:t>Postopek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4157AD4B-5808-102B-F262-E2EEDF26B16B}"/>
              </a:ext>
            </a:extLst>
          </p:cNvPr>
          <p:cNvSpPr txBox="1">
            <a:spLocks/>
          </p:cNvSpPr>
          <p:nvPr/>
        </p:nvSpPr>
        <p:spPr>
          <a:xfrm>
            <a:off x="299678" y="126798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514350" indent="-514350">
              <a:buFont typeface="Barlow"/>
              <a:buAutoNum type="arabicPeriod"/>
            </a:pPr>
            <a:r>
              <a:rPr lang="sl-SI" dirty="0"/>
              <a:t>Prijava na razpis </a:t>
            </a:r>
            <a:r>
              <a:rPr lang="sl-SI" i="1" dirty="0"/>
              <a:t>(študent)</a:t>
            </a:r>
          </a:p>
          <a:p>
            <a:pPr marL="514350" indent="-514350">
              <a:buFont typeface="Barlow"/>
              <a:buAutoNum type="arabicPeriod"/>
            </a:pPr>
            <a:r>
              <a:rPr lang="sl-SI" dirty="0" err="1"/>
              <a:t>Nomination</a:t>
            </a:r>
            <a:r>
              <a:rPr lang="sl-SI" dirty="0"/>
              <a:t> proces </a:t>
            </a:r>
            <a:r>
              <a:rPr lang="sl-SI" i="1" dirty="0"/>
              <a:t>(Nova univerza nominira študenta tujo fakulteto)</a:t>
            </a:r>
          </a:p>
          <a:p>
            <a:pPr marL="514350" indent="-514350">
              <a:buFont typeface="Barlow"/>
              <a:buAutoNum type="arabicPeriod"/>
            </a:pPr>
            <a:r>
              <a:rPr lang="sl-SI" dirty="0" err="1"/>
              <a:t>Application</a:t>
            </a:r>
            <a:r>
              <a:rPr lang="sl-SI" dirty="0"/>
              <a:t> </a:t>
            </a:r>
            <a:r>
              <a:rPr lang="sl-SI" dirty="0" err="1"/>
              <a:t>process</a:t>
            </a:r>
            <a:r>
              <a:rPr lang="sl-SI" dirty="0"/>
              <a:t> (</a:t>
            </a:r>
            <a:r>
              <a:rPr lang="sl-SI" i="1" dirty="0"/>
              <a:t>študent se prijavi na tujo fakulteto</a:t>
            </a:r>
            <a:r>
              <a:rPr lang="sl-SI" dirty="0"/>
              <a:t>)</a:t>
            </a:r>
          </a:p>
          <a:p>
            <a:pPr>
              <a:buFontTx/>
              <a:buChar char="-"/>
            </a:pPr>
            <a:r>
              <a:rPr lang="sl-SI" dirty="0"/>
              <a:t>Priprava OLA </a:t>
            </a:r>
            <a:r>
              <a:rPr lang="sl-SI" i="1" dirty="0"/>
              <a:t>(študent, tuja fakulteta, Nova univerza</a:t>
            </a:r>
            <a:r>
              <a:rPr lang="sl-SI" dirty="0"/>
              <a:t>)</a:t>
            </a:r>
          </a:p>
          <a:p>
            <a:pPr>
              <a:buFontTx/>
              <a:buChar char="-"/>
            </a:pPr>
            <a:r>
              <a:rPr lang="sl-SI" dirty="0"/>
              <a:t>Jezikovna podpora (OLS)</a:t>
            </a:r>
          </a:p>
          <a:p>
            <a:pPr>
              <a:buFontTx/>
              <a:buChar char="-"/>
            </a:pPr>
            <a:r>
              <a:rPr lang="sl-SI" dirty="0"/>
              <a:t>Sporazum o </a:t>
            </a:r>
            <a:r>
              <a:rPr lang="sl-SI" dirty="0" err="1"/>
              <a:t>Erasmus</a:t>
            </a:r>
            <a:r>
              <a:rPr lang="sl-SI" dirty="0"/>
              <a:t>+ dotaciji (</a:t>
            </a:r>
            <a:r>
              <a:rPr lang="sl-SI" i="1" dirty="0"/>
              <a:t>skleneta</a:t>
            </a:r>
            <a:r>
              <a:rPr lang="sl-SI" dirty="0"/>
              <a:t> </a:t>
            </a:r>
            <a:r>
              <a:rPr lang="sl-SI" i="1" dirty="0"/>
              <a:t>Nova univerza, študent</a:t>
            </a:r>
            <a:r>
              <a:rPr lang="sl-SI" dirty="0"/>
              <a:t>)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35E14A8-EC4E-0812-B5CE-CA0589E40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269" y="2409926"/>
            <a:ext cx="2067465" cy="206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37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>
          <a:extLst>
            <a:ext uri="{FF2B5EF4-FFF2-40B4-BE49-F238E27FC236}">
              <a16:creationId xmlns:a16="http://schemas.microsoft.com/office/drawing/2014/main" id="{77750CFE-D99E-2506-D66E-C4763EA23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6">
            <a:extLst>
              <a:ext uri="{FF2B5EF4-FFF2-40B4-BE49-F238E27FC236}">
                <a16:creationId xmlns:a16="http://schemas.microsoft.com/office/drawing/2014/main" id="{AAF31DAA-A40D-6B50-3FF6-1E22935728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83023" y="508990"/>
            <a:ext cx="4955640" cy="92801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4000" dirty="0">
                <a:solidFill>
                  <a:schemeClr val="bg2"/>
                </a:solidFill>
              </a:rPr>
              <a:t>Razpis 2023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989" name="Google Shape;989;p36">
            <a:extLst>
              <a:ext uri="{FF2B5EF4-FFF2-40B4-BE49-F238E27FC236}">
                <a16:creationId xmlns:a16="http://schemas.microsoft.com/office/drawing/2014/main" id="{97E73A25-6343-88B5-A26D-4CD595C78B2F}"/>
              </a:ext>
            </a:extLst>
          </p:cNvPr>
          <p:cNvSpPr/>
          <p:nvPr/>
        </p:nvSpPr>
        <p:spPr>
          <a:xfrm>
            <a:off x="225318" y="3213055"/>
            <a:ext cx="289851" cy="368283"/>
          </a:xfrm>
          <a:custGeom>
            <a:avLst/>
            <a:gdLst/>
            <a:ahLst/>
            <a:cxnLst/>
            <a:rect l="l" t="t" r="r" b="b"/>
            <a:pathLst>
              <a:path w="4601" h="5846" extrusionOk="0">
                <a:moveTo>
                  <a:pt x="4587" y="0"/>
                </a:moveTo>
                <a:cubicBezTo>
                  <a:pt x="4587" y="0"/>
                  <a:pt x="4560" y="0"/>
                  <a:pt x="4560" y="28"/>
                </a:cubicBezTo>
                <a:cubicBezTo>
                  <a:pt x="4357" y="2220"/>
                  <a:pt x="2734" y="4263"/>
                  <a:pt x="0" y="5792"/>
                </a:cubicBezTo>
                <a:lnTo>
                  <a:pt x="0" y="5819"/>
                </a:lnTo>
                <a:cubicBezTo>
                  <a:pt x="0" y="5846"/>
                  <a:pt x="14" y="5846"/>
                  <a:pt x="14" y="5846"/>
                </a:cubicBezTo>
                <a:cubicBezTo>
                  <a:pt x="2774" y="4303"/>
                  <a:pt x="4398" y="2233"/>
                  <a:pt x="4601" y="28"/>
                </a:cubicBezTo>
                <a:cubicBezTo>
                  <a:pt x="4601" y="28"/>
                  <a:pt x="4601" y="0"/>
                  <a:pt x="45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36">
            <a:extLst>
              <a:ext uri="{FF2B5EF4-FFF2-40B4-BE49-F238E27FC236}">
                <a16:creationId xmlns:a16="http://schemas.microsoft.com/office/drawing/2014/main" id="{873F677D-535F-4144-5DF8-401CFC1C8DEC}"/>
              </a:ext>
            </a:extLst>
          </p:cNvPr>
          <p:cNvSpPr/>
          <p:nvPr/>
        </p:nvSpPr>
        <p:spPr>
          <a:xfrm>
            <a:off x="429875" y="3334075"/>
            <a:ext cx="51217" cy="247265"/>
          </a:xfrm>
          <a:custGeom>
            <a:avLst/>
            <a:gdLst/>
            <a:ahLst/>
            <a:cxnLst/>
            <a:rect l="l" t="t" r="r" b="b"/>
            <a:pathLst>
              <a:path w="813" h="3925" extrusionOk="0">
                <a:moveTo>
                  <a:pt x="799" y="1"/>
                </a:moveTo>
                <a:cubicBezTo>
                  <a:pt x="799" y="1"/>
                  <a:pt x="772" y="1"/>
                  <a:pt x="772" y="14"/>
                </a:cubicBezTo>
                <a:cubicBezTo>
                  <a:pt x="799" y="1381"/>
                  <a:pt x="529" y="2680"/>
                  <a:pt x="1" y="3884"/>
                </a:cubicBezTo>
                <a:cubicBezTo>
                  <a:pt x="1" y="3898"/>
                  <a:pt x="1" y="3925"/>
                  <a:pt x="14" y="3925"/>
                </a:cubicBezTo>
                <a:cubicBezTo>
                  <a:pt x="14" y="3925"/>
                  <a:pt x="28" y="3925"/>
                  <a:pt x="14" y="3898"/>
                </a:cubicBezTo>
                <a:cubicBezTo>
                  <a:pt x="556" y="2707"/>
                  <a:pt x="813" y="1395"/>
                  <a:pt x="813" y="14"/>
                </a:cubicBezTo>
                <a:cubicBezTo>
                  <a:pt x="813" y="14"/>
                  <a:pt x="813" y="1"/>
                  <a:pt x="7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36">
            <a:extLst>
              <a:ext uri="{FF2B5EF4-FFF2-40B4-BE49-F238E27FC236}">
                <a16:creationId xmlns:a16="http://schemas.microsoft.com/office/drawing/2014/main" id="{AC59EB8C-82B7-022D-2CF5-2988AE2C3E15}"/>
              </a:ext>
            </a:extLst>
          </p:cNvPr>
          <p:cNvSpPr/>
          <p:nvPr/>
        </p:nvSpPr>
        <p:spPr>
          <a:xfrm>
            <a:off x="270362" y="3103437"/>
            <a:ext cx="59785" cy="30239"/>
          </a:xfrm>
          <a:custGeom>
            <a:avLst/>
            <a:gdLst/>
            <a:ahLst/>
            <a:cxnLst/>
            <a:rect l="l" t="t" r="r" b="b"/>
            <a:pathLst>
              <a:path w="949" h="480" extrusionOk="0">
                <a:moveTo>
                  <a:pt x="514" y="1"/>
                </a:moveTo>
                <a:cubicBezTo>
                  <a:pt x="195" y="1"/>
                  <a:pt x="1" y="348"/>
                  <a:pt x="381" y="455"/>
                </a:cubicBezTo>
                <a:cubicBezTo>
                  <a:pt x="448" y="472"/>
                  <a:pt x="508" y="479"/>
                  <a:pt x="560" y="479"/>
                </a:cubicBezTo>
                <a:cubicBezTo>
                  <a:pt x="933" y="479"/>
                  <a:pt x="949" y="105"/>
                  <a:pt x="652" y="22"/>
                </a:cubicBezTo>
                <a:cubicBezTo>
                  <a:pt x="605" y="7"/>
                  <a:pt x="558" y="1"/>
                  <a:pt x="5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36">
            <a:extLst>
              <a:ext uri="{FF2B5EF4-FFF2-40B4-BE49-F238E27FC236}">
                <a16:creationId xmlns:a16="http://schemas.microsoft.com/office/drawing/2014/main" id="{FA7D62BA-992D-5388-4472-B9CB59EC4DF2}"/>
              </a:ext>
            </a:extLst>
          </p:cNvPr>
          <p:cNvSpPr/>
          <p:nvPr/>
        </p:nvSpPr>
        <p:spPr>
          <a:xfrm>
            <a:off x="270299" y="3121392"/>
            <a:ext cx="59848" cy="30995"/>
          </a:xfrm>
          <a:custGeom>
            <a:avLst/>
            <a:gdLst/>
            <a:ahLst/>
            <a:cxnLst/>
            <a:rect l="l" t="t" r="r" b="b"/>
            <a:pathLst>
              <a:path w="950" h="492" extrusionOk="0">
                <a:moveTo>
                  <a:pt x="519" y="0"/>
                </a:moveTo>
                <a:cubicBezTo>
                  <a:pt x="198" y="0"/>
                  <a:pt x="1" y="360"/>
                  <a:pt x="382" y="468"/>
                </a:cubicBezTo>
                <a:cubicBezTo>
                  <a:pt x="449" y="484"/>
                  <a:pt x="509" y="492"/>
                  <a:pt x="561" y="492"/>
                </a:cubicBezTo>
                <a:cubicBezTo>
                  <a:pt x="934" y="492"/>
                  <a:pt x="950" y="116"/>
                  <a:pt x="653" y="21"/>
                </a:cubicBezTo>
                <a:cubicBezTo>
                  <a:pt x="607" y="7"/>
                  <a:pt x="562" y="0"/>
                  <a:pt x="5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36">
            <a:extLst>
              <a:ext uri="{FF2B5EF4-FFF2-40B4-BE49-F238E27FC236}">
                <a16:creationId xmlns:a16="http://schemas.microsoft.com/office/drawing/2014/main" id="{653D2808-7A7A-0AF1-6333-F0AAF99EB616}"/>
              </a:ext>
            </a:extLst>
          </p:cNvPr>
          <p:cNvSpPr/>
          <p:nvPr/>
        </p:nvSpPr>
        <p:spPr>
          <a:xfrm>
            <a:off x="270173" y="3138402"/>
            <a:ext cx="59218" cy="30995"/>
          </a:xfrm>
          <a:custGeom>
            <a:avLst/>
            <a:gdLst/>
            <a:ahLst/>
            <a:cxnLst/>
            <a:rect l="l" t="t" r="r" b="b"/>
            <a:pathLst>
              <a:path w="940" h="492" extrusionOk="0">
                <a:moveTo>
                  <a:pt x="511" y="1"/>
                </a:moveTo>
                <a:cubicBezTo>
                  <a:pt x="199" y="1"/>
                  <a:pt x="1" y="361"/>
                  <a:pt x="371" y="468"/>
                </a:cubicBezTo>
                <a:cubicBezTo>
                  <a:pt x="436" y="485"/>
                  <a:pt x="495" y="492"/>
                  <a:pt x="546" y="492"/>
                </a:cubicBezTo>
                <a:cubicBezTo>
                  <a:pt x="923" y="492"/>
                  <a:pt x="939" y="105"/>
                  <a:pt x="642" y="22"/>
                </a:cubicBezTo>
                <a:cubicBezTo>
                  <a:pt x="597" y="7"/>
                  <a:pt x="553" y="1"/>
                  <a:pt x="5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36">
            <a:extLst>
              <a:ext uri="{FF2B5EF4-FFF2-40B4-BE49-F238E27FC236}">
                <a16:creationId xmlns:a16="http://schemas.microsoft.com/office/drawing/2014/main" id="{3C11B53E-1580-DD54-9E91-61C25CDA5AE8}"/>
              </a:ext>
            </a:extLst>
          </p:cNvPr>
          <p:cNvSpPr/>
          <p:nvPr/>
        </p:nvSpPr>
        <p:spPr>
          <a:xfrm>
            <a:off x="257700" y="3129519"/>
            <a:ext cx="82779" cy="160329"/>
          </a:xfrm>
          <a:custGeom>
            <a:avLst/>
            <a:gdLst/>
            <a:ahLst/>
            <a:cxnLst/>
            <a:rect l="l" t="t" r="r" b="b"/>
            <a:pathLst>
              <a:path w="1314" h="2545" extrusionOk="0">
                <a:moveTo>
                  <a:pt x="461" y="0"/>
                </a:moveTo>
                <a:lnTo>
                  <a:pt x="461" y="0"/>
                </a:lnTo>
                <a:cubicBezTo>
                  <a:pt x="474" y="95"/>
                  <a:pt x="461" y="230"/>
                  <a:pt x="447" y="366"/>
                </a:cubicBezTo>
                <a:cubicBezTo>
                  <a:pt x="434" y="433"/>
                  <a:pt x="407" y="515"/>
                  <a:pt x="393" y="582"/>
                </a:cubicBezTo>
                <a:cubicBezTo>
                  <a:pt x="325" y="785"/>
                  <a:pt x="258" y="975"/>
                  <a:pt x="177" y="1083"/>
                </a:cubicBezTo>
                <a:cubicBezTo>
                  <a:pt x="136" y="1110"/>
                  <a:pt x="136" y="1164"/>
                  <a:pt x="177" y="1191"/>
                </a:cubicBezTo>
                <a:cubicBezTo>
                  <a:pt x="149" y="1299"/>
                  <a:pt x="95" y="1381"/>
                  <a:pt x="41" y="1462"/>
                </a:cubicBezTo>
                <a:cubicBezTo>
                  <a:pt x="14" y="1502"/>
                  <a:pt x="28" y="1557"/>
                  <a:pt x="55" y="1584"/>
                </a:cubicBezTo>
                <a:cubicBezTo>
                  <a:pt x="68" y="1597"/>
                  <a:pt x="95" y="1597"/>
                  <a:pt x="109" y="1597"/>
                </a:cubicBezTo>
                <a:cubicBezTo>
                  <a:pt x="122" y="1597"/>
                  <a:pt x="122" y="1584"/>
                  <a:pt x="149" y="1584"/>
                </a:cubicBezTo>
                <a:cubicBezTo>
                  <a:pt x="109" y="1692"/>
                  <a:pt x="95" y="1773"/>
                  <a:pt x="41" y="1922"/>
                </a:cubicBezTo>
                <a:cubicBezTo>
                  <a:pt x="1" y="1962"/>
                  <a:pt x="41" y="2003"/>
                  <a:pt x="68" y="2030"/>
                </a:cubicBezTo>
                <a:lnTo>
                  <a:pt x="109" y="2030"/>
                </a:lnTo>
                <a:cubicBezTo>
                  <a:pt x="122" y="2030"/>
                  <a:pt x="122" y="2003"/>
                  <a:pt x="136" y="2003"/>
                </a:cubicBezTo>
                <a:lnTo>
                  <a:pt x="177" y="2003"/>
                </a:lnTo>
                <a:cubicBezTo>
                  <a:pt x="177" y="2003"/>
                  <a:pt x="177" y="1990"/>
                  <a:pt x="190" y="1990"/>
                </a:cubicBezTo>
                <a:lnTo>
                  <a:pt x="190" y="1990"/>
                </a:lnTo>
                <a:cubicBezTo>
                  <a:pt x="177" y="2044"/>
                  <a:pt x="177" y="2111"/>
                  <a:pt x="163" y="2165"/>
                </a:cubicBezTo>
                <a:cubicBezTo>
                  <a:pt x="136" y="2206"/>
                  <a:pt x="163" y="2247"/>
                  <a:pt x="204" y="2260"/>
                </a:cubicBezTo>
                <a:lnTo>
                  <a:pt x="231" y="2260"/>
                </a:lnTo>
                <a:cubicBezTo>
                  <a:pt x="258" y="2260"/>
                  <a:pt x="271" y="2247"/>
                  <a:pt x="298" y="2206"/>
                </a:cubicBezTo>
                <a:lnTo>
                  <a:pt x="298" y="2206"/>
                </a:lnTo>
                <a:cubicBezTo>
                  <a:pt x="271" y="2260"/>
                  <a:pt x="271" y="2301"/>
                  <a:pt x="258" y="2341"/>
                </a:cubicBezTo>
                <a:cubicBezTo>
                  <a:pt x="244" y="2382"/>
                  <a:pt x="258" y="2436"/>
                  <a:pt x="312" y="2450"/>
                </a:cubicBezTo>
                <a:lnTo>
                  <a:pt x="325" y="2450"/>
                </a:lnTo>
                <a:cubicBezTo>
                  <a:pt x="366" y="2450"/>
                  <a:pt x="393" y="2423"/>
                  <a:pt x="407" y="2395"/>
                </a:cubicBezTo>
                <a:cubicBezTo>
                  <a:pt x="434" y="2341"/>
                  <a:pt x="434" y="2274"/>
                  <a:pt x="447" y="2233"/>
                </a:cubicBezTo>
                <a:lnTo>
                  <a:pt x="447" y="2233"/>
                </a:lnTo>
                <a:cubicBezTo>
                  <a:pt x="447" y="2301"/>
                  <a:pt x="447" y="2382"/>
                  <a:pt x="434" y="2463"/>
                </a:cubicBezTo>
                <a:cubicBezTo>
                  <a:pt x="407" y="2490"/>
                  <a:pt x="447" y="2544"/>
                  <a:pt x="501" y="2544"/>
                </a:cubicBezTo>
                <a:lnTo>
                  <a:pt x="515" y="2544"/>
                </a:lnTo>
                <a:cubicBezTo>
                  <a:pt x="569" y="2544"/>
                  <a:pt x="596" y="2517"/>
                  <a:pt x="596" y="2477"/>
                </a:cubicBezTo>
                <a:cubicBezTo>
                  <a:pt x="610" y="2423"/>
                  <a:pt x="610" y="2382"/>
                  <a:pt x="610" y="2328"/>
                </a:cubicBezTo>
                <a:cubicBezTo>
                  <a:pt x="637" y="2368"/>
                  <a:pt x="650" y="2395"/>
                  <a:pt x="704" y="2395"/>
                </a:cubicBezTo>
                <a:cubicBezTo>
                  <a:pt x="745" y="2395"/>
                  <a:pt x="785" y="2368"/>
                  <a:pt x="785" y="2314"/>
                </a:cubicBezTo>
                <a:lnTo>
                  <a:pt x="785" y="2057"/>
                </a:lnTo>
                <a:cubicBezTo>
                  <a:pt x="799" y="2179"/>
                  <a:pt x="812" y="2274"/>
                  <a:pt x="840" y="2395"/>
                </a:cubicBezTo>
                <a:cubicBezTo>
                  <a:pt x="853" y="2436"/>
                  <a:pt x="880" y="2463"/>
                  <a:pt x="921" y="2463"/>
                </a:cubicBezTo>
                <a:lnTo>
                  <a:pt x="934" y="2463"/>
                </a:lnTo>
                <a:cubicBezTo>
                  <a:pt x="988" y="2450"/>
                  <a:pt x="1015" y="2409"/>
                  <a:pt x="1002" y="2368"/>
                </a:cubicBezTo>
                <a:cubicBezTo>
                  <a:pt x="975" y="2247"/>
                  <a:pt x="975" y="2111"/>
                  <a:pt x="948" y="1976"/>
                </a:cubicBezTo>
                <a:lnTo>
                  <a:pt x="948" y="1976"/>
                </a:lnTo>
                <a:lnTo>
                  <a:pt x="1002" y="2179"/>
                </a:lnTo>
                <a:cubicBezTo>
                  <a:pt x="1015" y="2233"/>
                  <a:pt x="1056" y="2247"/>
                  <a:pt x="1083" y="2247"/>
                </a:cubicBezTo>
                <a:lnTo>
                  <a:pt x="1110" y="2247"/>
                </a:lnTo>
                <a:cubicBezTo>
                  <a:pt x="1151" y="2233"/>
                  <a:pt x="1191" y="2192"/>
                  <a:pt x="1178" y="2138"/>
                </a:cubicBezTo>
                <a:cubicBezTo>
                  <a:pt x="1138" y="2060"/>
                  <a:pt x="1137" y="1981"/>
                  <a:pt x="1125" y="1902"/>
                </a:cubicBezTo>
                <a:lnTo>
                  <a:pt x="1125" y="1902"/>
                </a:lnTo>
                <a:cubicBezTo>
                  <a:pt x="1128" y="1913"/>
                  <a:pt x="1137" y="1924"/>
                  <a:pt x="1137" y="1935"/>
                </a:cubicBezTo>
                <a:cubicBezTo>
                  <a:pt x="1137" y="1976"/>
                  <a:pt x="1178" y="1990"/>
                  <a:pt x="1205" y="1990"/>
                </a:cubicBezTo>
                <a:lnTo>
                  <a:pt x="1245" y="1990"/>
                </a:lnTo>
                <a:cubicBezTo>
                  <a:pt x="1286" y="1976"/>
                  <a:pt x="1313" y="1922"/>
                  <a:pt x="1286" y="1895"/>
                </a:cubicBezTo>
                <a:cubicBezTo>
                  <a:pt x="1259" y="1800"/>
                  <a:pt x="1218" y="1705"/>
                  <a:pt x="1191" y="1597"/>
                </a:cubicBezTo>
                <a:lnTo>
                  <a:pt x="1191" y="1597"/>
                </a:lnTo>
                <a:cubicBezTo>
                  <a:pt x="1205" y="1597"/>
                  <a:pt x="1205" y="1624"/>
                  <a:pt x="1218" y="1624"/>
                </a:cubicBezTo>
                <a:cubicBezTo>
                  <a:pt x="1245" y="1624"/>
                  <a:pt x="1259" y="1624"/>
                  <a:pt x="1273" y="1597"/>
                </a:cubicBezTo>
                <a:cubicBezTo>
                  <a:pt x="1313" y="1570"/>
                  <a:pt x="1313" y="1516"/>
                  <a:pt x="1286" y="1489"/>
                </a:cubicBezTo>
                <a:cubicBezTo>
                  <a:pt x="1218" y="1381"/>
                  <a:pt x="1178" y="1286"/>
                  <a:pt x="1124" y="1164"/>
                </a:cubicBezTo>
                <a:lnTo>
                  <a:pt x="1137" y="1164"/>
                </a:lnTo>
                <a:cubicBezTo>
                  <a:pt x="1178" y="1124"/>
                  <a:pt x="1178" y="1083"/>
                  <a:pt x="1151" y="1042"/>
                </a:cubicBezTo>
                <a:cubicBezTo>
                  <a:pt x="1083" y="961"/>
                  <a:pt x="1043" y="826"/>
                  <a:pt x="988" y="650"/>
                </a:cubicBezTo>
                <a:cubicBezTo>
                  <a:pt x="975" y="447"/>
                  <a:pt x="975" y="271"/>
                  <a:pt x="975" y="68"/>
                </a:cubicBezTo>
                <a:lnTo>
                  <a:pt x="46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5" name="Google Shape;995;p36">
            <a:extLst>
              <a:ext uri="{FF2B5EF4-FFF2-40B4-BE49-F238E27FC236}">
                <a16:creationId xmlns:a16="http://schemas.microsoft.com/office/drawing/2014/main" id="{D0847CCC-9203-396B-EEAF-2FE9E0072951}"/>
              </a:ext>
            </a:extLst>
          </p:cNvPr>
          <p:cNvGrpSpPr/>
          <p:nvPr/>
        </p:nvGrpSpPr>
        <p:grpSpPr>
          <a:xfrm>
            <a:off x="489030" y="493731"/>
            <a:ext cx="2778947" cy="2903465"/>
            <a:chOff x="1145913" y="1198339"/>
            <a:chExt cx="2778947" cy="2903465"/>
          </a:xfrm>
        </p:grpSpPr>
        <p:sp>
          <p:nvSpPr>
            <p:cNvPr id="996" name="Google Shape;996;p36">
              <a:extLst>
                <a:ext uri="{FF2B5EF4-FFF2-40B4-BE49-F238E27FC236}">
                  <a16:creationId xmlns:a16="http://schemas.microsoft.com/office/drawing/2014/main" id="{0DEA7246-3013-CADF-0101-C62A5DBA7036}"/>
                </a:ext>
              </a:extLst>
            </p:cNvPr>
            <p:cNvSpPr/>
            <p:nvPr/>
          </p:nvSpPr>
          <p:spPr>
            <a:xfrm>
              <a:off x="3169616" y="2471037"/>
              <a:ext cx="28160" cy="45232"/>
            </a:xfrm>
            <a:custGeom>
              <a:avLst/>
              <a:gdLst/>
              <a:ahLst/>
              <a:cxnLst/>
              <a:rect l="l" t="t" r="r" b="b"/>
              <a:pathLst>
                <a:path w="447" h="718" extrusionOk="0">
                  <a:moveTo>
                    <a:pt x="447" y="1"/>
                  </a:moveTo>
                  <a:lnTo>
                    <a:pt x="0" y="258"/>
                  </a:lnTo>
                  <a:lnTo>
                    <a:pt x="0" y="718"/>
                  </a:lnTo>
                  <a:lnTo>
                    <a:pt x="447" y="461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6">
              <a:extLst>
                <a:ext uri="{FF2B5EF4-FFF2-40B4-BE49-F238E27FC236}">
                  <a16:creationId xmlns:a16="http://schemas.microsoft.com/office/drawing/2014/main" id="{BA4C48E6-DCE2-451D-06DC-47B45C719B44}"/>
                </a:ext>
              </a:extLst>
            </p:cNvPr>
            <p:cNvSpPr/>
            <p:nvPr/>
          </p:nvSpPr>
          <p:spPr>
            <a:xfrm>
              <a:off x="1564475" y="1748632"/>
              <a:ext cx="2189037" cy="1657590"/>
            </a:xfrm>
            <a:custGeom>
              <a:avLst/>
              <a:gdLst/>
              <a:ahLst/>
              <a:cxnLst/>
              <a:rect l="l" t="t" r="r" b="b"/>
              <a:pathLst>
                <a:path w="34748" h="26312" extrusionOk="0">
                  <a:moveTo>
                    <a:pt x="7606" y="1"/>
                  </a:moveTo>
                  <a:cubicBezTo>
                    <a:pt x="4278" y="1"/>
                    <a:pt x="1633" y="1076"/>
                    <a:pt x="14" y="3133"/>
                  </a:cubicBezTo>
                  <a:cubicBezTo>
                    <a:pt x="0" y="3146"/>
                    <a:pt x="0" y="3173"/>
                    <a:pt x="14" y="3187"/>
                  </a:cubicBezTo>
                  <a:cubicBezTo>
                    <a:pt x="27" y="3194"/>
                    <a:pt x="37" y="3197"/>
                    <a:pt x="46" y="3197"/>
                  </a:cubicBezTo>
                  <a:cubicBezTo>
                    <a:pt x="54" y="3197"/>
                    <a:pt x="61" y="3194"/>
                    <a:pt x="68" y="3187"/>
                  </a:cubicBezTo>
                  <a:cubicBezTo>
                    <a:pt x="1650" y="1167"/>
                    <a:pt x="4272" y="90"/>
                    <a:pt x="7578" y="90"/>
                  </a:cubicBezTo>
                  <a:cubicBezTo>
                    <a:pt x="8370" y="90"/>
                    <a:pt x="9201" y="152"/>
                    <a:pt x="10067" y="278"/>
                  </a:cubicBezTo>
                  <a:cubicBezTo>
                    <a:pt x="19322" y="1577"/>
                    <a:pt x="29701" y="9709"/>
                    <a:pt x="33192" y="18382"/>
                  </a:cubicBezTo>
                  <a:cubicBezTo>
                    <a:pt x="34356" y="21291"/>
                    <a:pt x="34640" y="24025"/>
                    <a:pt x="34017" y="26257"/>
                  </a:cubicBezTo>
                  <a:cubicBezTo>
                    <a:pt x="34017" y="26271"/>
                    <a:pt x="34017" y="26311"/>
                    <a:pt x="34044" y="26311"/>
                  </a:cubicBezTo>
                  <a:cubicBezTo>
                    <a:pt x="34071" y="26311"/>
                    <a:pt x="34085" y="26311"/>
                    <a:pt x="34098" y="26271"/>
                  </a:cubicBezTo>
                  <a:cubicBezTo>
                    <a:pt x="34748" y="24025"/>
                    <a:pt x="34450" y="21278"/>
                    <a:pt x="33273" y="18355"/>
                  </a:cubicBezTo>
                  <a:cubicBezTo>
                    <a:pt x="29768" y="9655"/>
                    <a:pt x="19363" y="1509"/>
                    <a:pt x="10081" y="183"/>
                  </a:cubicBezTo>
                  <a:cubicBezTo>
                    <a:pt x="9221" y="61"/>
                    <a:pt x="8394" y="1"/>
                    <a:pt x="7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6">
              <a:extLst>
                <a:ext uri="{FF2B5EF4-FFF2-40B4-BE49-F238E27FC236}">
                  <a16:creationId xmlns:a16="http://schemas.microsoft.com/office/drawing/2014/main" id="{0CA857C6-1DEE-9CD4-AFD2-F1D1334EED04}"/>
                </a:ext>
              </a:extLst>
            </p:cNvPr>
            <p:cNvSpPr/>
            <p:nvPr/>
          </p:nvSpPr>
          <p:spPr>
            <a:xfrm>
              <a:off x="1535433" y="1750144"/>
              <a:ext cx="2159302" cy="1159091"/>
            </a:xfrm>
            <a:custGeom>
              <a:avLst/>
              <a:gdLst/>
              <a:ahLst/>
              <a:cxnLst/>
              <a:rect l="l" t="t" r="r" b="b"/>
              <a:pathLst>
                <a:path w="34276" h="18399" extrusionOk="0">
                  <a:moveTo>
                    <a:pt x="25699" y="0"/>
                  </a:moveTo>
                  <a:cubicBezTo>
                    <a:pt x="24902" y="0"/>
                    <a:pt x="24068" y="62"/>
                    <a:pt x="23207" y="186"/>
                  </a:cubicBezTo>
                  <a:cubicBezTo>
                    <a:pt x="13925" y="1498"/>
                    <a:pt x="3519" y="9658"/>
                    <a:pt x="28" y="18345"/>
                  </a:cubicBezTo>
                  <a:cubicBezTo>
                    <a:pt x="1" y="18372"/>
                    <a:pt x="28" y="18385"/>
                    <a:pt x="55" y="18399"/>
                  </a:cubicBezTo>
                  <a:cubicBezTo>
                    <a:pt x="55" y="18399"/>
                    <a:pt x="69" y="18399"/>
                    <a:pt x="96" y="18358"/>
                  </a:cubicBezTo>
                  <a:cubicBezTo>
                    <a:pt x="3573" y="9685"/>
                    <a:pt x="13965" y="1566"/>
                    <a:pt x="23207" y="254"/>
                  </a:cubicBezTo>
                  <a:cubicBezTo>
                    <a:pt x="24045" y="136"/>
                    <a:pt x="24852" y="78"/>
                    <a:pt x="25623" y="78"/>
                  </a:cubicBezTo>
                  <a:cubicBezTo>
                    <a:pt x="29809" y="78"/>
                    <a:pt x="32939" y="1785"/>
                    <a:pt x="34208" y="4881"/>
                  </a:cubicBezTo>
                  <a:cubicBezTo>
                    <a:pt x="34221" y="4895"/>
                    <a:pt x="34235" y="4895"/>
                    <a:pt x="34262" y="4895"/>
                  </a:cubicBezTo>
                  <a:cubicBezTo>
                    <a:pt x="34275" y="4881"/>
                    <a:pt x="34275" y="4868"/>
                    <a:pt x="34275" y="4854"/>
                  </a:cubicBezTo>
                  <a:cubicBezTo>
                    <a:pt x="33545" y="3054"/>
                    <a:pt x="32178" y="1688"/>
                    <a:pt x="30311" y="876"/>
                  </a:cubicBezTo>
                  <a:cubicBezTo>
                    <a:pt x="28995" y="292"/>
                    <a:pt x="27432" y="0"/>
                    <a:pt x="25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6">
              <a:extLst>
                <a:ext uri="{FF2B5EF4-FFF2-40B4-BE49-F238E27FC236}">
                  <a16:creationId xmlns:a16="http://schemas.microsoft.com/office/drawing/2014/main" id="{3B116CAF-CCA3-F33A-BFD8-21D70C3AE0D7}"/>
                </a:ext>
              </a:extLst>
            </p:cNvPr>
            <p:cNvSpPr/>
            <p:nvPr/>
          </p:nvSpPr>
          <p:spPr>
            <a:xfrm>
              <a:off x="1304480" y="1997539"/>
              <a:ext cx="2605073" cy="728440"/>
            </a:xfrm>
            <a:custGeom>
              <a:avLst/>
              <a:gdLst/>
              <a:ahLst/>
              <a:cxnLst/>
              <a:rect l="l" t="t" r="r" b="b"/>
              <a:pathLst>
                <a:path w="41352" h="11563" extrusionOk="0">
                  <a:moveTo>
                    <a:pt x="20527" y="0"/>
                  </a:moveTo>
                  <a:cubicBezTo>
                    <a:pt x="15195" y="0"/>
                    <a:pt x="9864" y="1171"/>
                    <a:pt x="5805" y="3512"/>
                  </a:cubicBezTo>
                  <a:cubicBezTo>
                    <a:pt x="2774" y="5257"/>
                    <a:pt x="758" y="7463"/>
                    <a:pt x="14" y="9912"/>
                  </a:cubicBezTo>
                  <a:cubicBezTo>
                    <a:pt x="0" y="9925"/>
                    <a:pt x="14" y="9952"/>
                    <a:pt x="41" y="9952"/>
                  </a:cubicBezTo>
                  <a:cubicBezTo>
                    <a:pt x="45" y="9961"/>
                    <a:pt x="50" y="9964"/>
                    <a:pt x="56" y="9964"/>
                  </a:cubicBezTo>
                  <a:cubicBezTo>
                    <a:pt x="68" y="9964"/>
                    <a:pt x="81" y="9948"/>
                    <a:pt x="81" y="9939"/>
                  </a:cubicBezTo>
                  <a:cubicBezTo>
                    <a:pt x="825" y="7517"/>
                    <a:pt x="2828" y="5325"/>
                    <a:pt x="5832" y="3579"/>
                  </a:cubicBezTo>
                  <a:cubicBezTo>
                    <a:pt x="9885" y="1245"/>
                    <a:pt x="15206" y="78"/>
                    <a:pt x="20527" y="78"/>
                  </a:cubicBezTo>
                  <a:cubicBezTo>
                    <a:pt x="25848" y="78"/>
                    <a:pt x="31169" y="1245"/>
                    <a:pt x="35222" y="3579"/>
                  </a:cubicBezTo>
                  <a:cubicBezTo>
                    <a:pt x="38902" y="5717"/>
                    <a:pt x="41053" y="8532"/>
                    <a:pt x="41270" y="11536"/>
                  </a:cubicBezTo>
                  <a:cubicBezTo>
                    <a:pt x="41270" y="11549"/>
                    <a:pt x="41283" y="11563"/>
                    <a:pt x="41311" y="11563"/>
                  </a:cubicBezTo>
                  <a:cubicBezTo>
                    <a:pt x="41338" y="11563"/>
                    <a:pt x="41351" y="11549"/>
                    <a:pt x="41338" y="11508"/>
                  </a:cubicBezTo>
                  <a:cubicBezTo>
                    <a:pt x="41121" y="8505"/>
                    <a:pt x="38956" y="5649"/>
                    <a:pt x="35249" y="3512"/>
                  </a:cubicBezTo>
                  <a:cubicBezTo>
                    <a:pt x="31189" y="1171"/>
                    <a:pt x="25858" y="0"/>
                    <a:pt x="20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6">
              <a:extLst>
                <a:ext uri="{FF2B5EF4-FFF2-40B4-BE49-F238E27FC236}">
                  <a16:creationId xmlns:a16="http://schemas.microsoft.com/office/drawing/2014/main" id="{91C522F5-9516-66B2-8752-B3D54FF7C252}"/>
                </a:ext>
              </a:extLst>
            </p:cNvPr>
            <p:cNvSpPr/>
            <p:nvPr/>
          </p:nvSpPr>
          <p:spPr>
            <a:xfrm>
              <a:off x="1145913" y="3208436"/>
              <a:ext cx="1544636" cy="893368"/>
            </a:xfrm>
            <a:custGeom>
              <a:avLst/>
              <a:gdLst/>
              <a:ahLst/>
              <a:cxnLst/>
              <a:rect l="l" t="t" r="r" b="b"/>
              <a:pathLst>
                <a:path w="24519" h="14181" extrusionOk="0">
                  <a:moveTo>
                    <a:pt x="12259" y="0"/>
                  </a:moveTo>
                  <a:cubicBezTo>
                    <a:pt x="5480" y="0"/>
                    <a:pt x="0" y="3180"/>
                    <a:pt x="0" y="7090"/>
                  </a:cubicBezTo>
                  <a:cubicBezTo>
                    <a:pt x="0" y="11001"/>
                    <a:pt x="5480" y="14181"/>
                    <a:pt x="12259" y="14181"/>
                  </a:cubicBezTo>
                  <a:cubicBezTo>
                    <a:pt x="19039" y="14181"/>
                    <a:pt x="24519" y="11001"/>
                    <a:pt x="24519" y="7090"/>
                  </a:cubicBezTo>
                  <a:cubicBezTo>
                    <a:pt x="24519" y="3180"/>
                    <a:pt x="19039" y="0"/>
                    <a:pt x="12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6">
              <a:extLst>
                <a:ext uri="{FF2B5EF4-FFF2-40B4-BE49-F238E27FC236}">
                  <a16:creationId xmlns:a16="http://schemas.microsoft.com/office/drawing/2014/main" id="{D66F7E1D-94B4-9A54-EAC1-8C40C1F76774}"/>
                </a:ext>
              </a:extLst>
            </p:cNvPr>
            <p:cNvSpPr/>
            <p:nvPr/>
          </p:nvSpPr>
          <p:spPr>
            <a:xfrm>
              <a:off x="2087867" y="3403606"/>
              <a:ext cx="1028938" cy="594192"/>
            </a:xfrm>
            <a:custGeom>
              <a:avLst/>
              <a:gdLst/>
              <a:ahLst/>
              <a:cxnLst/>
              <a:rect l="l" t="t" r="r" b="b"/>
              <a:pathLst>
                <a:path w="16333" h="9432" extrusionOk="0">
                  <a:moveTo>
                    <a:pt x="8159" y="1"/>
                  </a:moveTo>
                  <a:cubicBezTo>
                    <a:pt x="3654" y="1"/>
                    <a:pt x="0" y="2112"/>
                    <a:pt x="0" y="4723"/>
                  </a:cubicBezTo>
                  <a:cubicBezTo>
                    <a:pt x="0" y="7321"/>
                    <a:pt x="3654" y="9432"/>
                    <a:pt x="8159" y="9432"/>
                  </a:cubicBezTo>
                  <a:cubicBezTo>
                    <a:pt x="12679" y="9432"/>
                    <a:pt x="16332" y="7321"/>
                    <a:pt x="16332" y="4723"/>
                  </a:cubicBezTo>
                  <a:cubicBezTo>
                    <a:pt x="16332" y="2112"/>
                    <a:pt x="12679" y="1"/>
                    <a:pt x="8159" y="1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6">
              <a:extLst>
                <a:ext uri="{FF2B5EF4-FFF2-40B4-BE49-F238E27FC236}">
                  <a16:creationId xmlns:a16="http://schemas.microsoft.com/office/drawing/2014/main" id="{9D7D3023-5997-AC03-63B5-2DB3AB1D1805}"/>
                </a:ext>
              </a:extLst>
            </p:cNvPr>
            <p:cNvSpPr/>
            <p:nvPr/>
          </p:nvSpPr>
          <p:spPr>
            <a:xfrm>
              <a:off x="2038413" y="3450036"/>
              <a:ext cx="787721" cy="501397"/>
            </a:xfrm>
            <a:custGeom>
              <a:avLst/>
              <a:gdLst/>
              <a:ahLst/>
              <a:cxnLst/>
              <a:rect l="l" t="t" r="r" b="b"/>
              <a:pathLst>
                <a:path w="12504" h="7959" extrusionOk="0">
                  <a:moveTo>
                    <a:pt x="4979" y="1"/>
                  </a:moveTo>
                  <a:cubicBezTo>
                    <a:pt x="4840" y="1"/>
                    <a:pt x="4700" y="3"/>
                    <a:pt x="4560" y="8"/>
                  </a:cubicBezTo>
                  <a:cubicBezTo>
                    <a:pt x="4060" y="197"/>
                    <a:pt x="3613" y="400"/>
                    <a:pt x="3180" y="657"/>
                  </a:cubicBezTo>
                  <a:cubicBezTo>
                    <a:pt x="0" y="2498"/>
                    <a:pt x="0" y="5475"/>
                    <a:pt x="3180" y="7315"/>
                  </a:cubicBezTo>
                  <a:cubicBezTo>
                    <a:pt x="3613" y="7572"/>
                    <a:pt x="4073" y="7775"/>
                    <a:pt x="4560" y="7951"/>
                  </a:cubicBezTo>
                  <a:cubicBezTo>
                    <a:pt x="4704" y="7956"/>
                    <a:pt x="4847" y="7958"/>
                    <a:pt x="4991" y="7958"/>
                  </a:cubicBezTo>
                  <a:cubicBezTo>
                    <a:pt x="6743" y="7958"/>
                    <a:pt x="8485" y="7576"/>
                    <a:pt x="9810" y="6801"/>
                  </a:cubicBezTo>
                  <a:cubicBezTo>
                    <a:pt x="12503" y="5231"/>
                    <a:pt x="12503" y="2714"/>
                    <a:pt x="9810" y="1158"/>
                  </a:cubicBezTo>
                  <a:cubicBezTo>
                    <a:pt x="8482" y="394"/>
                    <a:pt x="6735" y="1"/>
                    <a:pt x="4979" y="1"/>
                  </a:cubicBezTo>
                  <a:close/>
                </a:path>
              </a:pathLst>
            </a:custGeom>
            <a:solidFill>
              <a:srgbClr val="302529">
                <a:alpha val="20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6">
              <a:extLst>
                <a:ext uri="{FF2B5EF4-FFF2-40B4-BE49-F238E27FC236}">
                  <a16:creationId xmlns:a16="http://schemas.microsoft.com/office/drawing/2014/main" id="{3DA80579-0010-4E01-B3F1-E38E788AB882}"/>
                </a:ext>
              </a:extLst>
            </p:cNvPr>
            <p:cNvSpPr/>
            <p:nvPr/>
          </p:nvSpPr>
          <p:spPr>
            <a:xfrm>
              <a:off x="2088686" y="3697747"/>
              <a:ext cx="1028119" cy="313728"/>
            </a:xfrm>
            <a:custGeom>
              <a:avLst/>
              <a:gdLst/>
              <a:ahLst/>
              <a:cxnLst/>
              <a:rect l="l" t="t" r="r" b="b"/>
              <a:pathLst>
                <a:path w="16320" h="4980" extrusionOk="0">
                  <a:moveTo>
                    <a:pt x="16306" y="0"/>
                  </a:moveTo>
                  <a:lnTo>
                    <a:pt x="16306" y="62"/>
                  </a:lnTo>
                  <a:lnTo>
                    <a:pt x="16306" y="62"/>
                  </a:lnTo>
                  <a:cubicBezTo>
                    <a:pt x="16306" y="41"/>
                    <a:pt x="16306" y="21"/>
                    <a:pt x="16306" y="0"/>
                  </a:cubicBezTo>
                  <a:close/>
                  <a:moveTo>
                    <a:pt x="16306" y="62"/>
                  </a:moveTo>
                  <a:lnTo>
                    <a:pt x="16306" y="62"/>
                  </a:lnTo>
                  <a:cubicBezTo>
                    <a:pt x="16292" y="1259"/>
                    <a:pt x="15507" y="2465"/>
                    <a:pt x="13924" y="3383"/>
                  </a:cubicBezTo>
                  <a:cubicBezTo>
                    <a:pt x="12334" y="4303"/>
                    <a:pt x="10244" y="4763"/>
                    <a:pt x="8153" y="4763"/>
                  </a:cubicBezTo>
                  <a:cubicBezTo>
                    <a:pt x="6063" y="4763"/>
                    <a:pt x="3972" y="4303"/>
                    <a:pt x="2382" y="3383"/>
                  </a:cubicBezTo>
                  <a:cubicBezTo>
                    <a:pt x="813" y="2490"/>
                    <a:pt x="14" y="1285"/>
                    <a:pt x="1" y="95"/>
                  </a:cubicBezTo>
                  <a:lnTo>
                    <a:pt x="1" y="325"/>
                  </a:lnTo>
                  <a:cubicBezTo>
                    <a:pt x="14" y="1502"/>
                    <a:pt x="813" y="2693"/>
                    <a:pt x="2382" y="3599"/>
                  </a:cubicBezTo>
                  <a:cubicBezTo>
                    <a:pt x="3972" y="4519"/>
                    <a:pt x="6063" y="4979"/>
                    <a:pt x="8153" y="4979"/>
                  </a:cubicBezTo>
                  <a:cubicBezTo>
                    <a:pt x="10244" y="4979"/>
                    <a:pt x="12334" y="4519"/>
                    <a:pt x="13924" y="3599"/>
                  </a:cubicBezTo>
                  <a:cubicBezTo>
                    <a:pt x="15534" y="2666"/>
                    <a:pt x="16319" y="1434"/>
                    <a:pt x="16306" y="217"/>
                  </a:cubicBezTo>
                  <a:lnTo>
                    <a:pt x="16306" y="6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6">
              <a:extLst>
                <a:ext uri="{FF2B5EF4-FFF2-40B4-BE49-F238E27FC236}">
                  <a16:creationId xmlns:a16="http://schemas.microsoft.com/office/drawing/2014/main" id="{5F2A3E6B-519D-EB5C-2EF5-72B57274AD54}"/>
                </a:ext>
              </a:extLst>
            </p:cNvPr>
            <p:cNvSpPr/>
            <p:nvPr/>
          </p:nvSpPr>
          <p:spPr>
            <a:xfrm>
              <a:off x="2225960" y="3624416"/>
              <a:ext cx="752757" cy="232335"/>
            </a:xfrm>
            <a:custGeom>
              <a:avLst/>
              <a:gdLst/>
              <a:ahLst/>
              <a:cxnLst/>
              <a:rect l="l" t="t" r="r" b="b"/>
              <a:pathLst>
                <a:path w="11949" h="3688" extrusionOk="0">
                  <a:moveTo>
                    <a:pt x="11935" y="0"/>
                  </a:moveTo>
                  <a:lnTo>
                    <a:pt x="11935" y="61"/>
                  </a:lnTo>
                  <a:lnTo>
                    <a:pt x="11935" y="61"/>
                  </a:lnTo>
                  <a:cubicBezTo>
                    <a:pt x="11935" y="41"/>
                    <a:pt x="11935" y="21"/>
                    <a:pt x="11935" y="0"/>
                  </a:cubicBezTo>
                  <a:close/>
                  <a:moveTo>
                    <a:pt x="11935" y="61"/>
                  </a:moveTo>
                  <a:cubicBezTo>
                    <a:pt x="11921" y="934"/>
                    <a:pt x="11340" y="1802"/>
                    <a:pt x="10189" y="2463"/>
                  </a:cubicBezTo>
                  <a:cubicBezTo>
                    <a:pt x="9019" y="3133"/>
                    <a:pt x="7493" y="3468"/>
                    <a:pt x="5967" y="3468"/>
                  </a:cubicBezTo>
                  <a:cubicBezTo>
                    <a:pt x="4442" y="3468"/>
                    <a:pt x="2916" y="3133"/>
                    <a:pt x="1746" y="2463"/>
                  </a:cubicBezTo>
                  <a:cubicBezTo>
                    <a:pt x="596" y="1814"/>
                    <a:pt x="27" y="934"/>
                    <a:pt x="0" y="68"/>
                  </a:cubicBezTo>
                  <a:lnTo>
                    <a:pt x="0" y="285"/>
                  </a:lnTo>
                  <a:cubicBezTo>
                    <a:pt x="27" y="1150"/>
                    <a:pt x="596" y="2030"/>
                    <a:pt x="1746" y="2693"/>
                  </a:cubicBezTo>
                  <a:cubicBezTo>
                    <a:pt x="2916" y="3356"/>
                    <a:pt x="4442" y="3688"/>
                    <a:pt x="5967" y="3688"/>
                  </a:cubicBezTo>
                  <a:cubicBezTo>
                    <a:pt x="7493" y="3688"/>
                    <a:pt x="9019" y="3356"/>
                    <a:pt x="10189" y="2693"/>
                  </a:cubicBezTo>
                  <a:cubicBezTo>
                    <a:pt x="11353" y="2016"/>
                    <a:pt x="11948" y="1110"/>
                    <a:pt x="11935" y="217"/>
                  </a:cubicBezTo>
                  <a:lnTo>
                    <a:pt x="11935" y="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6">
              <a:extLst>
                <a:ext uri="{FF2B5EF4-FFF2-40B4-BE49-F238E27FC236}">
                  <a16:creationId xmlns:a16="http://schemas.microsoft.com/office/drawing/2014/main" id="{212B848D-27AA-4E3E-15D8-B4E28DF57580}"/>
                </a:ext>
              </a:extLst>
            </p:cNvPr>
            <p:cNvSpPr/>
            <p:nvPr/>
          </p:nvSpPr>
          <p:spPr>
            <a:xfrm>
              <a:off x="1670124" y="1868392"/>
              <a:ext cx="1877137" cy="1877074"/>
            </a:xfrm>
            <a:custGeom>
              <a:avLst/>
              <a:gdLst/>
              <a:ahLst/>
              <a:cxnLst/>
              <a:rect l="l" t="t" r="r" b="b"/>
              <a:pathLst>
                <a:path w="29797" h="29796" extrusionOk="0">
                  <a:moveTo>
                    <a:pt x="14899" y="0"/>
                  </a:moveTo>
                  <a:cubicBezTo>
                    <a:pt x="6672" y="0"/>
                    <a:pt x="1" y="6671"/>
                    <a:pt x="1" y="14898"/>
                  </a:cubicBezTo>
                  <a:cubicBezTo>
                    <a:pt x="1" y="23125"/>
                    <a:pt x="6672" y="29796"/>
                    <a:pt x="14899" y="29796"/>
                  </a:cubicBezTo>
                  <a:cubicBezTo>
                    <a:pt x="23126" y="29796"/>
                    <a:pt x="29796" y="23125"/>
                    <a:pt x="29796" y="14898"/>
                  </a:cubicBezTo>
                  <a:cubicBezTo>
                    <a:pt x="29796" y="6671"/>
                    <a:pt x="23126" y="0"/>
                    <a:pt x="14899" y="0"/>
                  </a:cubicBez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6">
              <a:extLst>
                <a:ext uri="{FF2B5EF4-FFF2-40B4-BE49-F238E27FC236}">
                  <a16:creationId xmlns:a16="http://schemas.microsoft.com/office/drawing/2014/main" id="{62289A79-8058-365E-0EBF-C2EE9E9DACAC}"/>
                </a:ext>
              </a:extLst>
            </p:cNvPr>
            <p:cNvSpPr/>
            <p:nvPr/>
          </p:nvSpPr>
          <p:spPr>
            <a:xfrm>
              <a:off x="1672707" y="1866754"/>
              <a:ext cx="1877955" cy="1854835"/>
            </a:xfrm>
            <a:custGeom>
              <a:avLst/>
              <a:gdLst/>
              <a:ahLst/>
              <a:cxnLst/>
              <a:rect l="l" t="t" r="r" b="b"/>
              <a:pathLst>
                <a:path w="29810" h="29443" extrusionOk="0">
                  <a:moveTo>
                    <a:pt x="8444" y="1812"/>
                  </a:moveTo>
                  <a:cubicBezTo>
                    <a:pt x="8430" y="1812"/>
                    <a:pt x="8417" y="1812"/>
                    <a:pt x="8403" y="1839"/>
                  </a:cubicBezTo>
                  <a:cubicBezTo>
                    <a:pt x="8336" y="1867"/>
                    <a:pt x="8309" y="1907"/>
                    <a:pt x="8282" y="1948"/>
                  </a:cubicBezTo>
                  <a:cubicBezTo>
                    <a:pt x="8282" y="1975"/>
                    <a:pt x="8268" y="1975"/>
                    <a:pt x="8268" y="1988"/>
                  </a:cubicBezTo>
                  <a:cubicBezTo>
                    <a:pt x="8241" y="2002"/>
                    <a:pt x="8241" y="2002"/>
                    <a:pt x="8268" y="2015"/>
                  </a:cubicBezTo>
                  <a:cubicBezTo>
                    <a:pt x="8282" y="2015"/>
                    <a:pt x="8295" y="2015"/>
                    <a:pt x="8336" y="2002"/>
                  </a:cubicBezTo>
                  <a:cubicBezTo>
                    <a:pt x="8349" y="2002"/>
                    <a:pt x="8363" y="1988"/>
                    <a:pt x="8363" y="1988"/>
                  </a:cubicBezTo>
                  <a:cubicBezTo>
                    <a:pt x="8376" y="1988"/>
                    <a:pt x="8376" y="1975"/>
                    <a:pt x="8417" y="1975"/>
                  </a:cubicBezTo>
                  <a:cubicBezTo>
                    <a:pt x="8430" y="1948"/>
                    <a:pt x="8457" y="1948"/>
                    <a:pt x="8485" y="1934"/>
                  </a:cubicBezTo>
                  <a:lnTo>
                    <a:pt x="8485" y="1921"/>
                  </a:lnTo>
                  <a:cubicBezTo>
                    <a:pt x="8457" y="1921"/>
                    <a:pt x="8457" y="1907"/>
                    <a:pt x="8485" y="1867"/>
                  </a:cubicBezTo>
                  <a:cubicBezTo>
                    <a:pt x="8471" y="1839"/>
                    <a:pt x="8471" y="1812"/>
                    <a:pt x="8444" y="1812"/>
                  </a:cubicBezTo>
                  <a:close/>
                  <a:moveTo>
                    <a:pt x="23396" y="2895"/>
                  </a:moveTo>
                  <a:lnTo>
                    <a:pt x="23396" y="2895"/>
                  </a:lnTo>
                  <a:cubicBezTo>
                    <a:pt x="23423" y="2922"/>
                    <a:pt x="23423" y="2922"/>
                    <a:pt x="23423" y="2935"/>
                  </a:cubicBezTo>
                  <a:cubicBezTo>
                    <a:pt x="23396" y="2922"/>
                    <a:pt x="23396" y="2922"/>
                    <a:pt x="23396" y="2895"/>
                  </a:cubicBezTo>
                  <a:close/>
                  <a:moveTo>
                    <a:pt x="5196" y="3531"/>
                  </a:moveTo>
                  <a:cubicBezTo>
                    <a:pt x="5196" y="3544"/>
                    <a:pt x="5183" y="3544"/>
                    <a:pt x="5183" y="3558"/>
                  </a:cubicBezTo>
                  <a:cubicBezTo>
                    <a:pt x="5183" y="3565"/>
                    <a:pt x="5179" y="3577"/>
                    <a:pt x="5175" y="3593"/>
                  </a:cubicBezTo>
                  <a:lnTo>
                    <a:pt x="5175" y="3593"/>
                  </a:lnTo>
                  <a:cubicBezTo>
                    <a:pt x="5178" y="3590"/>
                    <a:pt x="5180" y="3588"/>
                    <a:pt x="5183" y="3585"/>
                  </a:cubicBezTo>
                  <a:lnTo>
                    <a:pt x="5196" y="3571"/>
                  </a:lnTo>
                  <a:cubicBezTo>
                    <a:pt x="5196" y="3558"/>
                    <a:pt x="5196" y="3558"/>
                    <a:pt x="5224" y="3544"/>
                  </a:cubicBezTo>
                  <a:cubicBezTo>
                    <a:pt x="5224" y="3531"/>
                    <a:pt x="5224" y="3531"/>
                    <a:pt x="5196" y="3531"/>
                  </a:cubicBezTo>
                  <a:close/>
                  <a:moveTo>
                    <a:pt x="22895" y="3571"/>
                  </a:moveTo>
                  <a:cubicBezTo>
                    <a:pt x="22909" y="3571"/>
                    <a:pt x="22909" y="3571"/>
                    <a:pt x="22909" y="3598"/>
                  </a:cubicBezTo>
                  <a:cubicBezTo>
                    <a:pt x="22922" y="3598"/>
                    <a:pt x="22922" y="3612"/>
                    <a:pt x="22922" y="3612"/>
                  </a:cubicBezTo>
                  <a:cubicBezTo>
                    <a:pt x="22906" y="3604"/>
                    <a:pt x="22899" y="3591"/>
                    <a:pt x="22894" y="3591"/>
                  </a:cubicBezTo>
                  <a:cubicBezTo>
                    <a:pt x="22890" y="3591"/>
                    <a:pt x="22887" y="3596"/>
                    <a:pt x="22882" y="3612"/>
                  </a:cubicBezTo>
                  <a:lnTo>
                    <a:pt x="22882" y="3598"/>
                  </a:lnTo>
                  <a:lnTo>
                    <a:pt x="22882" y="3571"/>
                  </a:lnTo>
                  <a:close/>
                  <a:moveTo>
                    <a:pt x="5021" y="3680"/>
                  </a:moveTo>
                  <a:cubicBezTo>
                    <a:pt x="4912" y="3761"/>
                    <a:pt x="4818" y="3869"/>
                    <a:pt x="4709" y="3950"/>
                  </a:cubicBezTo>
                  <a:cubicBezTo>
                    <a:pt x="4723" y="3950"/>
                    <a:pt x="4723" y="3937"/>
                    <a:pt x="4750" y="3937"/>
                  </a:cubicBezTo>
                  <a:cubicBezTo>
                    <a:pt x="4777" y="3937"/>
                    <a:pt x="4791" y="3910"/>
                    <a:pt x="4831" y="3896"/>
                  </a:cubicBezTo>
                  <a:cubicBezTo>
                    <a:pt x="4845" y="3883"/>
                    <a:pt x="4899" y="3869"/>
                    <a:pt x="4926" y="3842"/>
                  </a:cubicBezTo>
                  <a:cubicBezTo>
                    <a:pt x="4966" y="3829"/>
                    <a:pt x="4993" y="3801"/>
                    <a:pt x="5021" y="3761"/>
                  </a:cubicBezTo>
                  <a:cubicBezTo>
                    <a:pt x="5034" y="3734"/>
                    <a:pt x="5034" y="3707"/>
                    <a:pt x="5021" y="3693"/>
                  </a:cubicBezTo>
                  <a:lnTo>
                    <a:pt x="5021" y="3680"/>
                  </a:lnTo>
                  <a:close/>
                  <a:moveTo>
                    <a:pt x="24884" y="4221"/>
                  </a:moveTo>
                  <a:cubicBezTo>
                    <a:pt x="24911" y="4221"/>
                    <a:pt x="24911" y="4234"/>
                    <a:pt x="24911" y="4234"/>
                  </a:cubicBezTo>
                  <a:lnTo>
                    <a:pt x="24884" y="4221"/>
                  </a:lnTo>
                  <a:close/>
                  <a:moveTo>
                    <a:pt x="8430" y="4424"/>
                  </a:moveTo>
                  <a:cubicBezTo>
                    <a:pt x="8417" y="4424"/>
                    <a:pt x="8403" y="4437"/>
                    <a:pt x="8376" y="4451"/>
                  </a:cubicBezTo>
                  <a:lnTo>
                    <a:pt x="8227" y="4722"/>
                  </a:lnTo>
                  <a:lnTo>
                    <a:pt x="8241" y="4722"/>
                  </a:lnTo>
                  <a:cubicBezTo>
                    <a:pt x="8417" y="4640"/>
                    <a:pt x="8498" y="4519"/>
                    <a:pt x="8498" y="4451"/>
                  </a:cubicBezTo>
                  <a:cubicBezTo>
                    <a:pt x="8498" y="4437"/>
                    <a:pt x="8498" y="4424"/>
                    <a:pt x="8471" y="4424"/>
                  </a:cubicBezTo>
                  <a:close/>
                  <a:moveTo>
                    <a:pt x="9301" y="4776"/>
                  </a:moveTo>
                  <a:lnTo>
                    <a:pt x="9301" y="4776"/>
                  </a:lnTo>
                  <a:cubicBezTo>
                    <a:pt x="9313" y="4779"/>
                    <a:pt x="9323" y="4792"/>
                    <a:pt x="9323" y="4816"/>
                  </a:cubicBezTo>
                  <a:cubicBezTo>
                    <a:pt x="9323" y="4821"/>
                    <a:pt x="9322" y="4824"/>
                    <a:pt x="9319" y="4827"/>
                  </a:cubicBezTo>
                  <a:lnTo>
                    <a:pt x="9319" y="4827"/>
                  </a:lnTo>
                  <a:cubicBezTo>
                    <a:pt x="9313" y="4809"/>
                    <a:pt x="9307" y="4793"/>
                    <a:pt x="9301" y="4776"/>
                  </a:cubicBezTo>
                  <a:close/>
                  <a:moveTo>
                    <a:pt x="18619" y="4045"/>
                  </a:moveTo>
                  <a:cubicBezTo>
                    <a:pt x="18592" y="4045"/>
                    <a:pt x="18579" y="4045"/>
                    <a:pt x="18579" y="4072"/>
                  </a:cubicBezTo>
                  <a:cubicBezTo>
                    <a:pt x="18565" y="4086"/>
                    <a:pt x="18579" y="4099"/>
                    <a:pt x="18579" y="4113"/>
                  </a:cubicBezTo>
                  <a:lnTo>
                    <a:pt x="18579" y="4167"/>
                  </a:lnTo>
                  <a:cubicBezTo>
                    <a:pt x="18565" y="4180"/>
                    <a:pt x="18552" y="4180"/>
                    <a:pt x="18525" y="4180"/>
                  </a:cubicBezTo>
                  <a:cubicBezTo>
                    <a:pt x="18498" y="4207"/>
                    <a:pt x="18443" y="4207"/>
                    <a:pt x="18443" y="4248"/>
                  </a:cubicBezTo>
                  <a:cubicBezTo>
                    <a:pt x="18430" y="4248"/>
                    <a:pt x="18416" y="4234"/>
                    <a:pt x="18389" y="4234"/>
                  </a:cubicBezTo>
                  <a:cubicBezTo>
                    <a:pt x="18376" y="4234"/>
                    <a:pt x="18349" y="4221"/>
                    <a:pt x="18322" y="4221"/>
                  </a:cubicBezTo>
                  <a:cubicBezTo>
                    <a:pt x="18308" y="4221"/>
                    <a:pt x="18295" y="4221"/>
                    <a:pt x="18281" y="4234"/>
                  </a:cubicBezTo>
                  <a:cubicBezTo>
                    <a:pt x="18254" y="4221"/>
                    <a:pt x="18240" y="4207"/>
                    <a:pt x="18227" y="4207"/>
                  </a:cubicBezTo>
                  <a:cubicBezTo>
                    <a:pt x="18186" y="4207"/>
                    <a:pt x="18186" y="4221"/>
                    <a:pt x="18173" y="4234"/>
                  </a:cubicBezTo>
                  <a:lnTo>
                    <a:pt x="18159" y="4248"/>
                  </a:lnTo>
                  <a:cubicBezTo>
                    <a:pt x="18105" y="4248"/>
                    <a:pt x="18092" y="4289"/>
                    <a:pt x="18092" y="4316"/>
                  </a:cubicBezTo>
                  <a:cubicBezTo>
                    <a:pt x="18078" y="4343"/>
                    <a:pt x="18078" y="4356"/>
                    <a:pt x="18078" y="4356"/>
                  </a:cubicBezTo>
                  <a:cubicBezTo>
                    <a:pt x="18078" y="4343"/>
                    <a:pt x="18051" y="4343"/>
                    <a:pt x="18051" y="4343"/>
                  </a:cubicBezTo>
                  <a:cubicBezTo>
                    <a:pt x="18010" y="4289"/>
                    <a:pt x="17956" y="4275"/>
                    <a:pt x="17943" y="4275"/>
                  </a:cubicBezTo>
                  <a:cubicBezTo>
                    <a:pt x="17943" y="4289"/>
                    <a:pt x="17916" y="4289"/>
                    <a:pt x="17916" y="4289"/>
                  </a:cubicBezTo>
                  <a:lnTo>
                    <a:pt x="17916" y="4302"/>
                  </a:lnTo>
                  <a:cubicBezTo>
                    <a:pt x="17943" y="4370"/>
                    <a:pt x="17916" y="4410"/>
                    <a:pt x="17889" y="4451"/>
                  </a:cubicBezTo>
                  <a:cubicBezTo>
                    <a:pt x="17875" y="4478"/>
                    <a:pt x="17875" y="4492"/>
                    <a:pt x="17848" y="4505"/>
                  </a:cubicBezTo>
                  <a:cubicBezTo>
                    <a:pt x="17835" y="4492"/>
                    <a:pt x="17821" y="4451"/>
                    <a:pt x="17821" y="4424"/>
                  </a:cubicBezTo>
                  <a:cubicBezTo>
                    <a:pt x="17807" y="4356"/>
                    <a:pt x="17780" y="4275"/>
                    <a:pt x="17672" y="4234"/>
                  </a:cubicBezTo>
                  <a:cubicBezTo>
                    <a:pt x="17645" y="4221"/>
                    <a:pt x="17632" y="4221"/>
                    <a:pt x="17618" y="4207"/>
                  </a:cubicBezTo>
                  <a:lnTo>
                    <a:pt x="17604" y="4180"/>
                  </a:lnTo>
                  <a:cubicBezTo>
                    <a:pt x="17564" y="4153"/>
                    <a:pt x="17550" y="4140"/>
                    <a:pt x="17483" y="4140"/>
                  </a:cubicBezTo>
                  <a:cubicBezTo>
                    <a:pt x="17442" y="4140"/>
                    <a:pt x="17402" y="4153"/>
                    <a:pt x="17402" y="4180"/>
                  </a:cubicBezTo>
                  <a:cubicBezTo>
                    <a:pt x="17402" y="4221"/>
                    <a:pt x="17415" y="4234"/>
                    <a:pt x="17429" y="4248"/>
                  </a:cubicBezTo>
                  <a:cubicBezTo>
                    <a:pt x="17442" y="4275"/>
                    <a:pt x="17469" y="4289"/>
                    <a:pt x="17469" y="4302"/>
                  </a:cubicBezTo>
                  <a:cubicBezTo>
                    <a:pt x="17442" y="4289"/>
                    <a:pt x="17442" y="4289"/>
                    <a:pt x="17429" y="4289"/>
                  </a:cubicBezTo>
                  <a:cubicBezTo>
                    <a:pt x="17415" y="4275"/>
                    <a:pt x="17374" y="4275"/>
                    <a:pt x="17361" y="4275"/>
                  </a:cubicBezTo>
                  <a:cubicBezTo>
                    <a:pt x="17347" y="4275"/>
                    <a:pt x="17334" y="4289"/>
                    <a:pt x="17334" y="4316"/>
                  </a:cubicBezTo>
                  <a:cubicBezTo>
                    <a:pt x="17334" y="4370"/>
                    <a:pt x="17293" y="4410"/>
                    <a:pt x="17280" y="4451"/>
                  </a:cubicBezTo>
                  <a:cubicBezTo>
                    <a:pt x="17239" y="4505"/>
                    <a:pt x="17226" y="4559"/>
                    <a:pt x="17239" y="4586"/>
                  </a:cubicBezTo>
                  <a:cubicBezTo>
                    <a:pt x="17253" y="4613"/>
                    <a:pt x="17280" y="4613"/>
                    <a:pt x="17293" y="4613"/>
                  </a:cubicBezTo>
                  <a:lnTo>
                    <a:pt x="17347" y="4613"/>
                  </a:lnTo>
                  <a:cubicBezTo>
                    <a:pt x="17415" y="4586"/>
                    <a:pt x="17564" y="4559"/>
                    <a:pt x="17577" y="4559"/>
                  </a:cubicBezTo>
                  <a:cubicBezTo>
                    <a:pt x="17591" y="4559"/>
                    <a:pt x="17618" y="4559"/>
                    <a:pt x="17632" y="4573"/>
                  </a:cubicBezTo>
                  <a:cubicBezTo>
                    <a:pt x="17618" y="4654"/>
                    <a:pt x="17564" y="4708"/>
                    <a:pt x="17496" y="4749"/>
                  </a:cubicBezTo>
                  <a:cubicBezTo>
                    <a:pt x="17469" y="4762"/>
                    <a:pt x="17415" y="4789"/>
                    <a:pt x="17374" y="4843"/>
                  </a:cubicBezTo>
                  <a:lnTo>
                    <a:pt x="17577" y="4843"/>
                  </a:lnTo>
                  <a:cubicBezTo>
                    <a:pt x="17618" y="4843"/>
                    <a:pt x="17659" y="4843"/>
                    <a:pt x="17699" y="4897"/>
                  </a:cubicBezTo>
                  <a:cubicBezTo>
                    <a:pt x="17699" y="4897"/>
                    <a:pt x="17713" y="4911"/>
                    <a:pt x="17713" y="4925"/>
                  </a:cubicBezTo>
                  <a:cubicBezTo>
                    <a:pt x="17753" y="4979"/>
                    <a:pt x="17767" y="5019"/>
                    <a:pt x="17713" y="5033"/>
                  </a:cubicBezTo>
                  <a:cubicBezTo>
                    <a:pt x="17645" y="5060"/>
                    <a:pt x="17659" y="5114"/>
                    <a:pt x="17686" y="5155"/>
                  </a:cubicBezTo>
                  <a:lnTo>
                    <a:pt x="17686" y="5168"/>
                  </a:lnTo>
                  <a:cubicBezTo>
                    <a:pt x="17699" y="5195"/>
                    <a:pt x="17713" y="5222"/>
                    <a:pt x="17753" y="5222"/>
                  </a:cubicBezTo>
                  <a:lnTo>
                    <a:pt x="17916" y="5222"/>
                  </a:lnTo>
                  <a:cubicBezTo>
                    <a:pt x="17956" y="5222"/>
                    <a:pt x="18010" y="5222"/>
                    <a:pt x="18051" y="5236"/>
                  </a:cubicBezTo>
                  <a:cubicBezTo>
                    <a:pt x="18092" y="5249"/>
                    <a:pt x="18119" y="5290"/>
                    <a:pt x="18159" y="5290"/>
                  </a:cubicBezTo>
                  <a:lnTo>
                    <a:pt x="18173" y="5290"/>
                  </a:lnTo>
                  <a:cubicBezTo>
                    <a:pt x="18240" y="5330"/>
                    <a:pt x="18322" y="5358"/>
                    <a:pt x="18389" y="5358"/>
                  </a:cubicBezTo>
                  <a:cubicBezTo>
                    <a:pt x="18457" y="5358"/>
                    <a:pt x="18525" y="5303"/>
                    <a:pt x="18565" y="5236"/>
                  </a:cubicBezTo>
                  <a:lnTo>
                    <a:pt x="18579" y="5236"/>
                  </a:lnTo>
                  <a:cubicBezTo>
                    <a:pt x="18592" y="5236"/>
                    <a:pt x="18619" y="5222"/>
                    <a:pt x="18619" y="5195"/>
                  </a:cubicBezTo>
                  <a:lnTo>
                    <a:pt x="18633" y="5195"/>
                  </a:lnTo>
                  <a:cubicBezTo>
                    <a:pt x="18646" y="5182"/>
                    <a:pt x="18687" y="5168"/>
                    <a:pt x="18687" y="5128"/>
                  </a:cubicBezTo>
                  <a:lnTo>
                    <a:pt x="18728" y="5128"/>
                  </a:lnTo>
                  <a:cubicBezTo>
                    <a:pt x="18782" y="5128"/>
                    <a:pt x="18822" y="5114"/>
                    <a:pt x="18836" y="5060"/>
                  </a:cubicBezTo>
                  <a:cubicBezTo>
                    <a:pt x="18849" y="5060"/>
                    <a:pt x="18849" y="5060"/>
                    <a:pt x="18849" y="5046"/>
                  </a:cubicBezTo>
                  <a:cubicBezTo>
                    <a:pt x="18849" y="5033"/>
                    <a:pt x="18863" y="5033"/>
                    <a:pt x="18863" y="5033"/>
                  </a:cubicBezTo>
                  <a:cubicBezTo>
                    <a:pt x="18863" y="5019"/>
                    <a:pt x="18890" y="4992"/>
                    <a:pt x="18890" y="4979"/>
                  </a:cubicBezTo>
                  <a:cubicBezTo>
                    <a:pt x="18903" y="4965"/>
                    <a:pt x="18917" y="4965"/>
                    <a:pt x="18931" y="4952"/>
                  </a:cubicBezTo>
                  <a:cubicBezTo>
                    <a:pt x="18958" y="4979"/>
                    <a:pt x="18985" y="4992"/>
                    <a:pt x="18998" y="4992"/>
                  </a:cubicBezTo>
                  <a:cubicBezTo>
                    <a:pt x="19039" y="4992"/>
                    <a:pt x="19039" y="4979"/>
                    <a:pt x="19052" y="4952"/>
                  </a:cubicBezTo>
                  <a:cubicBezTo>
                    <a:pt x="19052" y="4925"/>
                    <a:pt x="19052" y="4925"/>
                    <a:pt x="19066" y="4911"/>
                  </a:cubicBezTo>
                  <a:cubicBezTo>
                    <a:pt x="19093" y="4884"/>
                    <a:pt x="19120" y="4843"/>
                    <a:pt x="19106" y="4776"/>
                  </a:cubicBezTo>
                  <a:cubicBezTo>
                    <a:pt x="19188" y="4749"/>
                    <a:pt x="19201" y="4640"/>
                    <a:pt x="19174" y="4586"/>
                  </a:cubicBezTo>
                  <a:cubicBezTo>
                    <a:pt x="19174" y="4573"/>
                    <a:pt x="19174" y="4573"/>
                    <a:pt x="19228" y="4492"/>
                  </a:cubicBezTo>
                  <a:cubicBezTo>
                    <a:pt x="19174" y="4356"/>
                    <a:pt x="19120" y="4356"/>
                    <a:pt x="19066" y="4343"/>
                  </a:cubicBezTo>
                  <a:cubicBezTo>
                    <a:pt x="19039" y="4343"/>
                    <a:pt x="19025" y="4316"/>
                    <a:pt x="18985" y="4248"/>
                  </a:cubicBezTo>
                  <a:cubicBezTo>
                    <a:pt x="18958" y="4180"/>
                    <a:pt x="18958" y="4140"/>
                    <a:pt x="18958" y="4072"/>
                  </a:cubicBezTo>
                  <a:lnTo>
                    <a:pt x="18931" y="4072"/>
                  </a:lnTo>
                  <a:cubicBezTo>
                    <a:pt x="18890" y="4086"/>
                    <a:pt x="18863" y="4099"/>
                    <a:pt x="18836" y="4113"/>
                  </a:cubicBezTo>
                  <a:cubicBezTo>
                    <a:pt x="18822" y="4140"/>
                    <a:pt x="18795" y="4153"/>
                    <a:pt x="18782" y="4153"/>
                  </a:cubicBezTo>
                  <a:lnTo>
                    <a:pt x="18768" y="4140"/>
                  </a:lnTo>
                  <a:lnTo>
                    <a:pt x="18755" y="4113"/>
                  </a:lnTo>
                  <a:cubicBezTo>
                    <a:pt x="18728" y="4099"/>
                    <a:pt x="18700" y="4086"/>
                    <a:pt x="18687" y="4072"/>
                  </a:cubicBezTo>
                  <a:cubicBezTo>
                    <a:pt x="18660" y="4045"/>
                    <a:pt x="18633" y="4045"/>
                    <a:pt x="18619" y="4045"/>
                  </a:cubicBezTo>
                  <a:close/>
                  <a:moveTo>
                    <a:pt x="20487" y="5574"/>
                  </a:moveTo>
                  <a:cubicBezTo>
                    <a:pt x="20460" y="5574"/>
                    <a:pt x="20419" y="5574"/>
                    <a:pt x="20419" y="5628"/>
                  </a:cubicBezTo>
                  <a:cubicBezTo>
                    <a:pt x="20446" y="5669"/>
                    <a:pt x="20527" y="5709"/>
                    <a:pt x="20554" y="5709"/>
                  </a:cubicBezTo>
                  <a:cubicBezTo>
                    <a:pt x="20581" y="5709"/>
                    <a:pt x="20581" y="5709"/>
                    <a:pt x="20581" y="5696"/>
                  </a:cubicBezTo>
                  <a:lnTo>
                    <a:pt x="20581" y="5642"/>
                  </a:lnTo>
                  <a:cubicBezTo>
                    <a:pt x="20568" y="5648"/>
                    <a:pt x="20561" y="5652"/>
                    <a:pt x="20558" y="5652"/>
                  </a:cubicBezTo>
                  <a:cubicBezTo>
                    <a:pt x="20554" y="5652"/>
                    <a:pt x="20554" y="5648"/>
                    <a:pt x="20554" y="5642"/>
                  </a:cubicBezTo>
                  <a:cubicBezTo>
                    <a:pt x="20554" y="5628"/>
                    <a:pt x="20554" y="5601"/>
                    <a:pt x="20541" y="5588"/>
                  </a:cubicBezTo>
                  <a:cubicBezTo>
                    <a:pt x="20527" y="5574"/>
                    <a:pt x="20514" y="5574"/>
                    <a:pt x="20487" y="5574"/>
                  </a:cubicBezTo>
                  <a:close/>
                  <a:moveTo>
                    <a:pt x="24478" y="6102"/>
                  </a:moveTo>
                  <a:cubicBezTo>
                    <a:pt x="24451" y="6102"/>
                    <a:pt x="24451" y="6142"/>
                    <a:pt x="24465" y="6169"/>
                  </a:cubicBezTo>
                  <a:cubicBezTo>
                    <a:pt x="24451" y="6183"/>
                    <a:pt x="24451" y="6210"/>
                    <a:pt x="24478" y="6237"/>
                  </a:cubicBezTo>
                  <a:cubicBezTo>
                    <a:pt x="24505" y="6251"/>
                    <a:pt x="24519" y="6264"/>
                    <a:pt x="24546" y="6264"/>
                  </a:cubicBezTo>
                  <a:cubicBezTo>
                    <a:pt x="24587" y="6264"/>
                    <a:pt x="24573" y="6237"/>
                    <a:pt x="24573" y="6210"/>
                  </a:cubicBezTo>
                  <a:lnTo>
                    <a:pt x="24573" y="6196"/>
                  </a:lnTo>
                  <a:cubicBezTo>
                    <a:pt x="24546" y="6183"/>
                    <a:pt x="24546" y="6183"/>
                    <a:pt x="24546" y="6169"/>
                  </a:cubicBezTo>
                  <a:cubicBezTo>
                    <a:pt x="24546" y="6142"/>
                    <a:pt x="24532" y="6129"/>
                    <a:pt x="24519" y="6115"/>
                  </a:cubicBezTo>
                  <a:cubicBezTo>
                    <a:pt x="24492" y="6102"/>
                    <a:pt x="24492" y="6102"/>
                    <a:pt x="24478" y="6102"/>
                  </a:cubicBezTo>
                  <a:close/>
                  <a:moveTo>
                    <a:pt x="21501" y="6061"/>
                  </a:moveTo>
                  <a:cubicBezTo>
                    <a:pt x="21488" y="6061"/>
                    <a:pt x="21488" y="6075"/>
                    <a:pt x="21474" y="6102"/>
                  </a:cubicBezTo>
                  <a:cubicBezTo>
                    <a:pt x="21434" y="6169"/>
                    <a:pt x="21474" y="6210"/>
                    <a:pt x="21488" y="6264"/>
                  </a:cubicBezTo>
                  <a:cubicBezTo>
                    <a:pt x="21528" y="6305"/>
                    <a:pt x="21542" y="6332"/>
                    <a:pt x="21542" y="6345"/>
                  </a:cubicBezTo>
                  <a:cubicBezTo>
                    <a:pt x="21623" y="6305"/>
                    <a:pt x="21623" y="6169"/>
                    <a:pt x="21556" y="6102"/>
                  </a:cubicBezTo>
                  <a:cubicBezTo>
                    <a:pt x="21542" y="6075"/>
                    <a:pt x="21528" y="6061"/>
                    <a:pt x="21501" y="6061"/>
                  </a:cubicBezTo>
                  <a:close/>
                  <a:moveTo>
                    <a:pt x="21542" y="6345"/>
                  </a:moveTo>
                  <a:cubicBezTo>
                    <a:pt x="21542" y="6359"/>
                    <a:pt x="21545" y="6366"/>
                    <a:pt x="21547" y="6366"/>
                  </a:cubicBezTo>
                  <a:cubicBezTo>
                    <a:pt x="21549" y="6366"/>
                    <a:pt x="21549" y="6359"/>
                    <a:pt x="21542" y="6345"/>
                  </a:cubicBezTo>
                  <a:close/>
                  <a:moveTo>
                    <a:pt x="2477" y="6602"/>
                  </a:moveTo>
                  <a:lnTo>
                    <a:pt x="2477" y="6602"/>
                  </a:lnTo>
                  <a:cubicBezTo>
                    <a:pt x="2423" y="6670"/>
                    <a:pt x="2382" y="6751"/>
                    <a:pt x="2328" y="6819"/>
                  </a:cubicBezTo>
                  <a:lnTo>
                    <a:pt x="2355" y="6805"/>
                  </a:lnTo>
                  <a:cubicBezTo>
                    <a:pt x="2423" y="6724"/>
                    <a:pt x="2463" y="6657"/>
                    <a:pt x="2477" y="6602"/>
                  </a:cubicBezTo>
                  <a:close/>
                  <a:moveTo>
                    <a:pt x="10866" y="6819"/>
                  </a:moveTo>
                  <a:cubicBezTo>
                    <a:pt x="10825" y="6819"/>
                    <a:pt x="10798" y="6859"/>
                    <a:pt x="10785" y="6873"/>
                  </a:cubicBezTo>
                  <a:cubicBezTo>
                    <a:pt x="10771" y="6887"/>
                    <a:pt x="10771" y="6914"/>
                    <a:pt x="10771" y="6927"/>
                  </a:cubicBezTo>
                  <a:cubicBezTo>
                    <a:pt x="10785" y="6981"/>
                    <a:pt x="10812" y="6981"/>
                    <a:pt x="10852" y="6995"/>
                  </a:cubicBezTo>
                  <a:cubicBezTo>
                    <a:pt x="10866" y="6995"/>
                    <a:pt x="10880" y="6995"/>
                    <a:pt x="10907" y="7008"/>
                  </a:cubicBezTo>
                  <a:cubicBezTo>
                    <a:pt x="10974" y="6995"/>
                    <a:pt x="10974" y="6954"/>
                    <a:pt x="10974" y="6927"/>
                  </a:cubicBezTo>
                  <a:cubicBezTo>
                    <a:pt x="10974" y="6887"/>
                    <a:pt x="10947" y="6859"/>
                    <a:pt x="10934" y="6832"/>
                  </a:cubicBezTo>
                  <a:cubicBezTo>
                    <a:pt x="10920" y="6819"/>
                    <a:pt x="10893" y="6819"/>
                    <a:pt x="10866" y="6819"/>
                  </a:cubicBezTo>
                  <a:close/>
                  <a:moveTo>
                    <a:pt x="24573" y="6792"/>
                  </a:moveTo>
                  <a:cubicBezTo>
                    <a:pt x="24546" y="6805"/>
                    <a:pt x="24546" y="6819"/>
                    <a:pt x="24532" y="6846"/>
                  </a:cubicBezTo>
                  <a:cubicBezTo>
                    <a:pt x="24505" y="6927"/>
                    <a:pt x="24519" y="7008"/>
                    <a:pt x="24573" y="7090"/>
                  </a:cubicBezTo>
                  <a:cubicBezTo>
                    <a:pt x="24573" y="7117"/>
                    <a:pt x="24600" y="7117"/>
                    <a:pt x="24600" y="7117"/>
                  </a:cubicBezTo>
                  <a:lnTo>
                    <a:pt x="24600" y="7090"/>
                  </a:lnTo>
                  <a:cubicBezTo>
                    <a:pt x="24641" y="7049"/>
                    <a:pt x="24681" y="6981"/>
                    <a:pt x="24641" y="6887"/>
                  </a:cubicBezTo>
                  <a:lnTo>
                    <a:pt x="24641" y="6859"/>
                  </a:lnTo>
                  <a:cubicBezTo>
                    <a:pt x="24641" y="6819"/>
                    <a:pt x="24641" y="6805"/>
                    <a:pt x="24587" y="6792"/>
                  </a:cubicBezTo>
                  <a:close/>
                  <a:moveTo>
                    <a:pt x="3640" y="6332"/>
                  </a:moveTo>
                  <a:cubicBezTo>
                    <a:pt x="3627" y="6372"/>
                    <a:pt x="3613" y="6386"/>
                    <a:pt x="3573" y="6399"/>
                  </a:cubicBezTo>
                  <a:cubicBezTo>
                    <a:pt x="3546" y="6440"/>
                    <a:pt x="3519" y="6454"/>
                    <a:pt x="3505" y="6481"/>
                  </a:cubicBezTo>
                  <a:cubicBezTo>
                    <a:pt x="3505" y="6508"/>
                    <a:pt x="3492" y="6508"/>
                    <a:pt x="3492" y="6521"/>
                  </a:cubicBezTo>
                  <a:cubicBezTo>
                    <a:pt x="3478" y="6535"/>
                    <a:pt x="3478" y="6575"/>
                    <a:pt x="3451" y="6589"/>
                  </a:cubicBezTo>
                  <a:cubicBezTo>
                    <a:pt x="3437" y="6616"/>
                    <a:pt x="3437" y="6643"/>
                    <a:pt x="3451" y="6657"/>
                  </a:cubicBezTo>
                  <a:lnTo>
                    <a:pt x="3492" y="6657"/>
                  </a:lnTo>
                  <a:cubicBezTo>
                    <a:pt x="3492" y="6670"/>
                    <a:pt x="3492" y="6670"/>
                    <a:pt x="3505" y="6670"/>
                  </a:cubicBezTo>
                  <a:cubicBezTo>
                    <a:pt x="3546" y="6670"/>
                    <a:pt x="3559" y="6684"/>
                    <a:pt x="3573" y="6711"/>
                  </a:cubicBezTo>
                  <a:cubicBezTo>
                    <a:pt x="3573" y="6724"/>
                    <a:pt x="3573" y="6751"/>
                    <a:pt x="3546" y="6792"/>
                  </a:cubicBezTo>
                  <a:cubicBezTo>
                    <a:pt x="3546" y="6805"/>
                    <a:pt x="3519" y="6805"/>
                    <a:pt x="3546" y="6819"/>
                  </a:cubicBezTo>
                  <a:cubicBezTo>
                    <a:pt x="3546" y="6846"/>
                    <a:pt x="3559" y="6859"/>
                    <a:pt x="3573" y="6859"/>
                  </a:cubicBezTo>
                  <a:cubicBezTo>
                    <a:pt x="3573" y="6873"/>
                    <a:pt x="3573" y="6887"/>
                    <a:pt x="3586" y="6887"/>
                  </a:cubicBezTo>
                  <a:lnTo>
                    <a:pt x="3586" y="6914"/>
                  </a:lnTo>
                  <a:lnTo>
                    <a:pt x="3573" y="6887"/>
                  </a:lnTo>
                  <a:cubicBezTo>
                    <a:pt x="3554" y="6868"/>
                    <a:pt x="3515" y="6842"/>
                    <a:pt x="3462" y="6842"/>
                  </a:cubicBezTo>
                  <a:cubicBezTo>
                    <a:pt x="3438" y="6842"/>
                    <a:pt x="3412" y="6847"/>
                    <a:pt x="3383" y="6859"/>
                  </a:cubicBezTo>
                  <a:cubicBezTo>
                    <a:pt x="3383" y="6823"/>
                    <a:pt x="3371" y="6811"/>
                    <a:pt x="3359" y="6811"/>
                  </a:cubicBezTo>
                  <a:cubicBezTo>
                    <a:pt x="3353" y="6811"/>
                    <a:pt x="3347" y="6814"/>
                    <a:pt x="3343" y="6819"/>
                  </a:cubicBezTo>
                  <a:cubicBezTo>
                    <a:pt x="3316" y="6846"/>
                    <a:pt x="3289" y="6859"/>
                    <a:pt x="3275" y="6887"/>
                  </a:cubicBezTo>
                  <a:cubicBezTo>
                    <a:pt x="3248" y="6914"/>
                    <a:pt x="3248" y="6927"/>
                    <a:pt x="3234" y="6927"/>
                  </a:cubicBezTo>
                  <a:cubicBezTo>
                    <a:pt x="3167" y="7008"/>
                    <a:pt x="3113" y="7076"/>
                    <a:pt x="3045" y="7117"/>
                  </a:cubicBezTo>
                  <a:cubicBezTo>
                    <a:pt x="3031" y="7117"/>
                    <a:pt x="3031" y="7130"/>
                    <a:pt x="3018" y="7130"/>
                  </a:cubicBezTo>
                  <a:cubicBezTo>
                    <a:pt x="2950" y="7157"/>
                    <a:pt x="2869" y="7211"/>
                    <a:pt x="2815" y="7252"/>
                  </a:cubicBezTo>
                  <a:lnTo>
                    <a:pt x="2801" y="7265"/>
                  </a:lnTo>
                  <a:lnTo>
                    <a:pt x="2774" y="7265"/>
                  </a:lnTo>
                  <a:cubicBezTo>
                    <a:pt x="2761" y="7252"/>
                    <a:pt x="2761" y="7225"/>
                    <a:pt x="2774" y="7211"/>
                  </a:cubicBezTo>
                  <a:cubicBezTo>
                    <a:pt x="2801" y="7184"/>
                    <a:pt x="2829" y="7144"/>
                    <a:pt x="2869" y="7117"/>
                  </a:cubicBezTo>
                  <a:cubicBezTo>
                    <a:pt x="2896" y="7076"/>
                    <a:pt x="2910" y="7062"/>
                    <a:pt x="2937" y="7022"/>
                  </a:cubicBezTo>
                  <a:cubicBezTo>
                    <a:pt x="2937" y="6995"/>
                    <a:pt x="2937" y="6981"/>
                    <a:pt x="2910" y="6954"/>
                  </a:cubicBezTo>
                  <a:lnTo>
                    <a:pt x="2910" y="6949"/>
                  </a:lnTo>
                  <a:lnTo>
                    <a:pt x="2910" y="6949"/>
                  </a:lnTo>
                  <a:cubicBezTo>
                    <a:pt x="2917" y="6956"/>
                    <a:pt x="2926" y="6961"/>
                    <a:pt x="2937" y="6961"/>
                  </a:cubicBezTo>
                  <a:cubicBezTo>
                    <a:pt x="2949" y="6961"/>
                    <a:pt x="2963" y="6955"/>
                    <a:pt x="2977" y="6941"/>
                  </a:cubicBezTo>
                  <a:cubicBezTo>
                    <a:pt x="3004" y="6941"/>
                    <a:pt x="3018" y="6927"/>
                    <a:pt x="3031" y="6914"/>
                  </a:cubicBezTo>
                  <a:cubicBezTo>
                    <a:pt x="3099" y="6846"/>
                    <a:pt x="3180" y="6792"/>
                    <a:pt x="3275" y="6724"/>
                  </a:cubicBezTo>
                  <a:cubicBezTo>
                    <a:pt x="3302" y="6711"/>
                    <a:pt x="3343" y="6670"/>
                    <a:pt x="3356" y="6657"/>
                  </a:cubicBezTo>
                  <a:cubicBezTo>
                    <a:pt x="3370" y="6643"/>
                    <a:pt x="3410" y="6616"/>
                    <a:pt x="3424" y="6575"/>
                  </a:cubicBezTo>
                  <a:cubicBezTo>
                    <a:pt x="3478" y="6467"/>
                    <a:pt x="3546" y="6399"/>
                    <a:pt x="3627" y="6345"/>
                  </a:cubicBezTo>
                  <a:lnTo>
                    <a:pt x="3640" y="6332"/>
                  </a:lnTo>
                  <a:close/>
                  <a:moveTo>
                    <a:pt x="7260" y="6259"/>
                  </a:moveTo>
                  <a:cubicBezTo>
                    <a:pt x="7254" y="6259"/>
                    <a:pt x="7248" y="6260"/>
                    <a:pt x="7240" y="6264"/>
                  </a:cubicBezTo>
                  <a:cubicBezTo>
                    <a:pt x="7226" y="6264"/>
                    <a:pt x="7213" y="6305"/>
                    <a:pt x="7199" y="6318"/>
                  </a:cubicBezTo>
                  <a:lnTo>
                    <a:pt x="7172" y="6332"/>
                  </a:lnTo>
                  <a:cubicBezTo>
                    <a:pt x="7131" y="6372"/>
                    <a:pt x="7131" y="6399"/>
                    <a:pt x="7131" y="6440"/>
                  </a:cubicBezTo>
                  <a:cubicBezTo>
                    <a:pt x="7091" y="6481"/>
                    <a:pt x="7091" y="6535"/>
                    <a:pt x="7091" y="6575"/>
                  </a:cubicBezTo>
                  <a:lnTo>
                    <a:pt x="7091" y="6643"/>
                  </a:lnTo>
                  <a:cubicBezTo>
                    <a:pt x="7077" y="6684"/>
                    <a:pt x="7091" y="6751"/>
                    <a:pt x="7091" y="6805"/>
                  </a:cubicBezTo>
                  <a:cubicBezTo>
                    <a:pt x="7104" y="6887"/>
                    <a:pt x="7104" y="6981"/>
                    <a:pt x="7064" y="7062"/>
                  </a:cubicBezTo>
                  <a:cubicBezTo>
                    <a:pt x="6996" y="7090"/>
                    <a:pt x="6969" y="7144"/>
                    <a:pt x="6969" y="7198"/>
                  </a:cubicBezTo>
                  <a:cubicBezTo>
                    <a:pt x="6969" y="7252"/>
                    <a:pt x="6969" y="7279"/>
                    <a:pt x="6996" y="7279"/>
                  </a:cubicBezTo>
                  <a:cubicBezTo>
                    <a:pt x="7005" y="7279"/>
                    <a:pt x="7014" y="7285"/>
                    <a:pt x="7023" y="7285"/>
                  </a:cubicBezTo>
                  <a:cubicBezTo>
                    <a:pt x="7028" y="7285"/>
                    <a:pt x="7032" y="7283"/>
                    <a:pt x="7037" y="7279"/>
                  </a:cubicBezTo>
                  <a:cubicBezTo>
                    <a:pt x="7064" y="7279"/>
                    <a:pt x="7077" y="7265"/>
                    <a:pt x="7077" y="7265"/>
                  </a:cubicBezTo>
                  <a:cubicBezTo>
                    <a:pt x="7131" y="7225"/>
                    <a:pt x="7158" y="7211"/>
                    <a:pt x="7172" y="7198"/>
                  </a:cubicBezTo>
                  <a:cubicBezTo>
                    <a:pt x="7183" y="7194"/>
                    <a:pt x="7195" y="7191"/>
                    <a:pt x="7207" y="7191"/>
                  </a:cubicBezTo>
                  <a:cubicBezTo>
                    <a:pt x="7239" y="7191"/>
                    <a:pt x="7270" y="7210"/>
                    <a:pt x="7280" y="7279"/>
                  </a:cubicBezTo>
                  <a:lnTo>
                    <a:pt x="7280" y="7292"/>
                  </a:lnTo>
                  <a:cubicBezTo>
                    <a:pt x="7307" y="7333"/>
                    <a:pt x="7348" y="7333"/>
                    <a:pt x="7361" y="7333"/>
                  </a:cubicBezTo>
                  <a:cubicBezTo>
                    <a:pt x="7402" y="7320"/>
                    <a:pt x="7429" y="7279"/>
                    <a:pt x="7443" y="7225"/>
                  </a:cubicBezTo>
                  <a:cubicBezTo>
                    <a:pt x="7470" y="7225"/>
                    <a:pt x="7470" y="7211"/>
                    <a:pt x="7483" y="7198"/>
                  </a:cubicBezTo>
                  <a:cubicBezTo>
                    <a:pt x="7510" y="7184"/>
                    <a:pt x="7537" y="7157"/>
                    <a:pt x="7537" y="7130"/>
                  </a:cubicBezTo>
                  <a:cubicBezTo>
                    <a:pt x="7564" y="7117"/>
                    <a:pt x="7578" y="7076"/>
                    <a:pt x="7605" y="7049"/>
                  </a:cubicBezTo>
                  <a:cubicBezTo>
                    <a:pt x="7605" y="7022"/>
                    <a:pt x="7619" y="7022"/>
                    <a:pt x="7619" y="7008"/>
                  </a:cubicBezTo>
                  <a:cubicBezTo>
                    <a:pt x="7673" y="6981"/>
                    <a:pt x="7673" y="6941"/>
                    <a:pt x="7673" y="6914"/>
                  </a:cubicBezTo>
                  <a:lnTo>
                    <a:pt x="7673" y="6873"/>
                  </a:lnTo>
                  <a:lnTo>
                    <a:pt x="7713" y="6873"/>
                  </a:lnTo>
                  <a:cubicBezTo>
                    <a:pt x="7767" y="6873"/>
                    <a:pt x="7808" y="6873"/>
                    <a:pt x="7821" y="6941"/>
                  </a:cubicBezTo>
                  <a:cubicBezTo>
                    <a:pt x="7828" y="6968"/>
                    <a:pt x="7865" y="6978"/>
                    <a:pt x="7911" y="6978"/>
                  </a:cubicBezTo>
                  <a:cubicBezTo>
                    <a:pt x="7957" y="6978"/>
                    <a:pt x="8011" y="6968"/>
                    <a:pt x="8052" y="6954"/>
                  </a:cubicBezTo>
                  <a:cubicBezTo>
                    <a:pt x="8079" y="6954"/>
                    <a:pt x="8106" y="6941"/>
                    <a:pt x="8119" y="6927"/>
                  </a:cubicBezTo>
                  <a:cubicBezTo>
                    <a:pt x="8160" y="6914"/>
                    <a:pt x="8173" y="6873"/>
                    <a:pt x="8173" y="6859"/>
                  </a:cubicBezTo>
                  <a:lnTo>
                    <a:pt x="8187" y="6846"/>
                  </a:lnTo>
                  <a:lnTo>
                    <a:pt x="8227" y="6805"/>
                  </a:lnTo>
                  <a:lnTo>
                    <a:pt x="8227" y="6792"/>
                  </a:lnTo>
                  <a:cubicBezTo>
                    <a:pt x="8241" y="6792"/>
                    <a:pt x="8241" y="6792"/>
                    <a:pt x="8241" y="6778"/>
                  </a:cubicBezTo>
                  <a:lnTo>
                    <a:pt x="8241" y="6751"/>
                  </a:lnTo>
                  <a:cubicBezTo>
                    <a:pt x="8227" y="6738"/>
                    <a:pt x="8227" y="6738"/>
                    <a:pt x="8227" y="6724"/>
                  </a:cubicBezTo>
                  <a:cubicBezTo>
                    <a:pt x="8241" y="6684"/>
                    <a:pt x="8227" y="6684"/>
                    <a:pt x="8214" y="6670"/>
                  </a:cubicBezTo>
                  <a:cubicBezTo>
                    <a:pt x="8214" y="6660"/>
                    <a:pt x="8207" y="6651"/>
                    <a:pt x="8194" y="6651"/>
                  </a:cubicBezTo>
                  <a:cubicBezTo>
                    <a:pt x="8188" y="6651"/>
                    <a:pt x="8181" y="6653"/>
                    <a:pt x="8173" y="6657"/>
                  </a:cubicBezTo>
                  <a:cubicBezTo>
                    <a:pt x="8173" y="6657"/>
                    <a:pt x="8173" y="6643"/>
                    <a:pt x="8160" y="6643"/>
                  </a:cubicBezTo>
                  <a:lnTo>
                    <a:pt x="8146" y="6643"/>
                  </a:lnTo>
                  <a:lnTo>
                    <a:pt x="8146" y="6616"/>
                  </a:lnTo>
                  <a:lnTo>
                    <a:pt x="8106" y="6616"/>
                  </a:lnTo>
                  <a:cubicBezTo>
                    <a:pt x="8086" y="6621"/>
                    <a:pt x="8069" y="6624"/>
                    <a:pt x="8053" y="6624"/>
                  </a:cubicBezTo>
                  <a:cubicBezTo>
                    <a:pt x="7991" y="6624"/>
                    <a:pt x="7954" y="6583"/>
                    <a:pt x="7943" y="6508"/>
                  </a:cubicBezTo>
                  <a:cubicBezTo>
                    <a:pt x="7943" y="6481"/>
                    <a:pt x="7916" y="6467"/>
                    <a:pt x="7903" y="6467"/>
                  </a:cubicBezTo>
                  <a:lnTo>
                    <a:pt x="7903" y="6454"/>
                  </a:lnTo>
                  <a:lnTo>
                    <a:pt x="7876" y="6454"/>
                  </a:lnTo>
                  <a:cubicBezTo>
                    <a:pt x="7857" y="6444"/>
                    <a:pt x="7838" y="6428"/>
                    <a:pt x="7811" y="6428"/>
                  </a:cubicBezTo>
                  <a:cubicBezTo>
                    <a:pt x="7798" y="6428"/>
                    <a:pt x="7784" y="6432"/>
                    <a:pt x="7767" y="6440"/>
                  </a:cubicBezTo>
                  <a:lnTo>
                    <a:pt x="7740" y="6440"/>
                  </a:lnTo>
                  <a:cubicBezTo>
                    <a:pt x="7720" y="6420"/>
                    <a:pt x="7701" y="6408"/>
                    <a:pt x="7670" y="6408"/>
                  </a:cubicBezTo>
                  <a:cubicBezTo>
                    <a:pt x="7659" y="6408"/>
                    <a:pt x="7647" y="6409"/>
                    <a:pt x="7632" y="6413"/>
                  </a:cubicBezTo>
                  <a:lnTo>
                    <a:pt x="7605" y="6413"/>
                  </a:lnTo>
                  <a:cubicBezTo>
                    <a:pt x="7578" y="6413"/>
                    <a:pt x="7564" y="6399"/>
                    <a:pt x="7551" y="6386"/>
                  </a:cubicBezTo>
                  <a:cubicBezTo>
                    <a:pt x="7537" y="6372"/>
                    <a:pt x="7510" y="6345"/>
                    <a:pt x="7497" y="6345"/>
                  </a:cubicBezTo>
                  <a:cubicBezTo>
                    <a:pt x="7483" y="6332"/>
                    <a:pt x="7443" y="6332"/>
                    <a:pt x="7416" y="6332"/>
                  </a:cubicBezTo>
                  <a:cubicBezTo>
                    <a:pt x="7375" y="6332"/>
                    <a:pt x="7348" y="6332"/>
                    <a:pt x="7334" y="6305"/>
                  </a:cubicBezTo>
                  <a:cubicBezTo>
                    <a:pt x="7334" y="6285"/>
                    <a:pt x="7334" y="6272"/>
                    <a:pt x="7318" y="6272"/>
                  </a:cubicBezTo>
                  <a:cubicBezTo>
                    <a:pt x="7313" y="6272"/>
                    <a:pt x="7305" y="6274"/>
                    <a:pt x="7294" y="6278"/>
                  </a:cubicBezTo>
                  <a:cubicBezTo>
                    <a:pt x="7284" y="6268"/>
                    <a:pt x="7275" y="6259"/>
                    <a:pt x="7260" y="6259"/>
                  </a:cubicBezTo>
                  <a:close/>
                  <a:moveTo>
                    <a:pt x="10392" y="7347"/>
                  </a:moveTo>
                  <a:cubicBezTo>
                    <a:pt x="10352" y="7360"/>
                    <a:pt x="10311" y="7401"/>
                    <a:pt x="10311" y="7468"/>
                  </a:cubicBezTo>
                  <a:lnTo>
                    <a:pt x="10311" y="7482"/>
                  </a:lnTo>
                  <a:cubicBezTo>
                    <a:pt x="10325" y="7482"/>
                    <a:pt x="10325" y="7523"/>
                    <a:pt x="10365" y="7523"/>
                  </a:cubicBezTo>
                  <a:cubicBezTo>
                    <a:pt x="10365" y="7523"/>
                    <a:pt x="10379" y="7495"/>
                    <a:pt x="10392" y="7495"/>
                  </a:cubicBezTo>
                  <a:cubicBezTo>
                    <a:pt x="10433" y="7482"/>
                    <a:pt x="10460" y="7455"/>
                    <a:pt x="10460" y="7401"/>
                  </a:cubicBezTo>
                  <a:cubicBezTo>
                    <a:pt x="10460" y="7387"/>
                    <a:pt x="10460" y="7360"/>
                    <a:pt x="10447" y="7347"/>
                  </a:cubicBezTo>
                  <a:close/>
                  <a:moveTo>
                    <a:pt x="8295" y="7157"/>
                  </a:moveTo>
                  <a:cubicBezTo>
                    <a:pt x="8268" y="7171"/>
                    <a:pt x="8241" y="7211"/>
                    <a:pt x="8227" y="7252"/>
                  </a:cubicBezTo>
                  <a:cubicBezTo>
                    <a:pt x="8200" y="7333"/>
                    <a:pt x="8227" y="7455"/>
                    <a:pt x="8295" y="7495"/>
                  </a:cubicBezTo>
                  <a:cubicBezTo>
                    <a:pt x="8309" y="7536"/>
                    <a:pt x="8336" y="7536"/>
                    <a:pt x="8349" y="7536"/>
                  </a:cubicBezTo>
                  <a:cubicBezTo>
                    <a:pt x="8349" y="7536"/>
                    <a:pt x="8363" y="7536"/>
                    <a:pt x="8363" y="7523"/>
                  </a:cubicBezTo>
                  <a:cubicBezTo>
                    <a:pt x="8417" y="7428"/>
                    <a:pt x="8444" y="7333"/>
                    <a:pt x="8444" y="7225"/>
                  </a:cubicBezTo>
                  <a:cubicBezTo>
                    <a:pt x="8444" y="7184"/>
                    <a:pt x="8403" y="7198"/>
                    <a:pt x="8376" y="7157"/>
                  </a:cubicBezTo>
                  <a:close/>
                  <a:moveTo>
                    <a:pt x="7923" y="7096"/>
                  </a:moveTo>
                  <a:cubicBezTo>
                    <a:pt x="7909" y="7096"/>
                    <a:pt x="7896" y="7103"/>
                    <a:pt x="7889" y="7117"/>
                  </a:cubicBezTo>
                  <a:cubicBezTo>
                    <a:pt x="7835" y="7130"/>
                    <a:pt x="7821" y="7144"/>
                    <a:pt x="7794" y="7184"/>
                  </a:cubicBezTo>
                  <a:cubicBezTo>
                    <a:pt x="7767" y="7184"/>
                    <a:pt x="7767" y="7198"/>
                    <a:pt x="7767" y="7198"/>
                  </a:cubicBezTo>
                  <a:cubicBezTo>
                    <a:pt x="7673" y="7252"/>
                    <a:pt x="7659" y="7347"/>
                    <a:pt x="7659" y="7401"/>
                  </a:cubicBezTo>
                  <a:cubicBezTo>
                    <a:pt x="7619" y="7455"/>
                    <a:pt x="7591" y="7523"/>
                    <a:pt x="7619" y="7536"/>
                  </a:cubicBezTo>
                  <a:cubicBezTo>
                    <a:pt x="7625" y="7543"/>
                    <a:pt x="7635" y="7546"/>
                    <a:pt x="7646" y="7546"/>
                  </a:cubicBezTo>
                  <a:cubicBezTo>
                    <a:pt x="7656" y="7546"/>
                    <a:pt x="7666" y="7543"/>
                    <a:pt x="7673" y="7536"/>
                  </a:cubicBezTo>
                  <a:cubicBezTo>
                    <a:pt x="7700" y="7523"/>
                    <a:pt x="7713" y="7495"/>
                    <a:pt x="7754" y="7482"/>
                  </a:cubicBezTo>
                  <a:lnTo>
                    <a:pt x="7767" y="7468"/>
                  </a:lnTo>
                  <a:lnTo>
                    <a:pt x="7781" y="7455"/>
                  </a:lnTo>
                  <a:cubicBezTo>
                    <a:pt x="7808" y="7428"/>
                    <a:pt x="7821" y="7401"/>
                    <a:pt x="7835" y="7387"/>
                  </a:cubicBezTo>
                  <a:cubicBezTo>
                    <a:pt x="7916" y="7265"/>
                    <a:pt x="8024" y="7144"/>
                    <a:pt x="7957" y="7117"/>
                  </a:cubicBezTo>
                  <a:cubicBezTo>
                    <a:pt x="7950" y="7103"/>
                    <a:pt x="7936" y="7096"/>
                    <a:pt x="7923" y="7096"/>
                  </a:cubicBezTo>
                  <a:close/>
                  <a:moveTo>
                    <a:pt x="23639" y="7671"/>
                  </a:moveTo>
                  <a:lnTo>
                    <a:pt x="23639" y="7698"/>
                  </a:lnTo>
                  <a:cubicBezTo>
                    <a:pt x="23639" y="7698"/>
                    <a:pt x="23626" y="7698"/>
                    <a:pt x="23626" y="7685"/>
                  </a:cubicBezTo>
                  <a:lnTo>
                    <a:pt x="23599" y="7671"/>
                  </a:lnTo>
                  <a:close/>
                  <a:moveTo>
                    <a:pt x="24275" y="7563"/>
                  </a:moveTo>
                  <a:cubicBezTo>
                    <a:pt x="24262" y="7563"/>
                    <a:pt x="24262" y="7563"/>
                    <a:pt x="24262" y="7590"/>
                  </a:cubicBezTo>
                  <a:lnTo>
                    <a:pt x="24262" y="7631"/>
                  </a:lnTo>
                  <a:cubicBezTo>
                    <a:pt x="24275" y="7698"/>
                    <a:pt x="24329" y="7698"/>
                    <a:pt x="24370" y="7698"/>
                  </a:cubicBezTo>
                  <a:cubicBezTo>
                    <a:pt x="24384" y="7698"/>
                    <a:pt x="24384" y="7698"/>
                    <a:pt x="24384" y="7685"/>
                  </a:cubicBezTo>
                  <a:lnTo>
                    <a:pt x="24384" y="7658"/>
                  </a:lnTo>
                  <a:lnTo>
                    <a:pt x="24370" y="7631"/>
                  </a:lnTo>
                  <a:cubicBezTo>
                    <a:pt x="24343" y="7617"/>
                    <a:pt x="24316" y="7590"/>
                    <a:pt x="24275" y="7563"/>
                  </a:cubicBezTo>
                  <a:close/>
                  <a:moveTo>
                    <a:pt x="24032" y="4464"/>
                  </a:moveTo>
                  <a:cubicBezTo>
                    <a:pt x="24045" y="4464"/>
                    <a:pt x="24059" y="4492"/>
                    <a:pt x="24072" y="4492"/>
                  </a:cubicBezTo>
                  <a:cubicBezTo>
                    <a:pt x="24099" y="4492"/>
                    <a:pt x="24126" y="4505"/>
                    <a:pt x="24140" y="4505"/>
                  </a:cubicBezTo>
                  <a:cubicBezTo>
                    <a:pt x="24167" y="4505"/>
                    <a:pt x="24181" y="4505"/>
                    <a:pt x="24181" y="4492"/>
                  </a:cubicBezTo>
                  <a:cubicBezTo>
                    <a:pt x="24208" y="4505"/>
                    <a:pt x="24235" y="4519"/>
                    <a:pt x="24248" y="4532"/>
                  </a:cubicBezTo>
                  <a:cubicBezTo>
                    <a:pt x="24262" y="4559"/>
                    <a:pt x="24275" y="4573"/>
                    <a:pt x="24316" y="4586"/>
                  </a:cubicBezTo>
                  <a:cubicBezTo>
                    <a:pt x="24343" y="4627"/>
                    <a:pt x="24397" y="4667"/>
                    <a:pt x="24411" y="4722"/>
                  </a:cubicBezTo>
                  <a:cubicBezTo>
                    <a:pt x="24343" y="4722"/>
                    <a:pt x="24343" y="4776"/>
                    <a:pt x="24384" y="4857"/>
                  </a:cubicBezTo>
                  <a:lnTo>
                    <a:pt x="24384" y="4897"/>
                  </a:lnTo>
                  <a:lnTo>
                    <a:pt x="24384" y="4925"/>
                  </a:lnTo>
                  <a:lnTo>
                    <a:pt x="24384" y="4965"/>
                  </a:lnTo>
                  <a:cubicBezTo>
                    <a:pt x="24370" y="4992"/>
                    <a:pt x="24370" y="4992"/>
                    <a:pt x="24370" y="5006"/>
                  </a:cubicBezTo>
                  <a:cubicBezTo>
                    <a:pt x="24343" y="5006"/>
                    <a:pt x="24343" y="5046"/>
                    <a:pt x="24343" y="5060"/>
                  </a:cubicBezTo>
                  <a:lnTo>
                    <a:pt x="24343" y="5073"/>
                  </a:lnTo>
                  <a:cubicBezTo>
                    <a:pt x="24329" y="5114"/>
                    <a:pt x="24329" y="5128"/>
                    <a:pt x="24329" y="5141"/>
                  </a:cubicBezTo>
                  <a:cubicBezTo>
                    <a:pt x="24329" y="5141"/>
                    <a:pt x="24316" y="5168"/>
                    <a:pt x="24316" y="5182"/>
                  </a:cubicBezTo>
                  <a:cubicBezTo>
                    <a:pt x="24275" y="5182"/>
                    <a:pt x="24248" y="5209"/>
                    <a:pt x="24235" y="5276"/>
                  </a:cubicBezTo>
                  <a:cubicBezTo>
                    <a:pt x="24235" y="5317"/>
                    <a:pt x="24248" y="5371"/>
                    <a:pt x="24262" y="5398"/>
                  </a:cubicBezTo>
                  <a:cubicBezTo>
                    <a:pt x="24384" y="5574"/>
                    <a:pt x="24478" y="5750"/>
                    <a:pt x="24532" y="5953"/>
                  </a:cubicBezTo>
                  <a:cubicBezTo>
                    <a:pt x="24546" y="6007"/>
                    <a:pt x="24587" y="6007"/>
                    <a:pt x="24600" y="6021"/>
                  </a:cubicBezTo>
                  <a:cubicBezTo>
                    <a:pt x="24641" y="6061"/>
                    <a:pt x="24654" y="6061"/>
                    <a:pt x="24681" y="6075"/>
                  </a:cubicBezTo>
                  <a:cubicBezTo>
                    <a:pt x="24708" y="6075"/>
                    <a:pt x="24708" y="6088"/>
                    <a:pt x="24722" y="6088"/>
                  </a:cubicBezTo>
                  <a:lnTo>
                    <a:pt x="24735" y="6088"/>
                  </a:lnTo>
                  <a:lnTo>
                    <a:pt x="24735" y="6129"/>
                  </a:lnTo>
                  <a:cubicBezTo>
                    <a:pt x="24735" y="6142"/>
                    <a:pt x="24735" y="6156"/>
                    <a:pt x="24749" y="6183"/>
                  </a:cubicBezTo>
                  <a:cubicBezTo>
                    <a:pt x="24776" y="6196"/>
                    <a:pt x="24776" y="6196"/>
                    <a:pt x="24789" y="6196"/>
                  </a:cubicBezTo>
                  <a:lnTo>
                    <a:pt x="24803" y="6196"/>
                  </a:lnTo>
                  <a:cubicBezTo>
                    <a:pt x="24817" y="6196"/>
                    <a:pt x="24857" y="6210"/>
                    <a:pt x="24884" y="6210"/>
                  </a:cubicBezTo>
                  <a:cubicBezTo>
                    <a:pt x="24911" y="6224"/>
                    <a:pt x="24938" y="6224"/>
                    <a:pt x="24979" y="6224"/>
                  </a:cubicBezTo>
                  <a:cubicBezTo>
                    <a:pt x="25020" y="6224"/>
                    <a:pt x="25060" y="6210"/>
                    <a:pt x="25074" y="6183"/>
                  </a:cubicBezTo>
                  <a:cubicBezTo>
                    <a:pt x="25141" y="6088"/>
                    <a:pt x="25250" y="6075"/>
                    <a:pt x="25317" y="6075"/>
                  </a:cubicBezTo>
                  <a:lnTo>
                    <a:pt x="25385" y="6075"/>
                  </a:lnTo>
                  <a:cubicBezTo>
                    <a:pt x="25398" y="6075"/>
                    <a:pt x="25425" y="6088"/>
                    <a:pt x="25466" y="6142"/>
                  </a:cubicBezTo>
                  <a:cubicBezTo>
                    <a:pt x="25480" y="6196"/>
                    <a:pt x="25534" y="6196"/>
                    <a:pt x="25588" y="6210"/>
                  </a:cubicBezTo>
                  <a:cubicBezTo>
                    <a:pt x="25561" y="6210"/>
                    <a:pt x="25534" y="6210"/>
                    <a:pt x="25534" y="6251"/>
                  </a:cubicBezTo>
                  <a:cubicBezTo>
                    <a:pt x="25534" y="6251"/>
                    <a:pt x="25520" y="6264"/>
                    <a:pt x="25493" y="6264"/>
                  </a:cubicBezTo>
                  <a:cubicBezTo>
                    <a:pt x="25466" y="6278"/>
                    <a:pt x="25453" y="6278"/>
                    <a:pt x="25453" y="6345"/>
                  </a:cubicBezTo>
                  <a:cubicBezTo>
                    <a:pt x="25425" y="6345"/>
                    <a:pt x="25412" y="6332"/>
                    <a:pt x="25398" y="6332"/>
                  </a:cubicBezTo>
                  <a:cubicBezTo>
                    <a:pt x="25344" y="6318"/>
                    <a:pt x="25290" y="6291"/>
                    <a:pt x="25250" y="6291"/>
                  </a:cubicBezTo>
                  <a:cubicBezTo>
                    <a:pt x="25141" y="6291"/>
                    <a:pt x="25074" y="6345"/>
                    <a:pt x="25006" y="6399"/>
                  </a:cubicBezTo>
                  <a:cubicBezTo>
                    <a:pt x="24952" y="6454"/>
                    <a:pt x="25006" y="6521"/>
                    <a:pt x="25047" y="6589"/>
                  </a:cubicBezTo>
                  <a:cubicBezTo>
                    <a:pt x="25047" y="6602"/>
                    <a:pt x="25060" y="6602"/>
                    <a:pt x="25060" y="6616"/>
                  </a:cubicBezTo>
                  <a:cubicBezTo>
                    <a:pt x="25047" y="6616"/>
                    <a:pt x="25047" y="6602"/>
                    <a:pt x="25020" y="6602"/>
                  </a:cubicBezTo>
                  <a:cubicBezTo>
                    <a:pt x="25006" y="6602"/>
                    <a:pt x="24992" y="6589"/>
                    <a:pt x="24979" y="6589"/>
                  </a:cubicBezTo>
                  <a:cubicBezTo>
                    <a:pt x="24979" y="6589"/>
                    <a:pt x="24992" y="6562"/>
                    <a:pt x="24992" y="6548"/>
                  </a:cubicBezTo>
                  <a:cubicBezTo>
                    <a:pt x="24992" y="6535"/>
                    <a:pt x="24979" y="6494"/>
                    <a:pt x="24952" y="6481"/>
                  </a:cubicBezTo>
                  <a:cubicBezTo>
                    <a:pt x="24938" y="6467"/>
                    <a:pt x="24925" y="6454"/>
                    <a:pt x="24911" y="6454"/>
                  </a:cubicBezTo>
                  <a:cubicBezTo>
                    <a:pt x="24884" y="6454"/>
                    <a:pt x="24884" y="6467"/>
                    <a:pt x="24871" y="6467"/>
                  </a:cubicBezTo>
                  <a:cubicBezTo>
                    <a:pt x="24871" y="6481"/>
                    <a:pt x="24857" y="6481"/>
                    <a:pt x="24857" y="6481"/>
                  </a:cubicBezTo>
                  <a:cubicBezTo>
                    <a:pt x="24857" y="6481"/>
                    <a:pt x="24844" y="6481"/>
                    <a:pt x="24844" y="6494"/>
                  </a:cubicBezTo>
                  <a:cubicBezTo>
                    <a:pt x="24817" y="6521"/>
                    <a:pt x="24844" y="6521"/>
                    <a:pt x="24844" y="6535"/>
                  </a:cubicBezTo>
                  <a:cubicBezTo>
                    <a:pt x="24871" y="6562"/>
                    <a:pt x="24884" y="6589"/>
                    <a:pt x="24925" y="6602"/>
                  </a:cubicBezTo>
                  <a:cubicBezTo>
                    <a:pt x="24911" y="6616"/>
                    <a:pt x="24884" y="6629"/>
                    <a:pt x="24884" y="6657"/>
                  </a:cubicBezTo>
                  <a:cubicBezTo>
                    <a:pt x="24884" y="6684"/>
                    <a:pt x="24911" y="6697"/>
                    <a:pt x="24952" y="6765"/>
                  </a:cubicBezTo>
                  <a:lnTo>
                    <a:pt x="24979" y="6792"/>
                  </a:lnTo>
                  <a:cubicBezTo>
                    <a:pt x="24952" y="6724"/>
                    <a:pt x="25006" y="6697"/>
                    <a:pt x="25047" y="6684"/>
                  </a:cubicBezTo>
                  <a:cubicBezTo>
                    <a:pt x="25060" y="6684"/>
                    <a:pt x="25060" y="6670"/>
                    <a:pt x="25074" y="6670"/>
                  </a:cubicBezTo>
                  <a:cubicBezTo>
                    <a:pt x="25087" y="6684"/>
                    <a:pt x="25114" y="6724"/>
                    <a:pt x="25141" y="6724"/>
                  </a:cubicBezTo>
                  <a:lnTo>
                    <a:pt x="25155" y="6724"/>
                  </a:lnTo>
                  <a:cubicBezTo>
                    <a:pt x="25182" y="6724"/>
                    <a:pt x="25195" y="6738"/>
                    <a:pt x="25195" y="6738"/>
                  </a:cubicBezTo>
                  <a:cubicBezTo>
                    <a:pt x="25209" y="6751"/>
                    <a:pt x="25222" y="6765"/>
                    <a:pt x="25222" y="6805"/>
                  </a:cubicBezTo>
                  <a:cubicBezTo>
                    <a:pt x="25250" y="6805"/>
                    <a:pt x="25250" y="6805"/>
                    <a:pt x="25250" y="6832"/>
                  </a:cubicBezTo>
                  <a:cubicBezTo>
                    <a:pt x="25263" y="6873"/>
                    <a:pt x="25263" y="6887"/>
                    <a:pt x="25263" y="6900"/>
                  </a:cubicBezTo>
                  <a:cubicBezTo>
                    <a:pt x="25263" y="6927"/>
                    <a:pt x="25263" y="6927"/>
                    <a:pt x="25277" y="6954"/>
                  </a:cubicBezTo>
                  <a:cubicBezTo>
                    <a:pt x="25290" y="6995"/>
                    <a:pt x="25290" y="7008"/>
                    <a:pt x="25277" y="7022"/>
                  </a:cubicBezTo>
                  <a:lnTo>
                    <a:pt x="25263" y="7022"/>
                  </a:lnTo>
                  <a:cubicBezTo>
                    <a:pt x="25222" y="7022"/>
                    <a:pt x="25209" y="7008"/>
                    <a:pt x="25195" y="6995"/>
                  </a:cubicBezTo>
                  <a:cubicBezTo>
                    <a:pt x="25182" y="6995"/>
                    <a:pt x="25182" y="6968"/>
                    <a:pt x="25155" y="6968"/>
                  </a:cubicBezTo>
                  <a:cubicBezTo>
                    <a:pt x="25141" y="6941"/>
                    <a:pt x="25128" y="6927"/>
                    <a:pt x="25087" y="6900"/>
                  </a:cubicBezTo>
                  <a:cubicBezTo>
                    <a:pt x="25060" y="6859"/>
                    <a:pt x="25020" y="6832"/>
                    <a:pt x="24992" y="6832"/>
                  </a:cubicBezTo>
                  <a:cubicBezTo>
                    <a:pt x="24979" y="6832"/>
                    <a:pt x="24938" y="6859"/>
                    <a:pt x="24925" y="6927"/>
                  </a:cubicBezTo>
                  <a:cubicBezTo>
                    <a:pt x="24911" y="6941"/>
                    <a:pt x="24911" y="6954"/>
                    <a:pt x="24925" y="6995"/>
                  </a:cubicBezTo>
                  <a:cubicBezTo>
                    <a:pt x="24911" y="6995"/>
                    <a:pt x="24911" y="7008"/>
                    <a:pt x="24911" y="7008"/>
                  </a:cubicBezTo>
                  <a:cubicBezTo>
                    <a:pt x="24884" y="7022"/>
                    <a:pt x="24911" y="7022"/>
                    <a:pt x="24911" y="7035"/>
                  </a:cubicBezTo>
                  <a:cubicBezTo>
                    <a:pt x="24884" y="7035"/>
                    <a:pt x="24884" y="7062"/>
                    <a:pt x="24884" y="7062"/>
                  </a:cubicBezTo>
                  <a:cubicBezTo>
                    <a:pt x="24871" y="7076"/>
                    <a:pt x="24884" y="7076"/>
                    <a:pt x="24884" y="7090"/>
                  </a:cubicBezTo>
                  <a:cubicBezTo>
                    <a:pt x="24857" y="7144"/>
                    <a:pt x="24884" y="7211"/>
                    <a:pt x="24911" y="7265"/>
                  </a:cubicBezTo>
                  <a:cubicBezTo>
                    <a:pt x="24911" y="7292"/>
                    <a:pt x="24925" y="7306"/>
                    <a:pt x="24925" y="7333"/>
                  </a:cubicBezTo>
                  <a:cubicBezTo>
                    <a:pt x="24925" y="7347"/>
                    <a:pt x="24925" y="7360"/>
                    <a:pt x="24938" y="7374"/>
                  </a:cubicBezTo>
                  <a:cubicBezTo>
                    <a:pt x="24992" y="7441"/>
                    <a:pt x="25006" y="7495"/>
                    <a:pt x="25006" y="7536"/>
                  </a:cubicBezTo>
                  <a:cubicBezTo>
                    <a:pt x="25006" y="7550"/>
                    <a:pt x="24992" y="7563"/>
                    <a:pt x="24938" y="7577"/>
                  </a:cubicBezTo>
                  <a:cubicBezTo>
                    <a:pt x="24938" y="7577"/>
                    <a:pt x="24925" y="7604"/>
                    <a:pt x="24925" y="7617"/>
                  </a:cubicBezTo>
                  <a:cubicBezTo>
                    <a:pt x="24911" y="7631"/>
                    <a:pt x="24925" y="7644"/>
                    <a:pt x="24925" y="7671"/>
                  </a:cubicBezTo>
                  <a:lnTo>
                    <a:pt x="24925" y="7712"/>
                  </a:lnTo>
                  <a:cubicBezTo>
                    <a:pt x="24925" y="7753"/>
                    <a:pt x="24884" y="7766"/>
                    <a:pt x="24857" y="7780"/>
                  </a:cubicBezTo>
                  <a:cubicBezTo>
                    <a:pt x="24857" y="7739"/>
                    <a:pt x="24844" y="7698"/>
                    <a:pt x="24817" y="7685"/>
                  </a:cubicBezTo>
                  <a:cubicBezTo>
                    <a:pt x="24803" y="7644"/>
                    <a:pt x="24776" y="7644"/>
                    <a:pt x="24735" y="7644"/>
                  </a:cubicBezTo>
                  <a:lnTo>
                    <a:pt x="24708" y="7644"/>
                  </a:lnTo>
                  <a:cubicBezTo>
                    <a:pt x="24573" y="7671"/>
                    <a:pt x="24519" y="7739"/>
                    <a:pt x="24465" y="7766"/>
                  </a:cubicBezTo>
                  <a:cubicBezTo>
                    <a:pt x="24451" y="7780"/>
                    <a:pt x="24451" y="7807"/>
                    <a:pt x="24438" y="7807"/>
                  </a:cubicBezTo>
                  <a:cubicBezTo>
                    <a:pt x="24438" y="7807"/>
                    <a:pt x="24411" y="7807"/>
                    <a:pt x="24397" y="7820"/>
                  </a:cubicBezTo>
                  <a:cubicBezTo>
                    <a:pt x="24370" y="7834"/>
                    <a:pt x="24329" y="7874"/>
                    <a:pt x="24302" y="7888"/>
                  </a:cubicBezTo>
                  <a:cubicBezTo>
                    <a:pt x="24275" y="7901"/>
                    <a:pt x="24248" y="7915"/>
                    <a:pt x="24235" y="7915"/>
                  </a:cubicBezTo>
                  <a:lnTo>
                    <a:pt x="24208" y="7915"/>
                  </a:lnTo>
                  <a:cubicBezTo>
                    <a:pt x="24194" y="7901"/>
                    <a:pt x="24194" y="7888"/>
                    <a:pt x="24181" y="7834"/>
                  </a:cubicBezTo>
                  <a:cubicBezTo>
                    <a:pt x="24181" y="7807"/>
                    <a:pt x="24167" y="7753"/>
                    <a:pt x="24113" y="7739"/>
                  </a:cubicBezTo>
                  <a:cubicBezTo>
                    <a:pt x="24099" y="7725"/>
                    <a:pt x="24099" y="7725"/>
                    <a:pt x="24072" y="7725"/>
                  </a:cubicBezTo>
                  <a:cubicBezTo>
                    <a:pt x="24059" y="7725"/>
                    <a:pt x="24045" y="7739"/>
                    <a:pt x="24045" y="7753"/>
                  </a:cubicBezTo>
                  <a:cubicBezTo>
                    <a:pt x="24032" y="7766"/>
                    <a:pt x="24032" y="7793"/>
                    <a:pt x="24005" y="7793"/>
                  </a:cubicBezTo>
                  <a:lnTo>
                    <a:pt x="23964" y="7793"/>
                  </a:lnTo>
                  <a:lnTo>
                    <a:pt x="23964" y="7753"/>
                  </a:lnTo>
                  <a:lnTo>
                    <a:pt x="23964" y="7725"/>
                  </a:lnTo>
                  <a:cubicBezTo>
                    <a:pt x="23964" y="7671"/>
                    <a:pt x="23937" y="7590"/>
                    <a:pt x="24032" y="7590"/>
                  </a:cubicBezTo>
                  <a:lnTo>
                    <a:pt x="24099" y="7590"/>
                  </a:lnTo>
                  <a:cubicBezTo>
                    <a:pt x="24181" y="7590"/>
                    <a:pt x="24194" y="7536"/>
                    <a:pt x="24181" y="7455"/>
                  </a:cubicBezTo>
                  <a:cubicBezTo>
                    <a:pt x="24167" y="7401"/>
                    <a:pt x="24194" y="7387"/>
                    <a:pt x="24248" y="7387"/>
                  </a:cubicBezTo>
                  <a:cubicBezTo>
                    <a:pt x="24397" y="7347"/>
                    <a:pt x="24438" y="7292"/>
                    <a:pt x="24411" y="7117"/>
                  </a:cubicBezTo>
                  <a:cubicBezTo>
                    <a:pt x="24411" y="7090"/>
                    <a:pt x="24411" y="7076"/>
                    <a:pt x="24397" y="7062"/>
                  </a:cubicBezTo>
                  <a:cubicBezTo>
                    <a:pt x="24384" y="7049"/>
                    <a:pt x="24384" y="7049"/>
                    <a:pt x="24370" y="7049"/>
                  </a:cubicBezTo>
                  <a:cubicBezTo>
                    <a:pt x="24370" y="7022"/>
                    <a:pt x="24343" y="6995"/>
                    <a:pt x="24343" y="6981"/>
                  </a:cubicBezTo>
                  <a:cubicBezTo>
                    <a:pt x="24329" y="6927"/>
                    <a:pt x="24302" y="6859"/>
                    <a:pt x="24302" y="6805"/>
                  </a:cubicBezTo>
                  <a:cubicBezTo>
                    <a:pt x="24302" y="6778"/>
                    <a:pt x="24275" y="6724"/>
                    <a:pt x="24248" y="6684"/>
                  </a:cubicBezTo>
                  <a:lnTo>
                    <a:pt x="24248" y="6657"/>
                  </a:lnTo>
                  <a:cubicBezTo>
                    <a:pt x="24262" y="6548"/>
                    <a:pt x="24275" y="6548"/>
                    <a:pt x="24302" y="6548"/>
                  </a:cubicBezTo>
                  <a:lnTo>
                    <a:pt x="24329" y="6548"/>
                  </a:lnTo>
                  <a:cubicBezTo>
                    <a:pt x="24343" y="6548"/>
                    <a:pt x="24370" y="6548"/>
                    <a:pt x="24370" y="6508"/>
                  </a:cubicBezTo>
                  <a:cubicBezTo>
                    <a:pt x="24397" y="6454"/>
                    <a:pt x="24384" y="6399"/>
                    <a:pt x="24384" y="6345"/>
                  </a:cubicBezTo>
                  <a:lnTo>
                    <a:pt x="24384" y="6278"/>
                  </a:lnTo>
                  <a:cubicBezTo>
                    <a:pt x="24384" y="6251"/>
                    <a:pt x="24370" y="6237"/>
                    <a:pt x="24316" y="6183"/>
                  </a:cubicBezTo>
                  <a:cubicBezTo>
                    <a:pt x="24316" y="6183"/>
                    <a:pt x="24316" y="6156"/>
                    <a:pt x="24302" y="6142"/>
                  </a:cubicBezTo>
                  <a:cubicBezTo>
                    <a:pt x="24275" y="6115"/>
                    <a:pt x="24275" y="6115"/>
                    <a:pt x="24235" y="6075"/>
                  </a:cubicBezTo>
                  <a:cubicBezTo>
                    <a:pt x="24235" y="6075"/>
                    <a:pt x="24208" y="6075"/>
                    <a:pt x="24194" y="6061"/>
                  </a:cubicBezTo>
                  <a:lnTo>
                    <a:pt x="24167" y="6034"/>
                  </a:lnTo>
                  <a:cubicBezTo>
                    <a:pt x="24167" y="6007"/>
                    <a:pt x="24140" y="6007"/>
                    <a:pt x="24126" y="6007"/>
                  </a:cubicBezTo>
                  <a:lnTo>
                    <a:pt x="24099" y="6007"/>
                  </a:lnTo>
                  <a:lnTo>
                    <a:pt x="24099" y="5994"/>
                  </a:lnTo>
                  <a:cubicBezTo>
                    <a:pt x="24099" y="5966"/>
                    <a:pt x="24072" y="5939"/>
                    <a:pt x="24059" y="5912"/>
                  </a:cubicBezTo>
                  <a:cubicBezTo>
                    <a:pt x="24032" y="5858"/>
                    <a:pt x="23991" y="5804"/>
                    <a:pt x="24005" y="5763"/>
                  </a:cubicBezTo>
                  <a:cubicBezTo>
                    <a:pt x="24032" y="5736"/>
                    <a:pt x="24032" y="5709"/>
                    <a:pt x="24005" y="5669"/>
                  </a:cubicBezTo>
                  <a:cubicBezTo>
                    <a:pt x="23964" y="5533"/>
                    <a:pt x="23964" y="5385"/>
                    <a:pt x="23937" y="5182"/>
                  </a:cubicBezTo>
                  <a:cubicBezTo>
                    <a:pt x="23978" y="5182"/>
                    <a:pt x="23991" y="5168"/>
                    <a:pt x="24005" y="5128"/>
                  </a:cubicBezTo>
                  <a:cubicBezTo>
                    <a:pt x="24045" y="5128"/>
                    <a:pt x="24059" y="5114"/>
                    <a:pt x="24072" y="5087"/>
                  </a:cubicBezTo>
                  <a:cubicBezTo>
                    <a:pt x="24099" y="5087"/>
                    <a:pt x="24099" y="5060"/>
                    <a:pt x="24099" y="5046"/>
                  </a:cubicBezTo>
                  <a:cubicBezTo>
                    <a:pt x="24113" y="5033"/>
                    <a:pt x="24113" y="5019"/>
                    <a:pt x="24113" y="4979"/>
                  </a:cubicBezTo>
                  <a:cubicBezTo>
                    <a:pt x="24140" y="4911"/>
                    <a:pt x="24113" y="4843"/>
                    <a:pt x="24045" y="4776"/>
                  </a:cubicBezTo>
                  <a:cubicBezTo>
                    <a:pt x="24005" y="4762"/>
                    <a:pt x="24005" y="4722"/>
                    <a:pt x="24005" y="4708"/>
                  </a:cubicBezTo>
                  <a:cubicBezTo>
                    <a:pt x="24032" y="4695"/>
                    <a:pt x="24005" y="4654"/>
                    <a:pt x="23991" y="4627"/>
                  </a:cubicBezTo>
                  <a:cubicBezTo>
                    <a:pt x="23978" y="4600"/>
                    <a:pt x="23978" y="4586"/>
                    <a:pt x="23978" y="4573"/>
                  </a:cubicBezTo>
                  <a:lnTo>
                    <a:pt x="23991" y="4559"/>
                  </a:lnTo>
                  <a:cubicBezTo>
                    <a:pt x="24005" y="4559"/>
                    <a:pt x="24032" y="4546"/>
                    <a:pt x="24005" y="4505"/>
                  </a:cubicBezTo>
                  <a:cubicBezTo>
                    <a:pt x="24005" y="4492"/>
                    <a:pt x="24005" y="4464"/>
                    <a:pt x="24032" y="4464"/>
                  </a:cubicBezTo>
                  <a:close/>
                  <a:moveTo>
                    <a:pt x="23666" y="7725"/>
                  </a:moveTo>
                  <a:cubicBezTo>
                    <a:pt x="23693" y="7725"/>
                    <a:pt x="23707" y="7725"/>
                    <a:pt x="23721" y="7766"/>
                  </a:cubicBezTo>
                  <a:cubicBezTo>
                    <a:pt x="23734" y="7807"/>
                    <a:pt x="23761" y="7807"/>
                    <a:pt x="23788" y="7807"/>
                  </a:cubicBezTo>
                  <a:cubicBezTo>
                    <a:pt x="23829" y="7807"/>
                    <a:pt x="23856" y="7807"/>
                    <a:pt x="23910" y="7820"/>
                  </a:cubicBezTo>
                  <a:cubicBezTo>
                    <a:pt x="23937" y="7820"/>
                    <a:pt x="23964" y="7820"/>
                    <a:pt x="23964" y="7834"/>
                  </a:cubicBezTo>
                  <a:cubicBezTo>
                    <a:pt x="23964" y="7847"/>
                    <a:pt x="23964" y="7847"/>
                    <a:pt x="23937" y="7888"/>
                  </a:cubicBezTo>
                  <a:lnTo>
                    <a:pt x="23924" y="7901"/>
                  </a:lnTo>
                  <a:cubicBezTo>
                    <a:pt x="23910" y="7928"/>
                    <a:pt x="23896" y="7942"/>
                    <a:pt x="23869" y="7942"/>
                  </a:cubicBezTo>
                  <a:lnTo>
                    <a:pt x="23856" y="7942"/>
                  </a:lnTo>
                  <a:cubicBezTo>
                    <a:pt x="23856" y="7888"/>
                    <a:pt x="23856" y="7874"/>
                    <a:pt x="23842" y="7847"/>
                  </a:cubicBezTo>
                  <a:cubicBezTo>
                    <a:pt x="23829" y="7834"/>
                    <a:pt x="23788" y="7834"/>
                    <a:pt x="23775" y="7834"/>
                  </a:cubicBezTo>
                  <a:cubicBezTo>
                    <a:pt x="23734" y="7834"/>
                    <a:pt x="23707" y="7834"/>
                    <a:pt x="23693" y="7820"/>
                  </a:cubicBezTo>
                  <a:cubicBezTo>
                    <a:pt x="23653" y="7807"/>
                    <a:pt x="23653" y="7766"/>
                    <a:pt x="23653" y="7739"/>
                  </a:cubicBezTo>
                  <a:lnTo>
                    <a:pt x="23653" y="7725"/>
                  </a:lnTo>
                  <a:close/>
                  <a:moveTo>
                    <a:pt x="27496" y="9755"/>
                  </a:moveTo>
                  <a:cubicBezTo>
                    <a:pt x="27509" y="9755"/>
                    <a:pt x="27523" y="9755"/>
                    <a:pt x="27550" y="9836"/>
                  </a:cubicBezTo>
                  <a:lnTo>
                    <a:pt x="27550" y="9850"/>
                  </a:lnTo>
                  <a:lnTo>
                    <a:pt x="27563" y="9863"/>
                  </a:lnTo>
                  <a:cubicBezTo>
                    <a:pt x="27563" y="9890"/>
                    <a:pt x="27550" y="9890"/>
                    <a:pt x="27550" y="9904"/>
                  </a:cubicBezTo>
                  <a:cubicBezTo>
                    <a:pt x="27523" y="9904"/>
                    <a:pt x="27523" y="9918"/>
                    <a:pt x="27523" y="9958"/>
                  </a:cubicBezTo>
                  <a:lnTo>
                    <a:pt x="27523" y="9985"/>
                  </a:lnTo>
                  <a:cubicBezTo>
                    <a:pt x="27496" y="10026"/>
                    <a:pt x="27442" y="10026"/>
                    <a:pt x="27415" y="10026"/>
                  </a:cubicBezTo>
                  <a:cubicBezTo>
                    <a:pt x="27347" y="10026"/>
                    <a:pt x="27306" y="10039"/>
                    <a:pt x="27306" y="10039"/>
                  </a:cubicBezTo>
                  <a:cubicBezTo>
                    <a:pt x="27306" y="10039"/>
                    <a:pt x="27293" y="10039"/>
                    <a:pt x="27293" y="10026"/>
                  </a:cubicBezTo>
                  <a:cubicBezTo>
                    <a:pt x="27279" y="9999"/>
                    <a:pt x="27279" y="9985"/>
                    <a:pt x="27279" y="9972"/>
                  </a:cubicBezTo>
                  <a:lnTo>
                    <a:pt x="27279" y="9931"/>
                  </a:lnTo>
                  <a:cubicBezTo>
                    <a:pt x="27279" y="9909"/>
                    <a:pt x="27261" y="9887"/>
                    <a:pt x="27284" y="9887"/>
                  </a:cubicBezTo>
                  <a:cubicBezTo>
                    <a:pt x="27289" y="9887"/>
                    <a:pt x="27296" y="9888"/>
                    <a:pt x="27306" y="9890"/>
                  </a:cubicBezTo>
                  <a:cubicBezTo>
                    <a:pt x="27320" y="9890"/>
                    <a:pt x="27347" y="9863"/>
                    <a:pt x="27347" y="9836"/>
                  </a:cubicBezTo>
                  <a:cubicBezTo>
                    <a:pt x="27360" y="9836"/>
                    <a:pt x="27360" y="9823"/>
                    <a:pt x="27360" y="9823"/>
                  </a:cubicBezTo>
                  <a:cubicBezTo>
                    <a:pt x="27374" y="9796"/>
                    <a:pt x="27387" y="9796"/>
                    <a:pt x="27415" y="9782"/>
                  </a:cubicBezTo>
                  <a:cubicBezTo>
                    <a:pt x="27482" y="9755"/>
                    <a:pt x="27482" y="9755"/>
                    <a:pt x="27496" y="9755"/>
                  </a:cubicBezTo>
                  <a:close/>
                  <a:moveTo>
                    <a:pt x="11394" y="10702"/>
                  </a:moveTo>
                  <a:cubicBezTo>
                    <a:pt x="11380" y="10702"/>
                    <a:pt x="11353" y="10716"/>
                    <a:pt x="11340" y="10716"/>
                  </a:cubicBezTo>
                  <a:cubicBezTo>
                    <a:pt x="11340" y="10716"/>
                    <a:pt x="11326" y="10716"/>
                    <a:pt x="11326" y="10729"/>
                  </a:cubicBezTo>
                  <a:cubicBezTo>
                    <a:pt x="11313" y="10743"/>
                    <a:pt x="11285" y="10743"/>
                    <a:pt x="11285" y="10756"/>
                  </a:cubicBezTo>
                  <a:cubicBezTo>
                    <a:pt x="11285" y="10784"/>
                    <a:pt x="11285" y="10784"/>
                    <a:pt x="11313" y="10797"/>
                  </a:cubicBezTo>
                  <a:cubicBezTo>
                    <a:pt x="11326" y="10811"/>
                    <a:pt x="11340" y="10811"/>
                    <a:pt x="11353" y="10811"/>
                  </a:cubicBezTo>
                  <a:lnTo>
                    <a:pt x="11380" y="10811"/>
                  </a:lnTo>
                  <a:cubicBezTo>
                    <a:pt x="11380" y="10811"/>
                    <a:pt x="11386" y="10817"/>
                    <a:pt x="11394" y="10817"/>
                  </a:cubicBezTo>
                  <a:cubicBezTo>
                    <a:pt x="11398" y="10817"/>
                    <a:pt x="11403" y="10815"/>
                    <a:pt x="11407" y="10811"/>
                  </a:cubicBezTo>
                  <a:cubicBezTo>
                    <a:pt x="11421" y="10824"/>
                    <a:pt x="11448" y="10824"/>
                    <a:pt x="11461" y="10824"/>
                  </a:cubicBezTo>
                  <a:lnTo>
                    <a:pt x="11475" y="10851"/>
                  </a:lnTo>
                  <a:cubicBezTo>
                    <a:pt x="11488" y="10865"/>
                    <a:pt x="11488" y="10878"/>
                    <a:pt x="11529" y="10878"/>
                  </a:cubicBezTo>
                  <a:cubicBezTo>
                    <a:pt x="11570" y="10932"/>
                    <a:pt x="11651" y="10932"/>
                    <a:pt x="11718" y="10932"/>
                  </a:cubicBezTo>
                  <a:lnTo>
                    <a:pt x="11800" y="10932"/>
                  </a:lnTo>
                  <a:cubicBezTo>
                    <a:pt x="11813" y="10932"/>
                    <a:pt x="11867" y="10919"/>
                    <a:pt x="11867" y="10865"/>
                  </a:cubicBezTo>
                  <a:cubicBezTo>
                    <a:pt x="11881" y="10811"/>
                    <a:pt x="11840" y="10784"/>
                    <a:pt x="11800" y="10756"/>
                  </a:cubicBezTo>
                  <a:lnTo>
                    <a:pt x="11732" y="10770"/>
                  </a:lnTo>
                  <a:cubicBezTo>
                    <a:pt x="11651" y="10729"/>
                    <a:pt x="11583" y="10716"/>
                    <a:pt x="11515" y="10716"/>
                  </a:cubicBezTo>
                  <a:cubicBezTo>
                    <a:pt x="11475" y="10716"/>
                    <a:pt x="11448" y="10702"/>
                    <a:pt x="11407" y="10702"/>
                  </a:cubicBezTo>
                  <a:close/>
                  <a:moveTo>
                    <a:pt x="26792" y="9836"/>
                  </a:moveTo>
                  <a:lnTo>
                    <a:pt x="26819" y="9850"/>
                  </a:lnTo>
                  <a:cubicBezTo>
                    <a:pt x="26846" y="9918"/>
                    <a:pt x="26900" y="9931"/>
                    <a:pt x="26927" y="9931"/>
                  </a:cubicBezTo>
                  <a:lnTo>
                    <a:pt x="27022" y="9931"/>
                  </a:lnTo>
                  <a:cubicBezTo>
                    <a:pt x="27036" y="9931"/>
                    <a:pt x="27049" y="9931"/>
                    <a:pt x="27049" y="9958"/>
                  </a:cubicBezTo>
                  <a:lnTo>
                    <a:pt x="27036" y="9972"/>
                  </a:lnTo>
                  <a:cubicBezTo>
                    <a:pt x="27009" y="9999"/>
                    <a:pt x="26982" y="10026"/>
                    <a:pt x="26982" y="10053"/>
                  </a:cubicBezTo>
                  <a:cubicBezTo>
                    <a:pt x="26982" y="10066"/>
                    <a:pt x="27009" y="10093"/>
                    <a:pt x="27036" y="10107"/>
                  </a:cubicBezTo>
                  <a:cubicBezTo>
                    <a:pt x="27063" y="10120"/>
                    <a:pt x="27090" y="10134"/>
                    <a:pt x="27103" y="10188"/>
                  </a:cubicBezTo>
                  <a:cubicBezTo>
                    <a:pt x="27117" y="10256"/>
                    <a:pt x="27157" y="10296"/>
                    <a:pt x="27185" y="10296"/>
                  </a:cubicBezTo>
                  <a:cubicBezTo>
                    <a:pt x="27225" y="10269"/>
                    <a:pt x="27252" y="10242"/>
                    <a:pt x="27279" y="10202"/>
                  </a:cubicBezTo>
                  <a:cubicBezTo>
                    <a:pt x="27306" y="10161"/>
                    <a:pt x="27320" y="10120"/>
                    <a:pt x="27374" y="10120"/>
                  </a:cubicBezTo>
                  <a:lnTo>
                    <a:pt x="27482" y="10120"/>
                  </a:lnTo>
                  <a:cubicBezTo>
                    <a:pt x="27509" y="10188"/>
                    <a:pt x="27550" y="10202"/>
                    <a:pt x="27577" y="10229"/>
                  </a:cubicBezTo>
                  <a:cubicBezTo>
                    <a:pt x="27590" y="10242"/>
                    <a:pt x="27617" y="10242"/>
                    <a:pt x="27631" y="10256"/>
                  </a:cubicBezTo>
                  <a:cubicBezTo>
                    <a:pt x="27645" y="10296"/>
                    <a:pt x="27658" y="10310"/>
                    <a:pt x="27685" y="10310"/>
                  </a:cubicBezTo>
                  <a:cubicBezTo>
                    <a:pt x="27699" y="10310"/>
                    <a:pt x="27699" y="10323"/>
                    <a:pt x="27699" y="10323"/>
                  </a:cubicBezTo>
                  <a:cubicBezTo>
                    <a:pt x="27712" y="10337"/>
                    <a:pt x="27712" y="10364"/>
                    <a:pt x="27726" y="10364"/>
                  </a:cubicBezTo>
                  <a:lnTo>
                    <a:pt x="27726" y="10378"/>
                  </a:lnTo>
                  <a:cubicBezTo>
                    <a:pt x="27726" y="10391"/>
                    <a:pt x="27753" y="10391"/>
                    <a:pt x="27753" y="10391"/>
                  </a:cubicBezTo>
                  <a:cubicBezTo>
                    <a:pt x="27766" y="10445"/>
                    <a:pt x="27793" y="10472"/>
                    <a:pt x="27834" y="10499"/>
                  </a:cubicBezTo>
                  <a:lnTo>
                    <a:pt x="27848" y="10513"/>
                  </a:lnTo>
                  <a:cubicBezTo>
                    <a:pt x="27861" y="10540"/>
                    <a:pt x="27888" y="10567"/>
                    <a:pt x="27902" y="10567"/>
                  </a:cubicBezTo>
                  <a:cubicBezTo>
                    <a:pt x="27915" y="10567"/>
                    <a:pt x="27915" y="10581"/>
                    <a:pt x="27929" y="10581"/>
                  </a:cubicBezTo>
                  <a:cubicBezTo>
                    <a:pt x="27969" y="10608"/>
                    <a:pt x="27969" y="10648"/>
                    <a:pt x="27996" y="10675"/>
                  </a:cubicBezTo>
                  <a:cubicBezTo>
                    <a:pt x="28023" y="10729"/>
                    <a:pt x="28037" y="10784"/>
                    <a:pt x="28023" y="10838"/>
                  </a:cubicBezTo>
                  <a:cubicBezTo>
                    <a:pt x="27996" y="10838"/>
                    <a:pt x="27996" y="10851"/>
                    <a:pt x="27996" y="10865"/>
                  </a:cubicBezTo>
                  <a:cubicBezTo>
                    <a:pt x="27983" y="10865"/>
                    <a:pt x="27969" y="10878"/>
                    <a:pt x="27969" y="10919"/>
                  </a:cubicBezTo>
                  <a:cubicBezTo>
                    <a:pt x="27969" y="10932"/>
                    <a:pt x="27969" y="10932"/>
                    <a:pt x="27956" y="10932"/>
                  </a:cubicBezTo>
                  <a:lnTo>
                    <a:pt x="27888" y="10932"/>
                  </a:lnTo>
                  <a:cubicBezTo>
                    <a:pt x="27861" y="10932"/>
                    <a:pt x="27848" y="10946"/>
                    <a:pt x="27848" y="10946"/>
                  </a:cubicBezTo>
                  <a:cubicBezTo>
                    <a:pt x="27834" y="10973"/>
                    <a:pt x="27820" y="10986"/>
                    <a:pt x="27780" y="10986"/>
                  </a:cubicBezTo>
                  <a:cubicBezTo>
                    <a:pt x="27712" y="10986"/>
                    <a:pt x="27658" y="10973"/>
                    <a:pt x="27523" y="10932"/>
                  </a:cubicBezTo>
                  <a:cubicBezTo>
                    <a:pt x="27509" y="10932"/>
                    <a:pt x="27509" y="10919"/>
                    <a:pt x="27496" y="10919"/>
                  </a:cubicBezTo>
                  <a:cubicBezTo>
                    <a:pt x="27496" y="10878"/>
                    <a:pt x="27496" y="10865"/>
                    <a:pt x="27469" y="10851"/>
                  </a:cubicBezTo>
                  <a:cubicBezTo>
                    <a:pt x="27455" y="10838"/>
                    <a:pt x="27442" y="10838"/>
                    <a:pt x="27428" y="10838"/>
                  </a:cubicBezTo>
                  <a:lnTo>
                    <a:pt x="27401" y="10838"/>
                  </a:lnTo>
                  <a:cubicBezTo>
                    <a:pt x="27401" y="10838"/>
                    <a:pt x="27401" y="10811"/>
                    <a:pt x="27387" y="10811"/>
                  </a:cubicBezTo>
                  <a:cubicBezTo>
                    <a:pt x="27360" y="10784"/>
                    <a:pt x="27320" y="10784"/>
                    <a:pt x="27266" y="10784"/>
                  </a:cubicBezTo>
                  <a:cubicBezTo>
                    <a:pt x="27198" y="10784"/>
                    <a:pt x="27117" y="10838"/>
                    <a:pt x="27090" y="10878"/>
                  </a:cubicBezTo>
                  <a:lnTo>
                    <a:pt x="27063" y="10878"/>
                  </a:lnTo>
                  <a:cubicBezTo>
                    <a:pt x="27063" y="10878"/>
                    <a:pt x="27049" y="10905"/>
                    <a:pt x="27049" y="10919"/>
                  </a:cubicBezTo>
                  <a:cubicBezTo>
                    <a:pt x="27036" y="10932"/>
                    <a:pt x="27036" y="10932"/>
                    <a:pt x="27036" y="10946"/>
                  </a:cubicBezTo>
                  <a:cubicBezTo>
                    <a:pt x="27036" y="10973"/>
                    <a:pt x="27022" y="10973"/>
                    <a:pt x="27022" y="11000"/>
                  </a:cubicBezTo>
                  <a:cubicBezTo>
                    <a:pt x="26995" y="11000"/>
                    <a:pt x="26995" y="11014"/>
                    <a:pt x="26995" y="11041"/>
                  </a:cubicBezTo>
                  <a:lnTo>
                    <a:pt x="26968" y="11041"/>
                  </a:lnTo>
                  <a:cubicBezTo>
                    <a:pt x="26954" y="11044"/>
                    <a:pt x="26938" y="11046"/>
                    <a:pt x="26922" y="11046"/>
                  </a:cubicBezTo>
                  <a:cubicBezTo>
                    <a:pt x="26879" y="11046"/>
                    <a:pt x="26832" y="11033"/>
                    <a:pt x="26792" y="11014"/>
                  </a:cubicBezTo>
                  <a:cubicBezTo>
                    <a:pt x="26765" y="11014"/>
                    <a:pt x="26752" y="11000"/>
                    <a:pt x="26724" y="11000"/>
                  </a:cubicBezTo>
                  <a:cubicBezTo>
                    <a:pt x="26711" y="11000"/>
                    <a:pt x="26711" y="10986"/>
                    <a:pt x="26697" y="10986"/>
                  </a:cubicBezTo>
                  <a:cubicBezTo>
                    <a:pt x="26684" y="10973"/>
                    <a:pt x="26684" y="10973"/>
                    <a:pt x="26657" y="10973"/>
                  </a:cubicBezTo>
                  <a:cubicBezTo>
                    <a:pt x="26643" y="10919"/>
                    <a:pt x="26616" y="10865"/>
                    <a:pt x="26576" y="10838"/>
                  </a:cubicBezTo>
                  <a:cubicBezTo>
                    <a:pt x="26562" y="10770"/>
                    <a:pt x="26562" y="10729"/>
                    <a:pt x="26576" y="10675"/>
                  </a:cubicBezTo>
                  <a:cubicBezTo>
                    <a:pt x="26589" y="10662"/>
                    <a:pt x="26589" y="10648"/>
                    <a:pt x="26589" y="10635"/>
                  </a:cubicBezTo>
                  <a:cubicBezTo>
                    <a:pt x="26589" y="10635"/>
                    <a:pt x="26616" y="10635"/>
                    <a:pt x="26616" y="10608"/>
                  </a:cubicBezTo>
                  <a:lnTo>
                    <a:pt x="26616" y="10594"/>
                  </a:lnTo>
                  <a:cubicBezTo>
                    <a:pt x="26630" y="10553"/>
                    <a:pt x="26643" y="10540"/>
                    <a:pt x="26630" y="10459"/>
                  </a:cubicBezTo>
                  <a:cubicBezTo>
                    <a:pt x="26630" y="10405"/>
                    <a:pt x="26630" y="10378"/>
                    <a:pt x="26643" y="10337"/>
                  </a:cubicBezTo>
                  <a:cubicBezTo>
                    <a:pt x="26697" y="10269"/>
                    <a:pt x="26697" y="10229"/>
                    <a:pt x="26684" y="10134"/>
                  </a:cubicBezTo>
                  <a:cubicBezTo>
                    <a:pt x="26657" y="10107"/>
                    <a:pt x="26684" y="10093"/>
                    <a:pt x="26684" y="10066"/>
                  </a:cubicBezTo>
                  <a:lnTo>
                    <a:pt x="26684" y="10039"/>
                  </a:lnTo>
                  <a:cubicBezTo>
                    <a:pt x="26697" y="10039"/>
                    <a:pt x="26697" y="10026"/>
                    <a:pt x="26697" y="10026"/>
                  </a:cubicBezTo>
                  <a:lnTo>
                    <a:pt x="26697" y="9999"/>
                  </a:lnTo>
                  <a:cubicBezTo>
                    <a:pt x="26711" y="9999"/>
                    <a:pt x="26711" y="9985"/>
                    <a:pt x="26711" y="9985"/>
                  </a:cubicBezTo>
                  <a:lnTo>
                    <a:pt x="26711" y="9972"/>
                  </a:lnTo>
                  <a:cubicBezTo>
                    <a:pt x="26711" y="9958"/>
                    <a:pt x="26724" y="9958"/>
                    <a:pt x="26724" y="9931"/>
                  </a:cubicBezTo>
                  <a:cubicBezTo>
                    <a:pt x="26752" y="9918"/>
                    <a:pt x="26752" y="9904"/>
                    <a:pt x="26752" y="9863"/>
                  </a:cubicBezTo>
                  <a:lnTo>
                    <a:pt x="26765" y="9850"/>
                  </a:lnTo>
                  <a:cubicBezTo>
                    <a:pt x="26779" y="9850"/>
                    <a:pt x="26779" y="9836"/>
                    <a:pt x="26792" y="9836"/>
                  </a:cubicBezTo>
                  <a:close/>
                  <a:moveTo>
                    <a:pt x="28646" y="9701"/>
                  </a:moveTo>
                  <a:cubicBezTo>
                    <a:pt x="28659" y="9701"/>
                    <a:pt x="28673" y="9701"/>
                    <a:pt x="28700" y="9715"/>
                  </a:cubicBezTo>
                  <a:cubicBezTo>
                    <a:pt x="28714" y="9715"/>
                    <a:pt x="28727" y="9728"/>
                    <a:pt x="28741" y="9728"/>
                  </a:cubicBezTo>
                  <a:cubicBezTo>
                    <a:pt x="28768" y="9728"/>
                    <a:pt x="28768" y="9755"/>
                    <a:pt x="28768" y="9755"/>
                  </a:cubicBezTo>
                  <a:cubicBezTo>
                    <a:pt x="28781" y="9796"/>
                    <a:pt x="28795" y="9836"/>
                    <a:pt x="28808" y="9863"/>
                  </a:cubicBezTo>
                  <a:lnTo>
                    <a:pt x="28808" y="9877"/>
                  </a:lnTo>
                  <a:cubicBezTo>
                    <a:pt x="28808" y="9918"/>
                    <a:pt x="28835" y="9958"/>
                    <a:pt x="28849" y="9972"/>
                  </a:cubicBezTo>
                  <a:cubicBezTo>
                    <a:pt x="28862" y="9999"/>
                    <a:pt x="28862" y="10026"/>
                    <a:pt x="28876" y="10026"/>
                  </a:cubicBezTo>
                  <a:lnTo>
                    <a:pt x="28903" y="10039"/>
                  </a:lnTo>
                  <a:cubicBezTo>
                    <a:pt x="28916" y="10053"/>
                    <a:pt x="28916" y="10066"/>
                    <a:pt x="28916" y="10066"/>
                  </a:cubicBezTo>
                  <a:lnTo>
                    <a:pt x="28903" y="10066"/>
                  </a:lnTo>
                  <a:cubicBezTo>
                    <a:pt x="28876" y="10053"/>
                    <a:pt x="28849" y="10053"/>
                    <a:pt x="28835" y="10039"/>
                  </a:cubicBezTo>
                  <a:cubicBezTo>
                    <a:pt x="28808" y="10039"/>
                    <a:pt x="28795" y="10039"/>
                    <a:pt x="28781" y="10026"/>
                  </a:cubicBezTo>
                  <a:lnTo>
                    <a:pt x="28768" y="10026"/>
                  </a:lnTo>
                  <a:cubicBezTo>
                    <a:pt x="28741" y="10026"/>
                    <a:pt x="28741" y="10026"/>
                    <a:pt x="28741" y="10053"/>
                  </a:cubicBezTo>
                  <a:lnTo>
                    <a:pt x="28727" y="10053"/>
                  </a:lnTo>
                  <a:cubicBezTo>
                    <a:pt x="28714" y="10053"/>
                    <a:pt x="28700" y="10053"/>
                    <a:pt x="28700" y="10066"/>
                  </a:cubicBezTo>
                  <a:lnTo>
                    <a:pt x="28700" y="10120"/>
                  </a:lnTo>
                  <a:lnTo>
                    <a:pt x="28700" y="10175"/>
                  </a:lnTo>
                  <a:lnTo>
                    <a:pt x="28659" y="10175"/>
                  </a:lnTo>
                  <a:cubicBezTo>
                    <a:pt x="28646" y="10175"/>
                    <a:pt x="28632" y="10175"/>
                    <a:pt x="28632" y="10202"/>
                  </a:cubicBezTo>
                  <a:lnTo>
                    <a:pt x="28632" y="10215"/>
                  </a:lnTo>
                  <a:cubicBezTo>
                    <a:pt x="28646" y="10256"/>
                    <a:pt x="28659" y="10310"/>
                    <a:pt x="28673" y="10310"/>
                  </a:cubicBezTo>
                  <a:cubicBezTo>
                    <a:pt x="28673" y="10323"/>
                    <a:pt x="28700" y="10337"/>
                    <a:pt x="28700" y="10364"/>
                  </a:cubicBezTo>
                  <a:cubicBezTo>
                    <a:pt x="28700" y="10378"/>
                    <a:pt x="28714" y="10391"/>
                    <a:pt x="28714" y="10405"/>
                  </a:cubicBezTo>
                  <a:cubicBezTo>
                    <a:pt x="28727" y="10499"/>
                    <a:pt x="28768" y="10567"/>
                    <a:pt x="28808" y="10594"/>
                  </a:cubicBezTo>
                  <a:cubicBezTo>
                    <a:pt x="28835" y="10608"/>
                    <a:pt x="28849" y="10608"/>
                    <a:pt x="28849" y="10635"/>
                  </a:cubicBezTo>
                  <a:cubicBezTo>
                    <a:pt x="28849" y="10689"/>
                    <a:pt x="28862" y="10756"/>
                    <a:pt x="28876" y="10824"/>
                  </a:cubicBezTo>
                  <a:cubicBezTo>
                    <a:pt x="28903" y="10878"/>
                    <a:pt x="28916" y="10919"/>
                    <a:pt x="28916" y="10973"/>
                  </a:cubicBezTo>
                  <a:cubicBezTo>
                    <a:pt x="28930" y="11081"/>
                    <a:pt x="28944" y="11162"/>
                    <a:pt x="29011" y="11217"/>
                  </a:cubicBezTo>
                  <a:lnTo>
                    <a:pt x="29011" y="11311"/>
                  </a:lnTo>
                  <a:cubicBezTo>
                    <a:pt x="29011" y="11325"/>
                    <a:pt x="29038" y="11338"/>
                    <a:pt x="29052" y="11338"/>
                  </a:cubicBezTo>
                  <a:cubicBezTo>
                    <a:pt x="29052" y="11419"/>
                    <a:pt x="29065" y="11528"/>
                    <a:pt x="29106" y="11663"/>
                  </a:cubicBezTo>
                  <a:lnTo>
                    <a:pt x="29106" y="11690"/>
                  </a:lnTo>
                  <a:lnTo>
                    <a:pt x="29106" y="11704"/>
                  </a:lnTo>
                  <a:cubicBezTo>
                    <a:pt x="29079" y="11704"/>
                    <a:pt x="29065" y="11704"/>
                    <a:pt x="29052" y="11731"/>
                  </a:cubicBezTo>
                  <a:cubicBezTo>
                    <a:pt x="29038" y="11731"/>
                    <a:pt x="29011" y="11744"/>
                    <a:pt x="28998" y="11744"/>
                  </a:cubicBezTo>
                  <a:lnTo>
                    <a:pt x="28971" y="11744"/>
                  </a:lnTo>
                  <a:cubicBezTo>
                    <a:pt x="28944" y="11731"/>
                    <a:pt x="28930" y="11704"/>
                    <a:pt x="28916" y="11704"/>
                  </a:cubicBezTo>
                  <a:lnTo>
                    <a:pt x="28903" y="11690"/>
                  </a:lnTo>
                  <a:lnTo>
                    <a:pt x="28876" y="11677"/>
                  </a:lnTo>
                  <a:cubicBezTo>
                    <a:pt x="28862" y="11622"/>
                    <a:pt x="28849" y="11609"/>
                    <a:pt x="28835" y="11609"/>
                  </a:cubicBezTo>
                  <a:lnTo>
                    <a:pt x="28808" y="11609"/>
                  </a:lnTo>
                  <a:cubicBezTo>
                    <a:pt x="28795" y="11609"/>
                    <a:pt x="28768" y="11528"/>
                    <a:pt x="28741" y="11474"/>
                  </a:cubicBezTo>
                  <a:cubicBezTo>
                    <a:pt x="28727" y="11419"/>
                    <a:pt x="28727" y="11406"/>
                    <a:pt x="28727" y="11392"/>
                  </a:cubicBezTo>
                  <a:cubicBezTo>
                    <a:pt x="28727" y="11365"/>
                    <a:pt x="28741" y="11338"/>
                    <a:pt x="28727" y="11203"/>
                  </a:cubicBezTo>
                  <a:lnTo>
                    <a:pt x="28727" y="11135"/>
                  </a:lnTo>
                  <a:lnTo>
                    <a:pt x="28741" y="11135"/>
                  </a:lnTo>
                  <a:cubicBezTo>
                    <a:pt x="28741" y="11135"/>
                    <a:pt x="28768" y="11135"/>
                    <a:pt x="28768" y="11122"/>
                  </a:cubicBezTo>
                  <a:lnTo>
                    <a:pt x="28768" y="11081"/>
                  </a:lnTo>
                  <a:cubicBezTo>
                    <a:pt x="28741" y="11027"/>
                    <a:pt x="28727" y="11014"/>
                    <a:pt x="28714" y="11014"/>
                  </a:cubicBezTo>
                  <a:lnTo>
                    <a:pt x="28700" y="11014"/>
                  </a:lnTo>
                  <a:cubicBezTo>
                    <a:pt x="28700" y="10973"/>
                    <a:pt x="28659" y="10932"/>
                    <a:pt x="28646" y="10892"/>
                  </a:cubicBezTo>
                  <a:cubicBezTo>
                    <a:pt x="28646" y="10878"/>
                    <a:pt x="28632" y="10865"/>
                    <a:pt x="28632" y="10865"/>
                  </a:cubicBezTo>
                  <a:lnTo>
                    <a:pt x="28632" y="10851"/>
                  </a:lnTo>
                  <a:lnTo>
                    <a:pt x="28605" y="10851"/>
                  </a:lnTo>
                  <a:lnTo>
                    <a:pt x="28605" y="10838"/>
                  </a:lnTo>
                  <a:cubicBezTo>
                    <a:pt x="28605" y="10811"/>
                    <a:pt x="28592" y="10811"/>
                    <a:pt x="28592" y="10811"/>
                  </a:cubicBezTo>
                  <a:cubicBezTo>
                    <a:pt x="28592" y="10797"/>
                    <a:pt x="28578" y="10797"/>
                    <a:pt x="28578" y="10784"/>
                  </a:cubicBezTo>
                  <a:cubicBezTo>
                    <a:pt x="28578" y="10770"/>
                    <a:pt x="28578" y="10770"/>
                    <a:pt x="28565" y="10743"/>
                  </a:cubicBezTo>
                  <a:cubicBezTo>
                    <a:pt x="28565" y="10729"/>
                    <a:pt x="28565" y="10702"/>
                    <a:pt x="28538" y="10675"/>
                  </a:cubicBezTo>
                  <a:cubicBezTo>
                    <a:pt x="28538" y="10662"/>
                    <a:pt x="28538" y="10648"/>
                    <a:pt x="28524" y="10635"/>
                  </a:cubicBezTo>
                  <a:cubicBezTo>
                    <a:pt x="28524" y="10608"/>
                    <a:pt x="28524" y="10594"/>
                    <a:pt x="28511" y="10581"/>
                  </a:cubicBezTo>
                  <a:cubicBezTo>
                    <a:pt x="28511" y="10553"/>
                    <a:pt x="28511" y="10540"/>
                    <a:pt x="28497" y="10526"/>
                  </a:cubicBezTo>
                  <a:lnTo>
                    <a:pt x="28497" y="10513"/>
                  </a:lnTo>
                  <a:cubicBezTo>
                    <a:pt x="28497" y="10472"/>
                    <a:pt x="28470" y="10459"/>
                    <a:pt x="28470" y="10432"/>
                  </a:cubicBezTo>
                  <a:lnTo>
                    <a:pt x="28470" y="10405"/>
                  </a:lnTo>
                  <a:cubicBezTo>
                    <a:pt x="28470" y="10391"/>
                    <a:pt x="28470" y="10378"/>
                    <a:pt x="28456" y="10364"/>
                  </a:cubicBezTo>
                  <a:cubicBezTo>
                    <a:pt x="28456" y="10337"/>
                    <a:pt x="28443" y="10337"/>
                    <a:pt x="28443" y="10337"/>
                  </a:cubicBezTo>
                  <a:cubicBezTo>
                    <a:pt x="28443" y="10323"/>
                    <a:pt x="28443" y="10310"/>
                    <a:pt x="28429" y="10310"/>
                  </a:cubicBezTo>
                  <a:cubicBezTo>
                    <a:pt x="28429" y="10296"/>
                    <a:pt x="28402" y="10269"/>
                    <a:pt x="28402" y="10256"/>
                  </a:cubicBezTo>
                  <a:cubicBezTo>
                    <a:pt x="28389" y="10215"/>
                    <a:pt x="28389" y="10202"/>
                    <a:pt x="28389" y="10188"/>
                  </a:cubicBezTo>
                  <a:cubicBezTo>
                    <a:pt x="28402" y="10175"/>
                    <a:pt x="28402" y="10161"/>
                    <a:pt x="28416" y="10066"/>
                  </a:cubicBezTo>
                  <a:lnTo>
                    <a:pt x="28416" y="9972"/>
                  </a:lnTo>
                  <a:lnTo>
                    <a:pt x="28416" y="9877"/>
                  </a:lnTo>
                  <a:cubicBezTo>
                    <a:pt x="28416" y="9904"/>
                    <a:pt x="28443" y="9918"/>
                    <a:pt x="28443" y="9918"/>
                  </a:cubicBezTo>
                  <a:cubicBezTo>
                    <a:pt x="28443" y="9931"/>
                    <a:pt x="28456" y="9931"/>
                    <a:pt x="28456" y="9931"/>
                  </a:cubicBezTo>
                  <a:cubicBezTo>
                    <a:pt x="28470" y="9931"/>
                    <a:pt x="28470" y="9918"/>
                    <a:pt x="28470" y="9904"/>
                  </a:cubicBezTo>
                  <a:lnTo>
                    <a:pt x="28470" y="9863"/>
                  </a:lnTo>
                  <a:lnTo>
                    <a:pt x="28470" y="9850"/>
                  </a:lnTo>
                  <a:cubicBezTo>
                    <a:pt x="28497" y="9850"/>
                    <a:pt x="28497" y="9850"/>
                    <a:pt x="28497" y="9836"/>
                  </a:cubicBezTo>
                  <a:cubicBezTo>
                    <a:pt x="28497" y="9782"/>
                    <a:pt x="28511" y="9769"/>
                    <a:pt x="28524" y="9769"/>
                  </a:cubicBezTo>
                  <a:cubicBezTo>
                    <a:pt x="28538" y="9769"/>
                    <a:pt x="28538" y="9755"/>
                    <a:pt x="28565" y="9755"/>
                  </a:cubicBezTo>
                  <a:cubicBezTo>
                    <a:pt x="28578" y="9755"/>
                    <a:pt x="28578" y="9755"/>
                    <a:pt x="28578" y="9728"/>
                  </a:cubicBezTo>
                  <a:cubicBezTo>
                    <a:pt x="28592" y="9715"/>
                    <a:pt x="28605" y="9701"/>
                    <a:pt x="28646" y="9701"/>
                  </a:cubicBezTo>
                  <a:close/>
                  <a:moveTo>
                    <a:pt x="24235" y="10851"/>
                  </a:moveTo>
                  <a:cubicBezTo>
                    <a:pt x="24194" y="10851"/>
                    <a:pt x="24194" y="10878"/>
                    <a:pt x="24194" y="10905"/>
                  </a:cubicBezTo>
                  <a:lnTo>
                    <a:pt x="24194" y="10919"/>
                  </a:lnTo>
                  <a:cubicBezTo>
                    <a:pt x="24140" y="10946"/>
                    <a:pt x="24126" y="10986"/>
                    <a:pt x="24126" y="11041"/>
                  </a:cubicBezTo>
                  <a:cubicBezTo>
                    <a:pt x="24126" y="11108"/>
                    <a:pt x="24167" y="11176"/>
                    <a:pt x="24248" y="11257"/>
                  </a:cubicBezTo>
                  <a:lnTo>
                    <a:pt x="24248" y="11284"/>
                  </a:lnTo>
                  <a:cubicBezTo>
                    <a:pt x="24248" y="11311"/>
                    <a:pt x="24248" y="11311"/>
                    <a:pt x="24235" y="11311"/>
                  </a:cubicBezTo>
                  <a:cubicBezTo>
                    <a:pt x="24235" y="11325"/>
                    <a:pt x="24208" y="11338"/>
                    <a:pt x="24181" y="11338"/>
                  </a:cubicBezTo>
                  <a:cubicBezTo>
                    <a:pt x="24167" y="11338"/>
                    <a:pt x="24140" y="11338"/>
                    <a:pt x="24126" y="11365"/>
                  </a:cubicBezTo>
                  <a:lnTo>
                    <a:pt x="24126" y="11419"/>
                  </a:lnTo>
                  <a:cubicBezTo>
                    <a:pt x="24140" y="11460"/>
                    <a:pt x="24167" y="11528"/>
                    <a:pt x="24181" y="11595"/>
                  </a:cubicBezTo>
                  <a:cubicBezTo>
                    <a:pt x="24232" y="11763"/>
                    <a:pt x="24272" y="11894"/>
                    <a:pt x="24310" y="11894"/>
                  </a:cubicBezTo>
                  <a:cubicBezTo>
                    <a:pt x="24312" y="11894"/>
                    <a:pt x="24314" y="11894"/>
                    <a:pt x="24316" y="11893"/>
                  </a:cubicBezTo>
                  <a:cubicBezTo>
                    <a:pt x="24329" y="11893"/>
                    <a:pt x="24343" y="11866"/>
                    <a:pt x="24370" y="11825"/>
                  </a:cubicBezTo>
                  <a:lnTo>
                    <a:pt x="24384" y="11825"/>
                  </a:lnTo>
                  <a:cubicBezTo>
                    <a:pt x="24411" y="11825"/>
                    <a:pt x="24438" y="11812"/>
                    <a:pt x="24451" y="11758"/>
                  </a:cubicBezTo>
                  <a:cubicBezTo>
                    <a:pt x="24465" y="11663"/>
                    <a:pt x="24384" y="11365"/>
                    <a:pt x="24316" y="11284"/>
                  </a:cubicBezTo>
                  <a:cubicBezTo>
                    <a:pt x="24329" y="11230"/>
                    <a:pt x="24329" y="11203"/>
                    <a:pt x="24329" y="11176"/>
                  </a:cubicBezTo>
                  <a:cubicBezTo>
                    <a:pt x="24329" y="11081"/>
                    <a:pt x="24329" y="11000"/>
                    <a:pt x="24275" y="10919"/>
                  </a:cubicBezTo>
                  <a:lnTo>
                    <a:pt x="24275" y="10905"/>
                  </a:lnTo>
                  <a:cubicBezTo>
                    <a:pt x="24275" y="10878"/>
                    <a:pt x="24262" y="10851"/>
                    <a:pt x="24235" y="10851"/>
                  </a:cubicBezTo>
                  <a:close/>
                  <a:moveTo>
                    <a:pt x="23450" y="11677"/>
                  </a:moveTo>
                  <a:cubicBezTo>
                    <a:pt x="23436" y="11677"/>
                    <a:pt x="23382" y="11704"/>
                    <a:pt x="23355" y="11758"/>
                  </a:cubicBezTo>
                  <a:cubicBezTo>
                    <a:pt x="23328" y="11771"/>
                    <a:pt x="23328" y="11798"/>
                    <a:pt x="23328" y="11825"/>
                  </a:cubicBezTo>
                  <a:cubicBezTo>
                    <a:pt x="23349" y="11879"/>
                    <a:pt x="23404" y="11915"/>
                    <a:pt x="23453" y="11915"/>
                  </a:cubicBezTo>
                  <a:cubicBezTo>
                    <a:pt x="23466" y="11915"/>
                    <a:pt x="23479" y="11912"/>
                    <a:pt x="23491" y="11907"/>
                  </a:cubicBezTo>
                  <a:cubicBezTo>
                    <a:pt x="23531" y="11907"/>
                    <a:pt x="23531" y="11866"/>
                    <a:pt x="23531" y="11798"/>
                  </a:cubicBezTo>
                  <a:lnTo>
                    <a:pt x="23531" y="11785"/>
                  </a:lnTo>
                  <a:lnTo>
                    <a:pt x="23531" y="11758"/>
                  </a:lnTo>
                  <a:cubicBezTo>
                    <a:pt x="23531" y="11744"/>
                    <a:pt x="23531" y="11744"/>
                    <a:pt x="23518" y="11731"/>
                  </a:cubicBezTo>
                  <a:cubicBezTo>
                    <a:pt x="23504" y="11717"/>
                    <a:pt x="23491" y="11677"/>
                    <a:pt x="23450" y="11677"/>
                  </a:cubicBezTo>
                  <a:close/>
                  <a:moveTo>
                    <a:pt x="27631" y="12110"/>
                  </a:moveTo>
                  <a:lnTo>
                    <a:pt x="27617" y="12123"/>
                  </a:lnTo>
                  <a:cubicBezTo>
                    <a:pt x="27617" y="12123"/>
                    <a:pt x="27590" y="12137"/>
                    <a:pt x="27590" y="12150"/>
                  </a:cubicBezTo>
                  <a:cubicBezTo>
                    <a:pt x="27577" y="12164"/>
                    <a:pt x="27563" y="12164"/>
                    <a:pt x="27550" y="12164"/>
                  </a:cubicBezTo>
                  <a:cubicBezTo>
                    <a:pt x="27509" y="12164"/>
                    <a:pt x="27496" y="12177"/>
                    <a:pt x="27455" y="12204"/>
                  </a:cubicBezTo>
                  <a:lnTo>
                    <a:pt x="27442" y="12204"/>
                  </a:lnTo>
                  <a:cubicBezTo>
                    <a:pt x="27428" y="12204"/>
                    <a:pt x="27428" y="12218"/>
                    <a:pt x="27428" y="12231"/>
                  </a:cubicBezTo>
                  <a:cubicBezTo>
                    <a:pt x="27401" y="12231"/>
                    <a:pt x="27401" y="12245"/>
                    <a:pt x="27387" y="12272"/>
                  </a:cubicBezTo>
                  <a:cubicBezTo>
                    <a:pt x="27374" y="12285"/>
                    <a:pt x="27374" y="12299"/>
                    <a:pt x="27374" y="12299"/>
                  </a:cubicBezTo>
                  <a:cubicBezTo>
                    <a:pt x="27374" y="12313"/>
                    <a:pt x="27387" y="12340"/>
                    <a:pt x="27401" y="12353"/>
                  </a:cubicBezTo>
                  <a:cubicBezTo>
                    <a:pt x="27428" y="12367"/>
                    <a:pt x="27455" y="12407"/>
                    <a:pt x="27496" y="12407"/>
                  </a:cubicBezTo>
                  <a:cubicBezTo>
                    <a:pt x="27523" y="12407"/>
                    <a:pt x="27617" y="12313"/>
                    <a:pt x="27617" y="12204"/>
                  </a:cubicBezTo>
                  <a:cubicBezTo>
                    <a:pt x="27631" y="12150"/>
                    <a:pt x="27631" y="12110"/>
                    <a:pt x="27631" y="12110"/>
                  </a:cubicBezTo>
                  <a:close/>
                  <a:moveTo>
                    <a:pt x="26427" y="12272"/>
                  </a:moveTo>
                  <a:cubicBezTo>
                    <a:pt x="26413" y="12272"/>
                    <a:pt x="26386" y="12285"/>
                    <a:pt x="26386" y="12299"/>
                  </a:cubicBezTo>
                  <a:cubicBezTo>
                    <a:pt x="26386" y="12299"/>
                    <a:pt x="26373" y="12299"/>
                    <a:pt x="26373" y="12313"/>
                  </a:cubicBezTo>
                  <a:cubicBezTo>
                    <a:pt x="26359" y="12353"/>
                    <a:pt x="26359" y="12407"/>
                    <a:pt x="26359" y="12434"/>
                  </a:cubicBezTo>
                  <a:cubicBezTo>
                    <a:pt x="26367" y="12457"/>
                    <a:pt x="26382" y="12467"/>
                    <a:pt x="26399" y="12467"/>
                  </a:cubicBezTo>
                  <a:cubicBezTo>
                    <a:pt x="26413" y="12467"/>
                    <a:pt x="26428" y="12460"/>
                    <a:pt x="26440" y="12448"/>
                  </a:cubicBezTo>
                  <a:lnTo>
                    <a:pt x="26494" y="12448"/>
                  </a:lnTo>
                  <a:lnTo>
                    <a:pt x="26494" y="12475"/>
                  </a:lnTo>
                  <a:lnTo>
                    <a:pt x="26508" y="12475"/>
                  </a:lnTo>
                  <a:cubicBezTo>
                    <a:pt x="26535" y="12488"/>
                    <a:pt x="26549" y="12502"/>
                    <a:pt x="26562" y="12502"/>
                  </a:cubicBezTo>
                  <a:cubicBezTo>
                    <a:pt x="26576" y="12502"/>
                    <a:pt x="26576" y="12502"/>
                    <a:pt x="26603" y="12488"/>
                  </a:cubicBezTo>
                  <a:cubicBezTo>
                    <a:pt x="26616" y="12488"/>
                    <a:pt x="26616" y="12475"/>
                    <a:pt x="26630" y="12475"/>
                  </a:cubicBezTo>
                  <a:lnTo>
                    <a:pt x="26670" y="12475"/>
                  </a:lnTo>
                  <a:cubicBezTo>
                    <a:pt x="26697" y="12475"/>
                    <a:pt x="26711" y="12448"/>
                    <a:pt x="26711" y="12434"/>
                  </a:cubicBezTo>
                  <a:lnTo>
                    <a:pt x="26711" y="12353"/>
                  </a:lnTo>
                  <a:cubicBezTo>
                    <a:pt x="26752" y="12340"/>
                    <a:pt x="26738" y="12326"/>
                    <a:pt x="26711" y="12326"/>
                  </a:cubicBezTo>
                  <a:cubicBezTo>
                    <a:pt x="26697" y="12326"/>
                    <a:pt x="26697" y="12326"/>
                    <a:pt x="26684" y="12340"/>
                  </a:cubicBezTo>
                  <a:cubicBezTo>
                    <a:pt x="26684" y="12340"/>
                    <a:pt x="26670" y="12340"/>
                    <a:pt x="26670" y="12353"/>
                  </a:cubicBezTo>
                  <a:lnTo>
                    <a:pt x="26616" y="12353"/>
                  </a:lnTo>
                  <a:cubicBezTo>
                    <a:pt x="26603" y="12326"/>
                    <a:pt x="26576" y="12326"/>
                    <a:pt x="26549" y="12326"/>
                  </a:cubicBezTo>
                  <a:lnTo>
                    <a:pt x="26481" y="12326"/>
                  </a:lnTo>
                  <a:cubicBezTo>
                    <a:pt x="26454" y="12285"/>
                    <a:pt x="26440" y="12272"/>
                    <a:pt x="26427" y="12272"/>
                  </a:cubicBezTo>
                  <a:close/>
                  <a:moveTo>
                    <a:pt x="18836" y="12867"/>
                  </a:moveTo>
                  <a:cubicBezTo>
                    <a:pt x="18822" y="12867"/>
                    <a:pt x="18782" y="12881"/>
                    <a:pt x="18768" y="12881"/>
                  </a:cubicBezTo>
                  <a:cubicBezTo>
                    <a:pt x="18755" y="12881"/>
                    <a:pt x="18755" y="12881"/>
                    <a:pt x="18728" y="12894"/>
                  </a:cubicBezTo>
                  <a:lnTo>
                    <a:pt x="18714" y="12908"/>
                  </a:lnTo>
                  <a:lnTo>
                    <a:pt x="18714" y="12921"/>
                  </a:lnTo>
                  <a:cubicBezTo>
                    <a:pt x="18756" y="12953"/>
                    <a:pt x="18782" y="12984"/>
                    <a:pt x="18810" y="12984"/>
                  </a:cubicBezTo>
                  <a:cubicBezTo>
                    <a:pt x="18818" y="12984"/>
                    <a:pt x="18827" y="12982"/>
                    <a:pt x="18836" y="12976"/>
                  </a:cubicBezTo>
                  <a:cubicBezTo>
                    <a:pt x="18849" y="12976"/>
                    <a:pt x="18863" y="12962"/>
                    <a:pt x="18890" y="12948"/>
                  </a:cubicBezTo>
                  <a:cubicBezTo>
                    <a:pt x="18890" y="12948"/>
                    <a:pt x="18917" y="12908"/>
                    <a:pt x="18917" y="12894"/>
                  </a:cubicBezTo>
                  <a:cubicBezTo>
                    <a:pt x="18917" y="12881"/>
                    <a:pt x="18917" y="12881"/>
                    <a:pt x="18903" y="12881"/>
                  </a:cubicBezTo>
                  <a:cubicBezTo>
                    <a:pt x="18890" y="12867"/>
                    <a:pt x="18863" y="12867"/>
                    <a:pt x="18836" y="12867"/>
                  </a:cubicBezTo>
                  <a:close/>
                  <a:moveTo>
                    <a:pt x="24614" y="10242"/>
                  </a:moveTo>
                  <a:cubicBezTo>
                    <a:pt x="24627" y="10242"/>
                    <a:pt x="24654" y="10242"/>
                    <a:pt x="24668" y="10310"/>
                  </a:cubicBezTo>
                  <a:cubicBezTo>
                    <a:pt x="24668" y="10337"/>
                    <a:pt x="24681" y="10418"/>
                    <a:pt x="24749" y="10418"/>
                  </a:cubicBezTo>
                  <a:cubicBezTo>
                    <a:pt x="24789" y="10418"/>
                    <a:pt x="24803" y="10405"/>
                    <a:pt x="24817" y="10391"/>
                  </a:cubicBezTo>
                  <a:cubicBezTo>
                    <a:pt x="24817" y="10378"/>
                    <a:pt x="24830" y="10378"/>
                    <a:pt x="24830" y="10378"/>
                  </a:cubicBezTo>
                  <a:cubicBezTo>
                    <a:pt x="24857" y="10378"/>
                    <a:pt x="24871" y="10391"/>
                    <a:pt x="24884" y="10432"/>
                  </a:cubicBezTo>
                  <a:cubicBezTo>
                    <a:pt x="24884" y="10459"/>
                    <a:pt x="24898" y="10472"/>
                    <a:pt x="24925" y="10499"/>
                  </a:cubicBezTo>
                  <a:cubicBezTo>
                    <a:pt x="24925" y="10513"/>
                    <a:pt x="24938" y="10594"/>
                    <a:pt x="25006" y="10635"/>
                  </a:cubicBezTo>
                  <a:cubicBezTo>
                    <a:pt x="25006" y="10648"/>
                    <a:pt x="25006" y="10648"/>
                    <a:pt x="25020" y="10648"/>
                  </a:cubicBezTo>
                  <a:lnTo>
                    <a:pt x="25074" y="10702"/>
                  </a:lnTo>
                  <a:cubicBezTo>
                    <a:pt x="25168" y="10716"/>
                    <a:pt x="25236" y="10784"/>
                    <a:pt x="25331" y="10838"/>
                  </a:cubicBezTo>
                  <a:cubicBezTo>
                    <a:pt x="25358" y="10865"/>
                    <a:pt x="25412" y="10905"/>
                    <a:pt x="25466" y="10932"/>
                  </a:cubicBezTo>
                  <a:cubicBezTo>
                    <a:pt x="25480" y="10946"/>
                    <a:pt x="25480" y="10973"/>
                    <a:pt x="25493" y="10973"/>
                  </a:cubicBezTo>
                  <a:cubicBezTo>
                    <a:pt x="25561" y="11014"/>
                    <a:pt x="25601" y="11068"/>
                    <a:pt x="25615" y="11149"/>
                  </a:cubicBezTo>
                  <a:lnTo>
                    <a:pt x="25615" y="11217"/>
                  </a:lnTo>
                  <a:cubicBezTo>
                    <a:pt x="25615" y="11311"/>
                    <a:pt x="25628" y="11392"/>
                    <a:pt x="25710" y="11447"/>
                  </a:cubicBezTo>
                  <a:lnTo>
                    <a:pt x="25710" y="11474"/>
                  </a:lnTo>
                  <a:cubicBezTo>
                    <a:pt x="25737" y="11541"/>
                    <a:pt x="25750" y="11609"/>
                    <a:pt x="25818" y="11609"/>
                  </a:cubicBezTo>
                  <a:lnTo>
                    <a:pt x="25845" y="11609"/>
                  </a:lnTo>
                  <a:cubicBezTo>
                    <a:pt x="25845" y="11622"/>
                    <a:pt x="25845" y="11622"/>
                    <a:pt x="25886" y="11663"/>
                  </a:cubicBezTo>
                  <a:lnTo>
                    <a:pt x="25899" y="11677"/>
                  </a:lnTo>
                  <a:lnTo>
                    <a:pt x="25899" y="11731"/>
                  </a:lnTo>
                  <a:cubicBezTo>
                    <a:pt x="25899" y="11758"/>
                    <a:pt x="25899" y="11785"/>
                    <a:pt x="25886" y="11798"/>
                  </a:cubicBezTo>
                  <a:cubicBezTo>
                    <a:pt x="25872" y="11812"/>
                    <a:pt x="25872" y="11825"/>
                    <a:pt x="25872" y="11852"/>
                  </a:cubicBezTo>
                  <a:cubicBezTo>
                    <a:pt x="25872" y="11880"/>
                    <a:pt x="25913" y="11920"/>
                    <a:pt x="25940" y="11920"/>
                  </a:cubicBezTo>
                  <a:cubicBezTo>
                    <a:pt x="25953" y="11920"/>
                    <a:pt x="25967" y="11880"/>
                    <a:pt x="25967" y="11866"/>
                  </a:cubicBezTo>
                  <a:lnTo>
                    <a:pt x="25967" y="11880"/>
                  </a:lnTo>
                  <a:cubicBezTo>
                    <a:pt x="25967" y="11920"/>
                    <a:pt x="25967" y="11961"/>
                    <a:pt x="26007" y="11988"/>
                  </a:cubicBezTo>
                  <a:cubicBezTo>
                    <a:pt x="26007" y="12001"/>
                    <a:pt x="26007" y="12001"/>
                    <a:pt x="26021" y="12015"/>
                  </a:cubicBezTo>
                  <a:cubicBezTo>
                    <a:pt x="26021" y="12028"/>
                    <a:pt x="26034" y="12069"/>
                    <a:pt x="26034" y="12082"/>
                  </a:cubicBezTo>
                  <a:cubicBezTo>
                    <a:pt x="26034" y="12096"/>
                    <a:pt x="26034" y="12123"/>
                    <a:pt x="26048" y="12137"/>
                  </a:cubicBezTo>
                  <a:lnTo>
                    <a:pt x="26088" y="12164"/>
                  </a:lnTo>
                  <a:cubicBezTo>
                    <a:pt x="26116" y="12191"/>
                    <a:pt x="26143" y="12218"/>
                    <a:pt x="26170" y="12218"/>
                  </a:cubicBezTo>
                  <a:lnTo>
                    <a:pt x="26210" y="12191"/>
                  </a:lnTo>
                  <a:cubicBezTo>
                    <a:pt x="26237" y="12204"/>
                    <a:pt x="26251" y="12204"/>
                    <a:pt x="26278" y="12204"/>
                  </a:cubicBezTo>
                  <a:cubicBezTo>
                    <a:pt x="26291" y="12204"/>
                    <a:pt x="26291" y="12191"/>
                    <a:pt x="26291" y="12191"/>
                  </a:cubicBezTo>
                  <a:cubicBezTo>
                    <a:pt x="26291" y="12164"/>
                    <a:pt x="26291" y="12150"/>
                    <a:pt x="26278" y="12123"/>
                  </a:cubicBezTo>
                  <a:cubicBezTo>
                    <a:pt x="26278" y="12096"/>
                    <a:pt x="26251" y="12082"/>
                    <a:pt x="26251" y="12069"/>
                  </a:cubicBezTo>
                  <a:cubicBezTo>
                    <a:pt x="26251" y="12028"/>
                    <a:pt x="26278" y="12015"/>
                    <a:pt x="26278" y="11988"/>
                  </a:cubicBezTo>
                  <a:cubicBezTo>
                    <a:pt x="26278" y="11947"/>
                    <a:pt x="26291" y="11920"/>
                    <a:pt x="26278" y="11866"/>
                  </a:cubicBezTo>
                  <a:lnTo>
                    <a:pt x="26291" y="11866"/>
                  </a:lnTo>
                  <a:cubicBezTo>
                    <a:pt x="26305" y="11920"/>
                    <a:pt x="26305" y="11920"/>
                    <a:pt x="26319" y="11920"/>
                  </a:cubicBezTo>
                  <a:cubicBezTo>
                    <a:pt x="26346" y="11893"/>
                    <a:pt x="26359" y="11893"/>
                    <a:pt x="26359" y="11866"/>
                  </a:cubicBezTo>
                  <a:cubicBezTo>
                    <a:pt x="26359" y="11852"/>
                    <a:pt x="26373" y="11852"/>
                    <a:pt x="26373" y="11852"/>
                  </a:cubicBezTo>
                  <a:lnTo>
                    <a:pt x="26413" y="11852"/>
                  </a:lnTo>
                  <a:lnTo>
                    <a:pt x="26427" y="11866"/>
                  </a:lnTo>
                  <a:cubicBezTo>
                    <a:pt x="26440" y="11866"/>
                    <a:pt x="26440" y="11880"/>
                    <a:pt x="26454" y="11880"/>
                  </a:cubicBezTo>
                  <a:cubicBezTo>
                    <a:pt x="26454" y="11880"/>
                    <a:pt x="26481" y="11880"/>
                    <a:pt x="26481" y="11866"/>
                  </a:cubicBezTo>
                  <a:lnTo>
                    <a:pt x="26481" y="11812"/>
                  </a:lnTo>
                  <a:cubicBezTo>
                    <a:pt x="26481" y="11798"/>
                    <a:pt x="26454" y="11785"/>
                    <a:pt x="26440" y="11758"/>
                  </a:cubicBezTo>
                  <a:lnTo>
                    <a:pt x="26413" y="11731"/>
                  </a:lnTo>
                  <a:lnTo>
                    <a:pt x="26386" y="11717"/>
                  </a:lnTo>
                  <a:lnTo>
                    <a:pt x="26386" y="11690"/>
                  </a:lnTo>
                  <a:cubicBezTo>
                    <a:pt x="26386" y="11677"/>
                    <a:pt x="26386" y="11663"/>
                    <a:pt x="26373" y="11663"/>
                  </a:cubicBezTo>
                  <a:cubicBezTo>
                    <a:pt x="26373" y="11650"/>
                    <a:pt x="26359" y="11622"/>
                    <a:pt x="26359" y="11622"/>
                  </a:cubicBezTo>
                  <a:cubicBezTo>
                    <a:pt x="26359" y="11609"/>
                    <a:pt x="26359" y="11609"/>
                    <a:pt x="26346" y="11609"/>
                  </a:cubicBezTo>
                  <a:cubicBezTo>
                    <a:pt x="26319" y="11595"/>
                    <a:pt x="26319" y="11595"/>
                    <a:pt x="26305" y="11595"/>
                  </a:cubicBezTo>
                  <a:cubicBezTo>
                    <a:pt x="26305" y="11582"/>
                    <a:pt x="26291" y="11582"/>
                    <a:pt x="26278" y="11582"/>
                  </a:cubicBezTo>
                  <a:cubicBezTo>
                    <a:pt x="26251" y="11555"/>
                    <a:pt x="26237" y="11528"/>
                    <a:pt x="26224" y="11487"/>
                  </a:cubicBezTo>
                  <a:cubicBezTo>
                    <a:pt x="26210" y="11474"/>
                    <a:pt x="26183" y="11447"/>
                    <a:pt x="26170" y="11419"/>
                  </a:cubicBezTo>
                  <a:cubicBezTo>
                    <a:pt x="26170" y="11406"/>
                    <a:pt x="26170" y="11392"/>
                    <a:pt x="26156" y="11392"/>
                  </a:cubicBezTo>
                  <a:lnTo>
                    <a:pt x="26156" y="11352"/>
                  </a:lnTo>
                  <a:lnTo>
                    <a:pt x="26170" y="11379"/>
                  </a:lnTo>
                  <a:cubicBezTo>
                    <a:pt x="26210" y="11392"/>
                    <a:pt x="26237" y="11406"/>
                    <a:pt x="26251" y="11406"/>
                  </a:cubicBezTo>
                  <a:cubicBezTo>
                    <a:pt x="26291" y="11406"/>
                    <a:pt x="26305" y="11379"/>
                    <a:pt x="26319" y="11338"/>
                  </a:cubicBezTo>
                  <a:lnTo>
                    <a:pt x="26319" y="11284"/>
                  </a:lnTo>
                  <a:cubicBezTo>
                    <a:pt x="26319" y="11257"/>
                    <a:pt x="26305" y="11257"/>
                    <a:pt x="26291" y="11244"/>
                  </a:cubicBezTo>
                  <a:lnTo>
                    <a:pt x="26278" y="11217"/>
                  </a:lnTo>
                  <a:cubicBezTo>
                    <a:pt x="26278" y="11203"/>
                    <a:pt x="26291" y="11203"/>
                    <a:pt x="26291" y="11203"/>
                  </a:cubicBezTo>
                  <a:cubicBezTo>
                    <a:pt x="26291" y="11203"/>
                    <a:pt x="26305" y="11203"/>
                    <a:pt x="26305" y="11217"/>
                  </a:cubicBezTo>
                  <a:cubicBezTo>
                    <a:pt x="26305" y="11217"/>
                    <a:pt x="26319" y="11244"/>
                    <a:pt x="26346" y="11244"/>
                  </a:cubicBezTo>
                  <a:cubicBezTo>
                    <a:pt x="26359" y="11244"/>
                    <a:pt x="26359" y="11244"/>
                    <a:pt x="26359" y="11217"/>
                  </a:cubicBezTo>
                  <a:cubicBezTo>
                    <a:pt x="26373" y="11176"/>
                    <a:pt x="26373" y="11176"/>
                    <a:pt x="26386" y="11176"/>
                  </a:cubicBezTo>
                  <a:cubicBezTo>
                    <a:pt x="26386" y="11176"/>
                    <a:pt x="26413" y="11176"/>
                    <a:pt x="26427" y="11189"/>
                  </a:cubicBezTo>
                  <a:cubicBezTo>
                    <a:pt x="26440" y="11189"/>
                    <a:pt x="26454" y="11203"/>
                    <a:pt x="26481" y="11203"/>
                  </a:cubicBezTo>
                  <a:lnTo>
                    <a:pt x="26494" y="11203"/>
                  </a:lnTo>
                  <a:cubicBezTo>
                    <a:pt x="26508" y="11203"/>
                    <a:pt x="26508" y="11217"/>
                    <a:pt x="26508" y="11244"/>
                  </a:cubicBezTo>
                  <a:cubicBezTo>
                    <a:pt x="26508" y="11271"/>
                    <a:pt x="26521" y="11311"/>
                    <a:pt x="26521" y="11325"/>
                  </a:cubicBezTo>
                  <a:cubicBezTo>
                    <a:pt x="26521" y="11392"/>
                    <a:pt x="26549" y="11460"/>
                    <a:pt x="26508" y="11514"/>
                  </a:cubicBezTo>
                  <a:lnTo>
                    <a:pt x="26508" y="11528"/>
                  </a:lnTo>
                  <a:lnTo>
                    <a:pt x="26508" y="11541"/>
                  </a:lnTo>
                  <a:cubicBezTo>
                    <a:pt x="26549" y="11582"/>
                    <a:pt x="26562" y="11582"/>
                    <a:pt x="26589" y="11582"/>
                  </a:cubicBezTo>
                  <a:lnTo>
                    <a:pt x="26630" y="11582"/>
                  </a:lnTo>
                  <a:cubicBezTo>
                    <a:pt x="26630" y="11595"/>
                    <a:pt x="26616" y="11609"/>
                    <a:pt x="26589" y="11609"/>
                  </a:cubicBezTo>
                  <a:lnTo>
                    <a:pt x="26549" y="11609"/>
                  </a:lnTo>
                  <a:cubicBezTo>
                    <a:pt x="26521" y="11609"/>
                    <a:pt x="26521" y="11622"/>
                    <a:pt x="26521" y="11650"/>
                  </a:cubicBezTo>
                  <a:cubicBezTo>
                    <a:pt x="26521" y="11650"/>
                    <a:pt x="26549" y="11717"/>
                    <a:pt x="26562" y="11731"/>
                  </a:cubicBezTo>
                  <a:cubicBezTo>
                    <a:pt x="26562" y="11744"/>
                    <a:pt x="26576" y="11744"/>
                    <a:pt x="26576" y="11744"/>
                  </a:cubicBezTo>
                  <a:cubicBezTo>
                    <a:pt x="26581" y="11744"/>
                    <a:pt x="26587" y="11743"/>
                    <a:pt x="26592" y="11743"/>
                  </a:cubicBezTo>
                  <a:cubicBezTo>
                    <a:pt x="26688" y="11743"/>
                    <a:pt x="26727" y="11857"/>
                    <a:pt x="26765" y="11947"/>
                  </a:cubicBezTo>
                  <a:cubicBezTo>
                    <a:pt x="26765" y="11961"/>
                    <a:pt x="26779" y="11988"/>
                    <a:pt x="26779" y="12001"/>
                  </a:cubicBezTo>
                  <a:cubicBezTo>
                    <a:pt x="26819" y="12055"/>
                    <a:pt x="26819" y="12069"/>
                    <a:pt x="26846" y="12069"/>
                  </a:cubicBezTo>
                  <a:lnTo>
                    <a:pt x="26860" y="12069"/>
                  </a:lnTo>
                  <a:cubicBezTo>
                    <a:pt x="26846" y="12082"/>
                    <a:pt x="26846" y="12096"/>
                    <a:pt x="26846" y="12096"/>
                  </a:cubicBezTo>
                  <a:cubicBezTo>
                    <a:pt x="26833" y="12137"/>
                    <a:pt x="26846" y="12164"/>
                    <a:pt x="26846" y="12191"/>
                  </a:cubicBezTo>
                  <a:cubicBezTo>
                    <a:pt x="26846" y="12218"/>
                    <a:pt x="26860" y="12218"/>
                    <a:pt x="26887" y="12218"/>
                  </a:cubicBezTo>
                  <a:cubicBezTo>
                    <a:pt x="26900" y="12218"/>
                    <a:pt x="26914" y="12204"/>
                    <a:pt x="26914" y="12150"/>
                  </a:cubicBezTo>
                  <a:cubicBezTo>
                    <a:pt x="26914" y="12096"/>
                    <a:pt x="26914" y="12069"/>
                    <a:pt x="26927" y="12069"/>
                  </a:cubicBezTo>
                  <a:cubicBezTo>
                    <a:pt x="26954" y="12069"/>
                    <a:pt x="26968" y="12096"/>
                    <a:pt x="26995" y="12137"/>
                  </a:cubicBezTo>
                  <a:cubicBezTo>
                    <a:pt x="27036" y="12164"/>
                    <a:pt x="27049" y="12191"/>
                    <a:pt x="27090" y="12191"/>
                  </a:cubicBezTo>
                  <a:cubicBezTo>
                    <a:pt x="27130" y="12191"/>
                    <a:pt x="27171" y="12137"/>
                    <a:pt x="27171" y="12055"/>
                  </a:cubicBezTo>
                  <a:cubicBezTo>
                    <a:pt x="27171" y="12015"/>
                    <a:pt x="27185" y="12015"/>
                    <a:pt x="27185" y="12015"/>
                  </a:cubicBezTo>
                  <a:lnTo>
                    <a:pt x="27239" y="12015"/>
                  </a:lnTo>
                  <a:lnTo>
                    <a:pt x="27252" y="12028"/>
                  </a:lnTo>
                  <a:cubicBezTo>
                    <a:pt x="27306" y="12069"/>
                    <a:pt x="27333" y="12096"/>
                    <a:pt x="27374" y="12123"/>
                  </a:cubicBezTo>
                  <a:lnTo>
                    <a:pt x="27387" y="12123"/>
                  </a:lnTo>
                  <a:cubicBezTo>
                    <a:pt x="27401" y="12123"/>
                    <a:pt x="27428" y="12137"/>
                    <a:pt x="27455" y="12137"/>
                  </a:cubicBezTo>
                  <a:cubicBezTo>
                    <a:pt x="27496" y="12123"/>
                    <a:pt x="27509" y="12096"/>
                    <a:pt x="27536" y="12069"/>
                  </a:cubicBezTo>
                  <a:cubicBezTo>
                    <a:pt x="27563" y="12069"/>
                    <a:pt x="27563" y="12055"/>
                    <a:pt x="27577" y="12028"/>
                  </a:cubicBezTo>
                  <a:cubicBezTo>
                    <a:pt x="27590" y="12001"/>
                    <a:pt x="27590" y="11988"/>
                    <a:pt x="27604" y="11988"/>
                  </a:cubicBezTo>
                  <a:lnTo>
                    <a:pt x="27685" y="11988"/>
                  </a:lnTo>
                  <a:cubicBezTo>
                    <a:pt x="27699" y="11988"/>
                    <a:pt x="27712" y="11988"/>
                    <a:pt x="27712" y="12001"/>
                  </a:cubicBezTo>
                  <a:cubicBezTo>
                    <a:pt x="27726" y="12015"/>
                    <a:pt x="27726" y="12028"/>
                    <a:pt x="27726" y="12055"/>
                  </a:cubicBezTo>
                  <a:lnTo>
                    <a:pt x="27726" y="12096"/>
                  </a:lnTo>
                  <a:cubicBezTo>
                    <a:pt x="27766" y="12231"/>
                    <a:pt x="27766" y="12367"/>
                    <a:pt x="27645" y="12529"/>
                  </a:cubicBezTo>
                  <a:cubicBezTo>
                    <a:pt x="27631" y="12529"/>
                    <a:pt x="27631" y="12529"/>
                    <a:pt x="27631" y="12543"/>
                  </a:cubicBezTo>
                  <a:lnTo>
                    <a:pt x="27631" y="12570"/>
                  </a:lnTo>
                  <a:cubicBezTo>
                    <a:pt x="27590" y="12664"/>
                    <a:pt x="27590" y="12759"/>
                    <a:pt x="27604" y="12867"/>
                  </a:cubicBezTo>
                  <a:lnTo>
                    <a:pt x="27604" y="12908"/>
                  </a:lnTo>
                  <a:lnTo>
                    <a:pt x="27604" y="12962"/>
                  </a:lnTo>
                  <a:cubicBezTo>
                    <a:pt x="27577" y="13016"/>
                    <a:pt x="27536" y="13043"/>
                    <a:pt x="27509" y="13043"/>
                  </a:cubicBezTo>
                  <a:cubicBezTo>
                    <a:pt x="27500" y="13049"/>
                    <a:pt x="27491" y="13052"/>
                    <a:pt x="27483" y="13052"/>
                  </a:cubicBezTo>
                  <a:cubicBezTo>
                    <a:pt x="27455" y="13052"/>
                    <a:pt x="27429" y="13023"/>
                    <a:pt x="27387" y="13003"/>
                  </a:cubicBezTo>
                  <a:cubicBezTo>
                    <a:pt x="27360" y="12976"/>
                    <a:pt x="27333" y="12976"/>
                    <a:pt x="27306" y="12976"/>
                  </a:cubicBezTo>
                  <a:cubicBezTo>
                    <a:pt x="27252" y="13003"/>
                    <a:pt x="27239" y="13030"/>
                    <a:pt x="27198" y="13070"/>
                  </a:cubicBezTo>
                  <a:cubicBezTo>
                    <a:pt x="27185" y="13097"/>
                    <a:pt x="27157" y="13138"/>
                    <a:pt x="27090" y="13151"/>
                  </a:cubicBezTo>
                  <a:cubicBezTo>
                    <a:pt x="27073" y="13155"/>
                    <a:pt x="27056" y="13157"/>
                    <a:pt x="27039" y="13157"/>
                  </a:cubicBezTo>
                  <a:cubicBezTo>
                    <a:pt x="26988" y="13157"/>
                    <a:pt x="26938" y="13141"/>
                    <a:pt x="26887" y="13111"/>
                  </a:cubicBezTo>
                  <a:cubicBezTo>
                    <a:pt x="26846" y="13097"/>
                    <a:pt x="26792" y="13097"/>
                    <a:pt x="26765" y="13097"/>
                  </a:cubicBezTo>
                  <a:cubicBezTo>
                    <a:pt x="26711" y="13097"/>
                    <a:pt x="26643" y="13084"/>
                    <a:pt x="26576" y="13043"/>
                  </a:cubicBezTo>
                  <a:cubicBezTo>
                    <a:pt x="26508" y="13016"/>
                    <a:pt x="26454" y="13003"/>
                    <a:pt x="26386" y="13003"/>
                  </a:cubicBezTo>
                  <a:cubicBezTo>
                    <a:pt x="26373" y="13003"/>
                    <a:pt x="26359" y="13003"/>
                    <a:pt x="26359" y="12976"/>
                  </a:cubicBezTo>
                  <a:lnTo>
                    <a:pt x="26346" y="12962"/>
                  </a:lnTo>
                  <a:cubicBezTo>
                    <a:pt x="26301" y="12917"/>
                    <a:pt x="26256" y="12891"/>
                    <a:pt x="26203" y="12891"/>
                  </a:cubicBezTo>
                  <a:cubicBezTo>
                    <a:pt x="26192" y="12891"/>
                    <a:pt x="26181" y="12892"/>
                    <a:pt x="26170" y="12894"/>
                  </a:cubicBezTo>
                  <a:cubicBezTo>
                    <a:pt x="26116" y="12908"/>
                    <a:pt x="26075" y="12948"/>
                    <a:pt x="26034" y="13016"/>
                  </a:cubicBezTo>
                  <a:cubicBezTo>
                    <a:pt x="26021" y="13016"/>
                    <a:pt x="26021" y="13030"/>
                    <a:pt x="26021" y="13043"/>
                  </a:cubicBezTo>
                  <a:cubicBezTo>
                    <a:pt x="26007" y="13070"/>
                    <a:pt x="25980" y="13084"/>
                    <a:pt x="25980" y="13138"/>
                  </a:cubicBezTo>
                  <a:cubicBezTo>
                    <a:pt x="25980" y="13151"/>
                    <a:pt x="25967" y="13165"/>
                    <a:pt x="25967" y="13179"/>
                  </a:cubicBezTo>
                  <a:cubicBezTo>
                    <a:pt x="25967" y="13219"/>
                    <a:pt x="25967" y="13246"/>
                    <a:pt x="25980" y="13273"/>
                  </a:cubicBezTo>
                  <a:cubicBezTo>
                    <a:pt x="26034" y="13368"/>
                    <a:pt x="26007" y="13422"/>
                    <a:pt x="25953" y="13476"/>
                  </a:cubicBezTo>
                  <a:lnTo>
                    <a:pt x="25899" y="13476"/>
                  </a:lnTo>
                  <a:lnTo>
                    <a:pt x="25899" y="13449"/>
                  </a:lnTo>
                  <a:lnTo>
                    <a:pt x="25886" y="13449"/>
                  </a:lnTo>
                  <a:cubicBezTo>
                    <a:pt x="25872" y="13436"/>
                    <a:pt x="25845" y="13422"/>
                    <a:pt x="25818" y="13422"/>
                  </a:cubicBezTo>
                  <a:cubicBezTo>
                    <a:pt x="25764" y="13368"/>
                    <a:pt x="25710" y="13368"/>
                    <a:pt x="25669" y="13368"/>
                  </a:cubicBezTo>
                  <a:cubicBezTo>
                    <a:pt x="25601" y="13368"/>
                    <a:pt x="25547" y="13368"/>
                    <a:pt x="25480" y="13287"/>
                  </a:cubicBezTo>
                  <a:cubicBezTo>
                    <a:pt x="25480" y="13273"/>
                    <a:pt x="25466" y="13246"/>
                    <a:pt x="25439" y="13233"/>
                  </a:cubicBezTo>
                  <a:cubicBezTo>
                    <a:pt x="25439" y="13219"/>
                    <a:pt x="25425" y="13179"/>
                    <a:pt x="25398" y="13179"/>
                  </a:cubicBezTo>
                  <a:cubicBezTo>
                    <a:pt x="25314" y="13126"/>
                    <a:pt x="25247" y="13106"/>
                    <a:pt x="25158" y="13106"/>
                  </a:cubicBezTo>
                  <a:cubicBezTo>
                    <a:pt x="25132" y="13106"/>
                    <a:pt x="25104" y="13108"/>
                    <a:pt x="25074" y="13111"/>
                  </a:cubicBezTo>
                  <a:cubicBezTo>
                    <a:pt x="25042" y="13119"/>
                    <a:pt x="25011" y="13124"/>
                    <a:pt x="24980" y="13124"/>
                  </a:cubicBezTo>
                  <a:cubicBezTo>
                    <a:pt x="24906" y="13124"/>
                    <a:pt x="24838" y="13091"/>
                    <a:pt x="24789" y="12976"/>
                  </a:cubicBezTo>
                  <a:cubicBezTo>
                    <a:pt x="24789" y="12948"/>
                    <a:pt x="24762" y="12948"/>
                    <a:pt x="24749" y="12948"/>
                  </a:cubicBezTo>
                  <a:lnTo>
                    <a:pt x="24735" y="12948"/>
                  </a:lnTo>
                  <a:cubicBezTo>
                    <a:pt x="24735" y="12962"/>
                    <a:pt x="24722" y="12962"/>
                    <a:pt x="24695" y="12962"/>
                  </a:cubicBezTo>
                  <a:lnTo>
                    <a:pt x="24695" y="12881"/>
                  </a:lnTo>
                  <a:cubicBezTo>
                    <a:pt x="24722" y="12867"/>
                    <a:pt x="24722" y="12840"/>
                    <a:pt x="24735" y="12827"/>
                  </a:cubicBezTo>
                  <a:cubicBezTo>
                    <a:pt x="24789" y="12746"/>
                    <a:pt x="24830" y="12678"/>
                    <a:pt x="24735" y="12529"/>
                  </a:cubicBezTo>
                  <a:cubicBezTo>
                    <a:pt x="24695" y="12502"/>
                    <a:pt x="24681" y="12488"/>
                    <a:pt x="24681" y="12475"/>
                  </a:cubicBezTo>
                  <a:cubicBezTo>
                    <a:pt x="24681" y="12434"/>
                    <a:pt x="24681" y="12421"/>
                    <a:pt x="24695" y="12367"/>
                  </a:cubicBezTo>
                  <a:cubicBezTo>
                    <a:pt x="24722" y="12340"/>
                    <a:pt x="24735" y="12285"/>
                    <a:pt x="24695" y="12231"/>
                  </a:cubicBezTo>
                  <a:cubicBezTo>
                    <a:pt x="24695" y="12218"/>
                    <a:pt x="24681" y="12218"/>
                    <a:pt x="24681" y="12218"/>
                  </a:cubicBezTo>
                  <a:lnTo>
                    <a:pt x="24668" y="12218"/>
                  </a:lnTo>
                  <a:cubicBezTo>
                    <a:pt x="24654" y="12231"/>
                    <a:pt x="24654" y="12258"/>
                    <a:pt x="24627" y="12258"/>
                  </a:cubicBezTo>
                  <a:cubicBezTo>
                    <a:pt x="24614" y="12258"/>
                    <a:pt x="24600" y="12231"/>
                    <a:pt x="24587" y="12218"/>
                  </a:cubicBezTo>
                  <a:cubicBezTo>
                    <a:pt x="24559" y="12191"/>
                    <a:pt x="24532" y="12164"/>
                    <a:pt x="24478" y="12164"/>
                  </a:cubicBezTo>
                  <a:cubicBezTo>
                    <a:pt x="24451" y="12164"/>
                    <a:pt x="24411" y="12204"/>
                    <a:pt x="24397" y="12218"/>
                  </a:cubicBezTo>
                  <a:cubicBezTo>
                    <a:pt x="24357" y="12258"/>
                    <a:pt x="24329" y="12285"/>
                    <a:pt x="24221" y="12299"/>
                  </a:cubicBezTo>
                  <a:cubicBezTo>
                    <a:pt x="24194" y="12272"/>
                    <a:pt x="24154" y="12272"/>
                    <a:pt x="24113" y="12272"/>
                  </a:cubicBezTo>
                  <a:cubicBezTo>
                    <a:pt x="24072" y="12272"/>
                    <a:pt x="24045" y="12285"/>
                    <a:pt x="24005" y="12299"/>
                  </a:cubicBezTo>
                  <a:cubicBezTo>
                    <a:pt x="23910" y="12340"/>
                    <a:pt x="23856" y="12367"/>
                    <a:pt x="23802" y="12367"/>
                  </a:cubicBezTo>
                  <a:lnTo>
                    <a:pt x="23721" y="12367"/>
                  </a:lnTo>
                  <a:cubicBezTo>
                    <a:pt x="23504" y="12407"/>
                    <a:pt x="23315" y="12488"/>
                    <a:pt x="23139" y="12637"/>
                  </a:cubicBezTo>
                  <a:cubicBezTo>
                    <a:pt x="23125" y="12637"/>
                    <a:pt x="23125" y="12664"/>
                    <a:pt x="23125" y="12664"/>
                  </a:cubicBezTo>
                  <a:cubicBezTo>
                    <a:pt x="23098" y="12691"/>
                    <a:pt x="23098" y="12705"/>
                    <a:pt x="23044" y="12732"/>
                  </a:cubicBezTo>
                  <a:cubicBezTo>
                    <a:pt x="22990" y="12746"/>
                    <a:pt x="22963" y="12759"/>
                    <a:pt x="22936" y="12827"/>
                  </a:cubicBezTo>
                  <a:lnTo>
                    <a:pt x="22936" y="12840"/>
                  </a:lnTo>
                  <a:cubicBezTo>
                    <a:pt x="22936" y="12867"/>
                    <a:pt x="22936" y="12867"/>
                    <a:pt x="22922" y="12881"/>
                  </a:cubicBezTo>
                  <a:lnTo>
                    <a:pt x="22922" y="12894"/>
                  </a:lnTo>
                  <a:cubicBezTo>
                    <a:pt x="22895" y="12908"/>
                    <a:pt x="22855" y="12935"/>
                    <a:pt x="22800" y="12935"/>
                  </a:cubicBezTo>
                  <a:cubicBezTo>
                    <a:pt x="22773" y="12948"/>
                    <a:pt x="22719" y="12948"/>
                    <a:pt x="22665" y="12948"/>
                  </a:cubicBezTo>
                  <a:cubicBezTo>
                    <a:pt x="22625" y="12948"/>
                    <a:pt x="22584" y="12962"/>
                    <a:pt x="22530" y="12962"/>
                  </a:cubicBezTo>
                  <a:cubicBezTo>
                    <a:pt x="22503" y="12962"/>
                    <a:pt x="22489" y="12962"/>
                    <a:pt x="22449" y="12976"/>
                  </a:cubicBezTo>
                  <a:cubicBezTo>
                    <a:pt x="22435" y="12976"/>
                    <a:pt x="22422" y="12962"/>
                    <a:pt x="22394" y="12962"/>
                  </a:cubicBezTo>
                  <a:lnTo>
                    <a:pt x="22381" y="12948"/>
                  </a:lnTo>
                  <a:cubicBezTo>
                    <a:pt x="22367" y="12948"/>
                    <a:pt x="22367" y="12948"/>
                    <a:pt x="22354" y="12908"/>
                  </a:cubicBezTo>
                  <a:cubicBezTo>
                    <a:pt x="22354" y="12894"/>
                    <a:pt x="22354" y="12894"/>
                    <a:pt x="22327" y="12881"/>
                  </a:cubicBezTo>
                  <a:cubicBezTo>
                    <a:pt x="22313" y="12867"/>
                    <a:pt x="22313" y="12867"/>
                    <a:pt x="22327" y="12840"/>
                  </a:cubicBezTo>
                  <a:cubicBezTo>
                    <a:pt x="22327" y="12840"/>
                    <a:pt x="22354" y="12827"/>
                    <a:pt x="22354" y="12813"/>
                  </a:cubicBezTo>
                  <a:cubicBezTo>
                    <a:pt x="22367" y="12813"/>
                    <a:pt x="22381" y="12800"/>
                    <a:pt x="22381" y="12759"/>
                  </a:cubicBezTo>
                  <a:cubicBezTo>
                    <a:pt x="22394" y="12759"/>
                    <a:pt x="22394" y="12746"/>
                    <a:pt x="22394" y="12746"/>
                  </a:cubicBezTo>
                  <a:lnTo>
                    <a:pt x="22394" y="12732"/>
                  </a:lnTo>
                  <a:cubicBezTo>
                    <a:pt x="22462" y="12691"/>
                    <a:pt x="22570" y="12678"/>
                    <a:pt x="22706" y="12664"/>
                  </a:cubicBezTo>
                  <a:lnTo>
                    <a:pt x="22760" y="12664"/>
                  </a:lnTo>
                  <a:cubicBezTo>
                    <a:pt x="22787" y="12664"/>
                    <a:pt x="22800" y="12637"/>
                    <a:pt x="22800" y="12610"/>
                  </a:cubicBezTo>
                  <a:cubicBezTo>
                    <a:pt x="22827" y="12610"/>
                    <a:pt x="22841" y="12570"/>
                    <a:pt x="22827" y="12556"/>
                  </a:cubicBezTo>
                  <a:cubicBezTo>
                    <a:pt x="22841" y="12543"/>
                    <a:pt x="22841" y="12529"/>
                    <a:pt x="22855" y="12488"/>
                  </a:cubicBezTo>
                  <a:cubicBezTo>
                    <a:pt x="22963" y="12475"/>
                    <a:pt x="22990" y="12407"/>
                    <a:pt x="22990" y="12285"/>
                  </a:cubicBezTo>
                  <a:cubicBezTo>
                    <a:pt x="22990" y="12285"/>
                    <a:pt x="23003" y="12231"/>
                    <a:pt x="23030" y="12218"/>
                  </a:cubicBezTo>
                  <a:lnTo>
                    <a:pt x="23044" y="12204"/>
                  </a:lnTo>
                  <a:cubicBezTo>
                    <a:pt x="23058" y="12164"/>
                    <a:pt x="23098" y="12150"/>
                    <a:pt x="23071" y="12123"/>
                  </a:cubicBezTo>
                  <a:cubicBezTo>
                    <a:pt x="23071" y="12096"/>
                    <a:pt x="23058" y="12082"/>
                    <a:pt x="23030" y="12069"/>
                  </a:cubicBezTo>
                  <a:cubicBezTo>
                    <a:pt x="23003" y="12055"/>
                    <a:pt x="22990" y="12015"/>
                    <a:pt x="22990" y="11961"/>
                  </a:cubicBezTo>
                  <a:cubicBezTo>
                    <a:pt x="23003" y="11934"/>
                    <a:pt x="23030" y="11880"/>
                    <a:pt x="23030" y="11825"/>
                  </a:cubicBezTo>
                  <a:cubicBezTo>
                    <a:pt x="23058" y="11798"/>
                    <a:pt x="23071" y="11785"/>
                    <a:pt x="23058" y="11731"/>
                  </a:cubicBezTo>
                  <a:lnTo>
                    <a:pt x="23071" y="11717"/>
                  </a:lnTo>
                  <a:lnTo>
                    <a:pt x="23071" y="11677"/>
                  </a:lnTo>
                  <a:cubicBezTo>
                    <a:pt x="23098" y="11663"/>
                    <a:pt x="23112" y="11650"/>
                    <a:pt x="23112" y="11622"/>
                  </a:cubicBezTo>
                  <a:cubicBezTo>
                    <a:pt x="23125" y="11622"/>
                    <a:pt x="23139" y="11609"/>
                    <a:pt x="23139" y="11595"/>
                  </a:cubicBezTo>
                  <a:cubicBezTo>
                    <a:pt x="23193" y="11582"/>
                    <a:pt x="23233" y="11555"/>
                    <a:pt x="23247" y="11514"/>
                  </a:cubicBezTo>
                  <a:cubicBezTo>
                    <a:pt x="23247" y="11514"/>
                    <a:pt x="23260" y="11514"/>
                    <a:pt x="23260" y="11487"/>
                  </a:cubicBezTo>
                  <a:lnTo>
                    <a:pt x="23260" y="11474"/>
                  </a:lnTo>
                  <a:cubicBezTo>
                    <a:pt x="23301" y="11474"/>
                    <a:pt x="23315" y="11447"/>
                    <a:pt x="23328" y="11406"/>
                  </a:cubicBezTo>
                  <a:cubicBezTo>
                    <a:pt x="23342" y="11406"/>
                    <a:pt x="23369" y="11406"/>
                    <a:pt x="23369" y="11379"/>
                  </a:cubicBezTo>
                  <a:cubicBezTo>
                    <a:pt x="23409" y="11271"/>
                    <a:pt x="23382" y="11217"/>
                    <a:pt x="23369" y="11189"/>
                  </a:cubicBezTo>
                  <a:cubicBezTo>
                    <a:pt x="23328" y="11149"/>
                    <a:pt x="23315" y="11108"/>
                    <a:pt x="23328" y="11000"/>
                  </a:cubicBezTo>
                  <a:cubicBezTo>
                    <a:pt x="23369" y="10973"/>
                    <a:pt x="23409" y="10946"/>
                    <a:pt x="23450" y="10946"/>
                  </a:cubicBezTo>
                  <a:cubicBezTo>
                    <a:pt x="23459" y="10944"/>
                    <a:pt x="23469" y="10943"/>
                    <a:pt x="23478" y="10943"/>
                  </a:cubicBezTo>
                  <a:cubicBezTo>
                    <a:pt x="23536" y="10943"/>
                    <a:pt x="23593" y="10975"/>
                    <a:pt x="23639" y="10986"/>
                  </a:cubicBezTo>
                  <a:cubicBezTo>
                    <a:pt x="23666" y="10986"/>
                    <a:pt x="23707" y="11000"/>
                    <a:pt x="23721" y="11000"/>
                  </a:cubicBezTo>
                  <a:cubicBezTo>
                    <a:pt x="23748" y="11000"/>
                    <a:pt x="23775" y="10973"/>
                    <a:pt x="23775" y="10932"/>
                  </a:cubicBezTo>
                  <a:lnTo>
                    <a:pt x="23802" y="10905"/>
                  </a:lnTo>
                  <a:cubicBezTo>
                    <a:pt x="23842" y="10851"/>
                    <a:pt x="23842" y="10851"/>
                    <a:pt x="23856" y="10838"/>
                  </a:cubicBezTo>
                  <a:cubicBezTo>
                    <a:pt x="23869" y="10838"/>
                    <a:pt x="23869" y="10811"/>
                    <a:pt x="23869" y="10811"/>
                  </a:cubicBezTo>
                  <a:cubicBezTo>
                    <a:pt x="23869" y="10797"/>
                    <a:pt x="23883" y="10797"/>
                    <a:pt x="23883" y="10784"/>
                  </a:cubicBezTo>
                  <a:lnTo>
                    <a:pt x="23910" y="10784"/>
                  </a:lnTo>
                  <a:cubicBezTo>
                    <a:pt x="23937" y="10784"/>
                    <a:pt x="23978" y="10770"/>
                    <a:pt x="23991" y="10729"/>
                  </a:cubicBezTo>
                  <a:cubicBezTo>
                    <a:pt x="24005" y="10729"/>
                    <a:pt x="24005" y="10716"/>
                    <a:pt x="24005" y="10702"/>
                  </a:cubicBezTo>
                  <a:cubicBezTo>
                    <a:pt x="24018" y="10675"/>
                    <a:pt x="24045" y="10662"/>
                    <a:pt x="24072" y="10662"/>
                  </a:cubicBezTo>
                  <a:cubicBezTo>
                    <a:pt x="24079" y="10660"/>
                    <a:pt x="24086" y="10660"/>
                    <a:pt x="24094" y="10660"/>
                  </a:cubicBezTo>
                  <a:cubicBezTo>
                    <a:pt x="24156" y="10660"/>
                    <a:pt x="24225" y="10711"/>
                    <a:pt x="24262" y="10784"/>
                  </a:cubicBezTo>
                  <a:cubicBezTo>
                    <a:pt x="24262" y="10797"/>
                    <a:pt x="24275" y="10811"/>
                    <a:pt x="24275" y="10838"/>
                  </a:cubicBezTo>
                  <a:cubicBezTo>
                    <a:pt x="24289" y="10878"/>
                    <a:pt x="24316" y="10932"/>
                    <a:pt x="24357" y="10973"/>
                  </a:cubicBezTo>
                  <a:cubicBezTo>
                    <a:pt x="24357" y="11000"/>
                    <a:pt x="24384" y="11014"/>
                    <a:pt x="24411" y="11041"/>
                  </a:cubicBezTo>
                  <a:cubicBezTo>
                    <a:pt x="24451" y="11068"/>
                    <a:pt x="24478" y="11081"/>
                    <a:pt x="24519" y="11081"/>
                  </a:cubicBezTo>
                  <a:lnTo>
                    <a:pt x="24546" y="11081"/>
                  </a:lnTo>
                  <a:cubicBezTo>
                    <a:pt x="24559" y="11081"/>
                    <a:pt x="24559" y="11108"/>
                    <a:pt x="24559" y="11108"/>
                  </a:cubicBezTo>
                  <a:lnTo>
                    <a:pt x="24587" y="11108"/>
                  </a:lnTo>
                  <a:lnTo>
                    <a:pt x="24587" y="11122"/>
                  </a:lnTo>
                  <a:lnTo>
                    <a:pt x="24600" y="11122"/>
                  </a:lnTo>
                  <a:lnTo>
                    <a:pt x="24600" y="11135"/>
                  </a:lnTo>
                  <a:lnTo>
                    <a:pt x="24614" y="11135"/>
                  </a:lnTo>
                  <a:cubicBezTo>
                    <a:pt x="24627" y="11189"/>
                    <a:pt x="24668" y="11217"/>
                    <a:pt x="24695" y="11244"/>
                  </a:cubicBezTo>
                  <a:lnTo>
                    <a:pt x="24722" y="11257"/>
                  </a:lnTo>
                  <a:cubicBezTo>
                    <a:pt x="24749" y="11284"/>
                    <a:pt x="24789" y="11284"/>
                    <a:pt x="24817" y="11284"/>
                  </a:cubicBezTo>
                  <a:lnTo>
                    <a:pt x="24871" y="11284"/>
                  </a:lnTo>
                  <a:cubicBezTo>
                    <a:pt x="24871" y="11325"/>
                    <a:pt x="24884" y="11338"/>
                    <a:pt x="24898" y="11338"/>
                  </a:cubicBezTo>
                  <a:cubicBezTo>
                    <a:pt x="24925" y="11352"/>
                    <a:pt x="24925" y="11379"/>
                    <a:pt x="24938" y="11379"/>
                  </a:cubicBezTo>
                  <a:cubicBezTo>
                    <a:pt x="24965" y="11406"/>
                    <a:pt x="25006" y="11406"/>
                    <a:pt x="25020" y="11406"/>
                  </a:cubicBezTo>
                  <a:lnTo>
                    <a:pt x="25033" y="11406"/>
                  </a:lnTo>
                  <a:cubicBezTo>
                    <a:pt x="25060" y="11474"/>
                    <a:pt x="25074" y="11487"/>
                    <a:pt x="25087" y="11514"/>
                  </a:cubicBezTo>
                  <a:lnTo>
                    <a:pt x="25101" y="11528"/>
                  </a:lnTo>
                  <a:cubicBezTo>
                    <a:pt x="25128" y="11528"/>
                    <a:pt x="25128" y="11541"/>
                    <a:pt x="25141" y="11541"/>
                  </a:cubicBezTo>
                  <a:cubicBezTo>
                    <a:pt x="25209" y="11582"/>
                    <a:pt x="25263" y="11663"/>
                    <a:pt x="25263" y="11744"/>
                  </a:cubicBezTo>
                  <a:cubicBezTo>
                    <a:pt x="25263" y="11825"/>
                    <a:pt x="25222" y="11880"/>
                    <a:pt x="25155" y="11893"/>
                  </a:cubicBezTo>
                  <a:cubicBezTo>
                    <a:pt x="25141" y="11893"/>
                    <a:pt x="25128" y="11920"/>
                    <a:pt x="25101" y="11920"/>
                  </a:cubicBezTo>
                  <a:cubicBezTo>
                    <a:pt x="25074" y="11920"/>
                    <a:pt x="25060" y="11934"/>
                    <a:pt x="25020" y="11934"/>
                  </a:cubicBezTo>
                  <a:cubicBezTo>
                    <a:pt x="24992" y="11934"/>
                    <a:pt x="24952" y="11934"/>
                    <a:pt x="24925" y="11920"/>
                  </a:cubicBezTo>
                  <a:lnTo>
                    <a:pt x="24871" y="11920"/>
                  </a:lnTo>
                  <a:cubicBezTo>
                    <a:pt x="24817" y="11920"/>
                    <a:pt x="24803" y="11934"/>
                    <a:pt x="24803" y="11988"/>
                  </a:cubicBezTo>
                  <a:cubicBezTo>
                    <a:pt x="24789" y="12028"/>
                    <a:pt x="24803" y="12069"/>
                    <a:pt x="24817" y="12096"/>
                  </a:cubicBezTo>
                  <a:cubicBezTo>
                    <a:pt x="24830" y="12123"/>
                    <a:pt x="24857" y="12137"/>
                    <a:pt x="24884" y="12137"/>
                  </a:cubicBezTo>
                  <a:cubicBezTo>
                    <a:pt x="24992" y="12191"/>
                    <a:pt x="25033" y="12204"/>
                    <a:pt x="25128" y="12258"/>
                  </a:cubicBezTo>
                  <a:cubicBezTo>
                    <a:pt x="25141" y="12258"/>
                    <a:pt x="25141" y="12258"/>
                    <a:pt x="25155" y="12272"/>
                  </a:cubicBezTo>
                  <a:lnTo>
                    <a:pt x="25236" y="12272"/>
                  </a:lnTo>
                  <a:cubicBezTo>
                    <a:pt x="25263" y="12272"/>
                    <a:pt x="25277" y="12272"/>
                    <a:pt x="25277" y="12258"/>
                  </a:cubicBezTo>
                  <a:cubicBezTo>
                    <a:pt x="25290" y="12218"/>
                    <a:pt x="25277" y="12164"/>
                    <a:pt x="25263" y="12082"/>
                  </a:cubicBezTo>
                  <a:lnTo>
                    <a:pt x="25263" y="12055"/>
                  </a:lnTo>
                  <a:cubicBezTo>
                    <a:pt x="25277" y="12028"/>
                    <a:pt x="25277" y="12015"/>
                    <a:pt x="25277" y="12001"/>
                  </a:cubicBezTo>
                  <a:lnTo>
                    <a:pt x="25304" y="12001"/>
                  </a:lnTo>
                  <a:cubicBezTo>
                    <a:pt x="25344" y="12001"/>
                    <a:pt x="25358" y="12001"/>
                    <a:pt x="25371" y="11961"/>
                  </a:cubicBezTo>
                  <a:cubicBezTo>
                    <a:pt x="25398" y="11934"/>
                    <a:pt x="25412" y="11880"/>
                    <a:pt x="25412" y="11825"/>
                  </a:cubicBezTo>
                  <a:cubicBezTo>
                    <a:pt x="25412" y="11785"/>
                    <a:pt x="25425" y="11731"/>
                    <a:pt x="25439" y="11690"/>
                  </a:cubicBezTo>
                  <a:cubicBezTo>
                    <a:pt x="25439" y="11690"/>
                    <a:pt x="25466" y="11663"/>
                    <a:pt x="25439" y="11622"/>
                  </a:cubicBezTo>
                  <a:cubicBezTo>
                    <a:pt x="25439" y="11609"/>
                    <a:pt x="25425" y="11595"/>
                    <a:pt x="25412" y="11568"/>
                  </a:cubicBezTo>
                  <a:cubicBezTo>
                    <a:pt x="25398" y="11541"/>
                    <a:pt x="25371" y="11528"/>
                    <a:pt x="25358" y="11528"/>
                  </a:cubicBezTo>
                  <a:cubicBezTo>
                    <a:pt x="25344" y="11487"/>
                    <a:pt x="25344" y="11433"/>
                    <a:pt x="25358" y="11406"/>
                  </a:cubicBezTo>
                  <a:cubicBezTo>
                    <a:pt x="25398" y="11406"/>
                    <a:pt x="25398" y="11419"/>
                    <a:pt x="25425" y="11419"/>
                  </a:cubicBezTo>
                  <a:lnTo>
                    <a:pt x="25439" y="11433"/>
                  </a:lnTo>
                  <a:lnTo>
                    <a:pt x="25493" y="11487"/>
                  </a:lnTo>
                  <a:lnTo>
                    <a:pt x="25507" y="11501"/>
                  </a:lnTo>
                  <a:cubicBezTo>
                    <a:pt x="25534" y="11528"/>
                    <a:pt x="25547" y="11541"/>
                    <a:pt x="25561" y="11541"/>
                  </a:cubicBezTo>
                  <a:cubicBezTo>
                    <a:pt x="25574" y="11541"/>
                    <a:pt x="25601" y="11501"/>
                    <a:pt x="25601" y="11474"/>
                  </a:cubicBezTo>
                  <a:cubicBezTo>
                    <a:pt x="25601" y="11433"/>
                    <a:pt x="25561" y="11406"/>
                    <a:pt x="25534" y="11365"/>
                  </a:cubicBezTo>
                  <a:lnTo>
                    <a:pt x="25507" y="11352"/>
                  </a:lnTo>
                  <a:cubicBezTo>
                    <a:pt x="25480" y="11271"/>
                    <a:pt x="25412" y="11230"/>
                    <a:pt x="25358" y="11217"/>
                  </a:cubicBezTo>
                  <a:cubicBezTo>
                    <a:pt x="25344" y="11203"/>
                    <a:pt x="25304" y="11203"/>
                    <a:pt x="25290" y="11189"/>
                  </a:cubicBezTo>
                  <a:cubicBezTo>
                    <a:pt x="25277" y="11189"/>
                    <a:pt x="25277" y="11162"/>
                    <a:pt x="25263" y="11162"/>
                  </a:cubicBezTo>
                  <a:cubicBezTo>
                    <a:pt x="25222" y="11149"/>
                    <a:pt x="25209" y="11149"/>
                    <a:pt x="25209" y="11081"/>
                  </a:cubicBezTo>
                  <a:cubicBezTo>
                    <a:pt x="25209" y="11068"/>
                    <a:pt x="25209" y="11054"/>
                    <a:pt x="25195" y="11027"/>
                  </a:cubicBezTo>
                  <a:cubicBezTo>
                    <a:pt x="25195" y="11014"/>
                    <a:pt x="25168" y="11014"/>
                    <a:pt x="25155" y="11014"/>
                  </a:cubicBezTo>
                  <a:lnTo>
                    <a:pt x="25141" y="11014"/>
                  </a:lnTo>
                  <a:cubicBezTo>
                    <a:pt x="25128" y="11027"/>
                    <a:pt x="25101" y="11027"/>
                    <a:pt x="25087" y="11027"/>
                  </a:cubicBezTo>
                  <a:cubicBezTo>
                    <a:pt x="25075" y="11033"/>
                    <a:pt x="25063" y="11036"/>
                    <a:pt x="25051" y="11036"/>
                  </a:cubicBezTo>
                  <a:cubicBezTo>
                    <a:pt x="25014" y="11036"/>
                    <a:pt x="24983" y="11007"/>
                    <a:pt x="24952" y="10986"/>
                  </a:cubicBezTo>
                  <a:cubicBezTo>
                    <a:pt x="24952" y="10959"/>
                    <a:pt x="24938" y="10946"/>
                    <a:pt x="24925" y="10946"/>
                  </a:cubicBezTo>
                  <a:cubicBezTo>
                    <a:pt x="24925" y="10919"/>
                    <a:pt x="24898" y="10892"/>
                    <a:pt x="24884" y="10892"/>
                  </a:cubicBezTo>
                  <a:cubicBezTo>
                    <a:pt x="24884" y="10878"/>
                    <a:pt x="24871" y="10865"/>
                    <a:pt x="24871" y="10851"/>
                  </a:cubicBezTo>
                  <a:cubicBezTo>
                    <a:pt x="24857" y="10784"/>
                    <a:pt x="24817" y="10716"/>
                    <a:pt x="24749" y="10662"/>
                  </a:cubicBezTo>
                  <a:cubicBezTo>
                    <a:pt x="24735" y="10648"/>
                    <a:pt x="24722" y="10621"/>
                    <a:pt x="24695" y="10621"/>
                  </a:cubicBezTo>
                  <a:cubicBezTo>
                    <a:pt x="24695" y="10608"/>
                    <a:pt x="24668" y="10594"/>
                    <a:pt x="24654" y="10594"/>
                  </a:cubicBezTo>
                  <a:cubicBezTo>
                    <a:pt x="24559" y="10486"/>
                    <a:pt x="24587" y="10459"/>
                    <a:pt x="24587" y="10418"/>
                  </a:cubicBezTo>
                  <a:cubicBezTo>
                    <a:pt x="24587" y="10405"/>
                    <a:pt x="24600" y="10391"/>
                    <a:pt x="24587" y="10378"/>
                  </a:cubicBezTo>
                  <a:cubicBezTo>
                    <a:pt x="24559" y="10378"/>
                    <a:pt x="24559" y="10351"/>
                    <a:pt x="24546" y="10351"/>
                  </a:cubicBezTo>
                  <a:cubicBezTo>
                    <a:pt x="24532" y="10323"/>
                    <a:pt x="24546" y="10310"/>
                    <a:pt x="24559" y="10269"/>
                  </a:cubicBezTo>
                  <a:cubicBezTo>
                    <a:pt x="24559" y="10269"/>
                    <a:pt x="24587" y="10269"/>
                    <a:pt x="24587" y="10256"/>
                  </a:cubicBezTo>
                  <a:lnTo>
                    <a:pt x="24587" y="10242"/>
                  </a:lnTo>
                  <a:close/>
                  <a:moveTo>
                    <a:pt x="731" y="13422"/>
                  </a:moveTo>
                  <a:lnTo>
                    <a:pt x="718" y="13436"/>
                  </a:lnTo>
                  <a:lnTo>
                    <a:pt x="677" y="13463"/>
                  </a:lnTo>
                  <a:cubicBezTo>
                    <a:pt x="664" y="13490"/>
                    <a:pt x="664" y="13490"/>
                    <a:pt x="650" y="13490"/>
                  </a:cubicBezTo>
                  <a:cubicBezTo>
                    <a:pt x="636" y="13490"/>
                    <a:pt x="609" y="13490"/>
                    <a:pt x="596" y="13503"/>
                  </a:cubicBezTo>
                  <a:cubicBezTo>
                    <a:pt x="569" y="13517"/>
                    <a:pt x="555" y="13557"/>
                    <a:pt x="555" y="13571"/>
                  </a:cubicBezTo>
                  <a:cubicBezTo>
                    <a:pt x="528" y="13598"/>
                    <a:pt x="555" y="13625"/>
                    <a:pt x="555" y="13652"/>
                  </a:cubicBezTo>
                  <a:cubicBezTo>
                    <a:pt x="569" y="13693"/>
                    <a:pt x="582" y="13706"/>
                    <a:pt x="596" y="13733"/>
                  </a:cubicBezTo>
                  <a:cubicBezTo>
                    <a:pt x="623" y="13774"/>
                    <a:pt x="636" y="13787"/>
                    <a:pt x="650" y="13842"/>
                  </a:cubicBezTo>
                  <a:cubicBezTo>
                    <a:pt x="696" y="13981"/>
                    <a:pt x="783" y="13991"/>
                    <a:pt x="806" y="13991"/>
                  </a:cubicBezTo>
                  <a:cubicBezTo>
                    <a:pt x="810" y="13991"/>
                    <a:pt x="812" y="13990"/>
                    <a:pt x="812" y="13990"/>
                  </a:cubicBezTo>
                  <a:cubicBezTo>
                    <a:pt x="812" y="13990"/>
                    <a:pt x="839" y="13990"/>
                    <a:pt x="839" y="13977"/>
                  </a:cubicBezTo>
                  <a:lnTo>
                    <a:pt x="839" y="13963"/>
                  </a:lnTo>
                  <a:cubicBezTo>
                    <a:pt x="772" y="13828"/>
                    <a:pt x="772" y="13652"/>
                    <a:pt x="772" y="13476"/>
                  </a:cubicBezTo>
                  <a:cubicBezTo>
                    <a:pt x="772" y="13449"/>
                    <a:pt x="772" y="13422"/>
                    <a:pt x="758" y="13422"/>
                  </a:cubicBezTo>
                  <a:close/>
                  <a:moveTo>
                    <a:pt x="20825" y="14775"/>
                  </a:moveTo>
                  <a:cubicBezTo>
                    <a:pt x="20811" y="14789"/>
                    <a:pt x="20811" y="14789"/>
                    <a:pt x="20798" y="14789"/>
                  </a:cubicBezTo>
                  <a:cubicBezTo>
                    <a:pt x="20757" y="14802"/>
                    <a:pt x="20730" y="14816"/>
                    <a:pt x="20730" y="14897"/>
                  </a:cubicBezTo>
                  <a:cubicBezTo>
                    <a:pt x="20730" y="14910"/>
                    <a:pt x="20744" y="14924"/>
                    <a:pt x="20744" y="14938"/>
                  </a:cubicBezTo>
                  <a:cubicBezTo>
                    <a:pt x="20757" y="14965"/>
                    <a:pt x="20798" y="14965"/>
                    <a:pt x="20811" y="14965"/>
                  </a:cubicBezTo>
                  <a:cubicBezTo>
                    <a:pt x="20879" y="14938"/>
                    <a:pt x="20879" y="14897"/>
                    <a:pt x="20893" y="14843"/>
                  </a:cubicBezTo>
                  <a:lnTo>
                    <a:pt x="20893" y="14829"/>
                  </a:lnTo>
                  <a:cubicBezTo>
                    <a:pt x="20893" y="14802"/>
                    <a:pt x="20893" y="14789"/>
                    <a:pt x="20879" y="14789"/>
                  </a:cubicBezTo>
                  <a:cubicBezTo>
                    <a:pt x="20879" y="14775"/>
                    <a:pt x="20865" y="14775"/>
                    <a:pt x="20852" y="14775"/>
                  </a:cubicBezTo>
                  <a:close/>
                  <a:moveTo>
                    <a:pt x="20960" y="14843"/>
                  </a:moveTo>
                  <a:cubicBezTo>
                    <a:pt x="20933" y="14856"/>
                    <a:pt x="20933" y="14897"/>
                    <a:pt x="20933" y="14924"/>
                  </a:cubicBezTo>
                  <a:lnTo>
                    <a:pt x="20933" y="14938"/>
                  </a:lnTo>
                  <a:cubicBezTo>
                    <a:pt x="20933" y="14965"/>
                    <a:pt x="20933" y="14978"/>
                    <a:pt x="20947" y="14992"/>
                  </a:cubicBezTo>
                  <a:cubicBezTo>
                    <a:pt x="20947" y="15005"/>
                    <a:pt x="20960" y="15005"/>
                    <a:pt x="20987" y="15005"/>
                  </a:cubicBezTo>
                  <a:cubicBezTo>
                    <a:pt x="21028" y="14992"/>
                    <a:pt x="21055" y="14938"/>
                    <a:pt x="21055" y="14910"/>
                  </a:cubicBezTo>
                  <a:lnTo>
                    <a:pt x="21055" y="14870"/>
                  </a:lnTo>
                  <a:cubicBezTo>
                    <a:pt x="21028" y="14856"/>
                    <a:pt x="21001" y="14843"/>
                    <a:pt x="20987" y="14843"/>
                  </a:cubicBezTo>
                  <a:close/>
                  <a:moveTo>
                    <a:pt x="27969" y="13693"/>
                  </a:moveTo>
                  <a:cubicBezTo>
                    <a:pt x="27983" y="13693"/>
                    <a:pt x="27983" y="13693"/>
                    <a:pt x="27996" y="13706"/>
                  </a:cubicBezTo>
                  <a:cubicBezTo>
                    <a:pt x="27996" y="13720"/>
                    <a:pt x="28010" y="13760"/>
                    <a:pt x="28037" y="13774"/>
                  </a:cubicBezTo>
                  <a:cubicBezTo>
                    <a:pt x="28050" y="13774"/>
                    <a:pt x="28050" y="13787"/>
                    <a:pt x="28050" y="13787"/>
                  </a:cubicBezTo>
                  <a:lnTo>
                    <a:pt x="28050" y="13814"/>
                  </a:lnTo>
                  <a:cubicBezTo>
                    <a:pt x="28050" y="13828"/>
                    <a:pt x="28064" y="13828"/>
                    <a:pt x="28064" y="13828"/>
                  </a:cubicBezTo>
                  <a:cubicBezTo>
                    <a:pt x="28064" y="13855"/>
                    <a:pt x="28064" y="13882"/>
                    <a:pt x="28078" y="13882"/>
                  </a:cubicBezTo>
                  <a:cubicBezTo>
                    <a:pt x="28105" y="13909"/>
                    <a:pt x="28118" y="13950"/>
                    <a:pt x="28145" y="13977"/>
                  </a:cubicBezTo>
                  <a:cubicBezTo>
                    <a:pt x="28145" y="14017"/>
                    <a:pt x="28172" y="14031"/>
                    <a:pt x="28186" y="14045"/>
                  </a:cubicBezTo>
                  <a:cubicBezTo>
                    <a:pt x="28199" y="14058"/>
                    <a:pt x="28199" y="14099"/>
                    <a:pt x="28213" y="14126"/>
                  </a:cubicBezTo>
                  <a:cubicBezTo>
                    <a:pt x="28253" y="14220"/>
                    <a:pt x="28281" y="14315"/>
                    <a:pt x="28375" y="14329"/>
                  </a:cubicBezTo>
                  <a:lnTo>
                    <a:pt x="28389" y="14356"/>
                  </a:lnTo>
                  <a:cubicBezTo>
                    <a:pt x="28389" y="14356"/>
                    <a:pt x="28389" y="14369"/>
                    <a:pt x="28402" y="14383"/>
                  </a:cubicBezTo>
                  <a:cubicBezTo>
                    <a:pt x="28402" y="14396"/>
                    <a:pt x="28416" y="14423"/>
                    <a:pt x="28416" y="14437"/>
                  </a:cubicBezTo>
                  <a:cubicBezTo>
                    <a:pt x="28456" y="14518"/>
                    <a:pt x="28483" y="14599"/>
                    <a:pt x="28511" y="14708"/>
                  </a:cubicBezTo>
                  <a:cubicBezTo>
                    <a:pt x="28511" y="14775"/>
                    <a:pt x="28524" y="14829"/>
                    <a:pt x="28551" y="14856"/>
                  </a:cubicBezTo>
                  <a:cubicBezTo>
                    <a:pt x="28551" y="14910"/>
                    <a:pt x="28578" y="14910"/>
                    <a:pt x="28592" y="14910"/>
                  </a:cubicBezTo>
                  <a:cubicBezTo>
                    <a:pt x="28605" y="14924"/>
                    <a:pt x="28619" y="14938"/>
                    <a:pt x="28646" y="14938"/>
                  </a:cubicBezTo>
                  <a:cubicBezTo>
                    <a:pt x="28673" y="14992"/>
                    <a:pt x="28714" y="15046"/>
                    <a:pt x="28741" y="15113"/>
                  </a:cubicBezTo>
                  <a:lnTo>
                    <a:pt x="28795" y="15208"/>
                  </a:lnTo>
                  <a:cubicBezTo>
                    <a:pt x="28795" y="15249"/>
                    <a:pt x="28795" y="15262"/>
                    <a:pt x="28808" y="15262"/>
                  </a:cubicBezTo>
                  <a:lnTo>
                    <a:pt x="28822" y="15276"/>
                  </a:lnTo>
                  <a:cubicBezTo>
                    <a:pt x="28822" y="15303"/>
                    <a:pt x="28849" y="15303"/>
                    <a:pt x="28849" y="15303"/>
                  </a:cubicBezTo>
                  <a:cubicBezTo>
                    <a:pt x="28944" y="15452"/>
                    <a:pt x="28971" y="15546"/>
                    <a:pt x="28971" y="15614"/>
                  </a:cubicBezTo>
                  <a:cubicBezTo>
                    <a:pt x="28971" y="15668"/>
                    <a:pt x="28971" y="15709"/>
                    <a:pt x="28998" y="15722"/>
                  </a:cubicBezTo>
                  <a:cubicBezTo>
                    <a:pt x="28998" y="15736"/>
                    <a:pt x="29011" y="15776"/>
                    <a:pt x="29011" y="15790"/>
                  </a:cubicBezTo>
                  <a:lnTo>
                    <a:pt x="29065" y="15993"/>
                  </a:lnTo>
                  <a:lnTo>
                    <a:pt x="29065" y="16020"/>
                  </a:lnTo>
                  <a:cubicBezTo>
                    <a:pt x="29065" y="16020"/>
                    <a:pt x="29052" y="16020"/>
                    <a:pt x="29079" y="16074"/>
                  </a:cubicBezTo>
                  <a:cubicBezTo>
                    <a:pt x="29065" y="16047"/>
                    <a:pt x="29038" y="16007"/>
                    <a:pt x="29011" y="15979"/>
                  </a:cubicBezTo>
                  <a:cubicBezTo>
                    <a:pt x="28957" y="15885"/>
                    <a:pt x="28916" y="15817"/>
                    <a:pt x="28822" y="15804"/>
                  </a:cubicBezTo>
                  <a:cubicBezTo>
                    <a:pt x="28754" y="15790"/>
                    <a:pt x="28714" y="15722"/>
                    <a:pt x="28673" y="15546"/>
                  </a:cubicBezTo>
                  <a:cubicBezTo>
                    <a:pt x="28659" y="15479"/>
                    <a:pt x="28646" y="15411"/>
                    <a:pt x="28605" y="15384"/>
                  </a:cubicBezTo>
                  <a:lnTo>
                    <a:pt x="28605" y="15371"/>
                  </a:lnTo>
                  <a:cubicBezTo>
                    <a:pt x="28592" y="15343"/>
                    <a:pt x="28592" y="15316"/>
                    <a:pt x="28578" y="15316"/>
                  </a:cubicBezTo>
                  <a:cubicBezTo>
                    <a:pt x="28551" y="15303"/>
                    <a:pt x="28538" y="15303"/>
                    <a:pt x="28538" y="15303"/>
                  </a:cubicBezTo>
                  <a:cubicBezTo>
                    <a:pt x="28538" y="15262"/>
                    <a:pt x="28524" y="15262"/>
                    <a:pt x="28511" y="15262"/>
                  </a:cubicBezTo>
                  <a:cubicBezTo>
                    <a:pt x="28511" y="15249"/>
                    <a:pt x="28483" y="15249"/>
                    <a:pt x="28483" y="15249"/>
                  </a:cubicBezTo>
                  <a:cubicBezTo>
                    <a:pt x="28456" y="15195"/>
                    <a:pt x="28456" y="15127"/>
                    <a:pt x="28443" y="15059"/>
                  </a:cubicBezTo>
                  <a:cubicBezTo>
                    <a:pt x="28416" y="15005"/>
                    <a:pt x="28416" y="14978"/>
                    <a:pt x="28402" y="14924"/>
                  </a:cubicBezTo>
                  <a:cubicBezTo>
                    <a:pt x="28402" y="14910"/>
                    <a:pt x="28389" y="14897"/>
                    <a:pt x="28389" y="14870"/>
                  </a:cubicBezTo>
                  <a:cubicBezTo>
                    <a:pt x="28375" y="14789"/>
                    <a:pt x="28348" y="14708"/>
                    <a:pt x="28281" y="14667"/>
                  </a:cubicBezTo>
                  <a:lnTo>
                    <a:pt x="28281" y="14653"/>
                  </a:lnTo>
                  <a:cubicBezTo>
                    <a:pt x="28281" y="14640"/>
                    <a:pt x="28267" y="14640"/>
                    <a:pt x="28267" y="14640"/>
                  </a:cubicBezTo>
                  <a:cubicBezTo>
                    <a:pt x="28267" y="14626"/>
                    <a:pt x="28267" y="14626"/>
                    <a:pt x="28253" y="14599"/>
                  </a:cubicBezTo>
                  <a:cubicBezTo>
                    <a:pt x="28213" y="14559"/>
                    <a:pt x="28172" y="14518"/>
                    <a:pt x="28199" y="14423"/>
                  </a:cubicBezTo>
                  <a:cubicBezTo>
                    <a:pt x="28199" y="14396"/>
                    <a:pt x="28199" y="14396"/>
                    <a:pt x="28145" y="14356"/>
                  </a:cubicBezTo>
                  <a:lnTo>
                    <a:pt x="28118" y="14315"/>
                  </a:lnTo>
                  <a:cubicBezTo>
                    <a:pt x="28105" y="14288"/>
                    <a:pt x="28105" y="14261"/>
                    <a:pt x="28078" y="14247"/>
                  </a:cubicBezTo>
                  <a:cubicBezTo>
                    <a:pt x="28050" y="14180"/>
                    <a:pt x="28050" y="14180"/>
                    <a:pt x="28037" y="14166"/>
                  </a:cubicBezTo>
                  <a:cubicBezTo>
                    <a:pt x="28010" y="14166"/>
                    <a:pt x="28010" y="14153"/>
                    <a:pt x="28010" y="14153"/>
                  </a:cubicBezTo>
                  <a:cubicBezTo>
                    <a:pt x="27996" y="14153"/>
                    <a:pt x="27996" y="14153"/>
                    <a:pt x="27996" y="14126"/>
                  </a:cubicBezTo>
                  <a:cubicBezTo>
                    <a:pt x="27996" y="14099"/>
                    <a:pt x="27996" y="14099"/>
                    <a:pt x="27983" y="14085"/>
                  </a:cubicBezTo>
                  <a:cubicBezTo>
                    <a:pt x="27969" y="14085"/>
                    <a:pt x="27969" y="14058"/>
                    <a:pt x="27969" y="14058"/>
                  </a:cubicBezTo>
                  <a:cubicBezTo>
                    <a:pt x="27969" y="14031"/>
                    <a:pt x="27969" y="14031"/>
                    <a:pt x="27942" y="14017"/>
                  </a:cubicBezTo>
                  <a:cubicBezTo>
                    <a:pt x="27942" y="13977"/>
                    <a:pt x="27942" y="13977"/>
                    <a:pt x="27929" y="13963"/>
                  </a:cubicBezTo>
                  <a:cubicBezTo>
                    <a:pt x="27929" y="13923"/>
                    <a:pt x="27915" y="13896"/>
                    <a:pt x="27902" y="13855"/>
                  </a:cubicBezTo>
                  <a:cubicBezTo>
                    <a:pt x="27875" y="13814"/>
                    <a:pt x="27861" y="13774"/>
                    <a:pt x="27861" y="13747"/>
                  </a:cubicBezTo>
                  <a:lnTo>
                    <a:pt x="27861" y="13747"/>
                  </a:lnTo>
                  <a:cubicBezTo>
                    <a:pt x="27875" y="13760"/>
                    <a:pt x="27875" y="13760"/>
                    <a:pt x="27902" y="13760"/>
                  </a:cubicBezTo>
                  <a:cubicBezTo>
                    <a:pt x="27915" y="13760"/>
                    <a:pt x="27929" y="13747"/>
                    <a:pt x="27929" y="13720"/>
                  </a:cubicBezTo>
                  <a:cubicBezTo>
                    <a:pt x="27942" y="13706"/>
                    <a:pt x="27942" y="13693"/>
                    <a:pt x="27969" y="13693"/>
                  </a:cubicBezTo>
                  <a:close/>
                  <a:moveTo>
                    <a:pt x="9499" y="17062"/>
                  </a:moveTo>
                  <a:cubicBezTo>
                    <a:pt x="9472" y="17062"/>
                    <a:pt x="9445" y="17075"/>
                    <a:pt x="9432" y="17089"/>
                  </a:cubicBezTo>
                  <a:cubicBezTo>
                    <a:pt x="9418" y="17089"/>
                    <a:pt x="9391" y="17103"/>
                    <a:pt x="9391" y="17103"/>
                  </a:cubicBezTo>
                  <a:cubicBezTo>
                    <a:pt x="9378" y="17103"/>
                    <a:pt x="9364" y="17103"/>
                    <a:pt x="9350" y="17143"/>
                  </a:cubicBezTo>
                  <a:cubicBezTo>
                    <a:pt x="9350" y="17157"/>
                    <a:pt x="9350" y="17157"/>
                    <a:pt x="9364" y="17157"/>
                  </a:cubicBezTo>
                  <a:cubicBezTo>
                    <a:pt x="9418" y="17170"/>
                    <a:pt x="9486" y="17170"/>
                    <a:pt x="9526" y="17170"/>
                  </a:cubicBezTo>
                  <a:cubicBezTo>
                    <a:pt x="9567" y="17170"/>
                    <a:pt x="9581" y="17157"/>
                    <a:pt x="9594" y="17157"/>
                  </a:cubicBezTo>
                  <a:cubicBezTo>
                    <a:pt x="9621" y="17157"/>
                    <a:pt x="9621" y="17143"/>
                    <a:pt x="9621" y="17143"/>
                  </a:cubicBezTo>
                  <a:cubicBezTo>
                    <a:pt x="9621" y="17130"/>
                    <a:pt x="9621" y="17103"/>
                    <a:pt x="9594" y="17089"/>
                  </a:cubicBezTo>
                  <a:cubicBezTo>
                    <a:pt x="9567" y="17062"/>
                    <a:pt x="9526" y="17062"/>
                    <a:pt x="9499" y="17062"/>
                  </a:cubicBezTo>
                  <a:close/>
                  <a:moveTo>
                    <a:pt x="9702" y="17075"/>
                  </a:moveTo>
                  <a:cubicBezTo>
                    <a:pt x="9689" y="17075"/>
                    <a:pt x="9662" y="17103"/>
                    <a:pt x="9648" y="17143"/>
                  </a:cubicBezTo>
                  <a:cubicBezTo>
                    <a:pt x="9648" y="17157"/>
                    <a:pt x="9648" y="17238"/>
                    <a:pt x="9729" y="17305"/>
                  </a:cubicBezTo>
                  <a:cubicBezTo>
                    <a:pt x="9783" y="17224"/>
                    <a:pt x="9783" y="17157"/>
                    <a:pt x="9729" y="17089"/>
                  </a:cubicBezTo>
                  <a:cubicBezTo>
                    <a:pt x="9729" y="17075"/>
                    <a:pt x="9716" y="17075"/>
                    <a:pt x="9702" y="17075"/>
                  </a:cubicBezTo>
                  <a:close/>
                  <a:moveTo>
                    <a:pt x="3383" y="17089"/>
                  </a:moveTo>
                  <a:cubicBezTo>
                    <a:pt x="3410" y="17103"/>
                    <a:pt x="3424" y="17103"/>
                    <a:pt x="3437" y="17130"/>
                  </a:cubicBezTo>
                  <a:cubicBezTo>
                    <a:pt x="3451" y="17143"/>
                    <a:pt x="3478" y="17170"/>
                    <a:pt x="3478" y="17211"/>
                  </a:cubicBezTo>
                  <a:cubicBezTo>
                    <a:pt x="3492" y="17265"/>
                    <a:pt x="3505" y="17305"/>
                    <a:pt x="3546" y="17346"/>
                  </a:cubicBezTo>
                  <a:cubicBezTo>
                    <a:pt x="3546" y="17400"/>
                    <a:pt x="3573" y="17414"/>
                    <a:pt x="3586" y="17427"/>
                  </a:cubicBezTo>
                  <a:cubicBezTo>
                    <a:pt x="3575" y="17482"/>
                    <a:pt x="3573" y="17528"/>
                    <a:pt x="3580" y="17551"/>
                  </a:cubicBezTo>
                  <a:lnTo>
                    <a:pt x="3580" y="17551"/>
                  </a:lnTo>
                  <a:cubicBezTo>
                    <a:pt x="3563" y="17541"/>
                    <a:pt x="3542" y="17536"/>
                    <a:pt x="3519" y="17536"/>
                  </a:cubicBezTo>
                  <a:cubicBezTo>
                    <a:pt x="3519" y="17481"/>
                    <a:pt x="3492" y="17441"/>
                    <a:pt x="3437" y="17441"/>
                  </a:cubicBezTo>
                  <a:cubicBezTo>
                    <a:pt x="3424" y="17427"/>
                    <a:pt x="3410" y="17414"/>
                    <a:pt x="3383" y="17414"/>
                  </a:cubicBezTo>
                  <a:cubicBezTo>
                    <a:pt x="3356" y="17333"/>
                    <a:pt x="3302" y="17224"/>
                    <a:pt x="3289" y="17103"/>
                  </a:cubicBezTo>
                  <a:lnTo>
                    <a:pt x="3370" y="17103"/>
                  </a:lnTo>
                  <a:cubicBezTo>
                    <a:pt x="3370" y="17103"/>
                    <a:pt x="3383" y="17103"/>
                    <a:pt x="3383" y="17089"/>
                  </a:cubicBezTo>
                  <a:close/>
                  <a:moveTo>
                    <a:pt x="9959" y="17346"/>
                  </a:moveTo>
                  <a:cubicBezTo>
                    <a:pt x="9959" y="17346"/>
                    <a:pt x="9932" y="17346"/>
                    <a:pt x="9932" y="17360"/>
                  </a:cubicBezTo>
                  <a:cubicBezTo>
                    <a:pt x="9905" y="17468"/>
                    <a:pt x="9892" y="17495"/>
                    <a:pt x="9905" y="17536"/>
                  </a:cubicBezTo>
                  <a:cubicBezTo>
                    <a:pt x="9919" y="17549"/>
                    <a:pt x="9932" y="17563"/>
                    <a:pt x="9973" y="17563"/>
                  </a:cubicBezTo>
                  <a:cubicBezTo>
                    <a:pt x="9979" y="17551"/>
                    <a:pt x="9984" y="17547"/>
                    <a:pt x="9991" y="17547"/>
                  </a:cubicBezTo>
                  <a:cubicBezTo>
                    <a:pt x="10000" y="17547"/>
                    <a:pt x="10011" y="17555"/>
                    <a:pt x="10027" y="17563"/>
                  </a:cubicBezTo>
                  <a:cubicBezTo>
                    <a:pt x="10054" y="17603"/>
                    <a:pt x="10068" y="17630"/>
                    <a:pt x="10108" y="17630"/>
                  </a:cubicBezTo>
                  <a:cubicBezTo>
                    <a:pt x="10122" y="17630"/>
                    <a:pt x="10122" y="17617"/>
                    <a:pt x="10135" y="17617"/>
                  </a:cubicBezTo>
                  <a:cubicBezTo>
                    <a:pt x="10162" y="17603"/>
                    <a:pt x="10162" y="17576"/>
                    <a:pt x="10162" y="17576"/>
                  </a:cubicBezTo>
                  <a:cubicBezTo>
                    <a:pt x="10162" y="17563"/>
                    <a:pt x="10135" y="17549"/>
                    <a:pt x="10122" y="17536"/>
                  </a:cubicBezTo>
                  <a:lnTo>
                    <a:pt x="10108" y="17508"/>
                  </a:lnTo>
                  <a:cubicBezTo>
                    <a:pt x="10095" y="17495"/>
                    <a:pt x="10095" y="17495"/>
                    <a:pt x="10041" y="17481"/>
                  </a:cubicBezTo>
                  <a:cubicBezTo>
                    <a:pt x="10000" y="17468"/>
                    <a:pt x="9959" y="17427"/>
                    <a:pt x="9959" y="17360"/>
                  </a:cubicBezTo>
                  <a:lnTo>
                    <a:pt x="9959" y="17346"/>
                  </a:lnTo>
                  <a:close/>
                  <a:moveTo>
                    <a:pt x="9578" y="17411"/>
                  </a:moveTo>
                  <a:cubicBezTo>
                    <a:pt x="9574" y="17411"/>
                    <a:pt x="9571" y="17412"/>
                    <a:pt x="9567" y="17414"/>
                  </a:cubicBezTo>
                  <a:cubicBezTo>
                    <a:pt x="9553" y="17414"/>
                    <a:pt x="9553" y="17414"/>
                    <a:pt x="9526" y="17427"/>
                  </a:cubicBezTo>
                  <a:cubicBezTo>
                    <a:pt x="9499" y="17441"/>
                    <a:pt x="9486" y="17495"/>
                    <a:pt x="9486" y="17522"/>
                  </a:cubicBezTo>
                  <a:cubicBezTo>
                    <a:pt x="9486" y="17549"/>
                    <a:pt x="9486" y="17563"/>
                    <a:pt x="9499" y="17576"/>
                  </a:cubicBezTo>
                  <a:cubicBezTo>
                    <a:pt x="9567" y="17630"/>
                    <a:pt x="9621" y="17711"/>
                    <a:pt x="9662" y="17806"/>
                  </a:cubicBezTo>
                  <a:lnTo>
                    <a:pt x="9662" y="17820"/>
                  </a:lnTo>
                  <a:lnTo>
                    <a:pt x="9689" y="17820"/>
                  </a:lnTo>
                  <a:cubicBezTo>
                    <a:pt x="9689" y="17820"/>
                    <a:pt x="9702" y="17820"/>
                    <a:pt x="9702" y="17806"/>
                  </a:cubicBezTo>
                  <a:cubicBezTo>
                    <a:pt x="9729" y="17684"/>
                    <a:pt x="9702" y="17617"/>
                    <a:pt x="9662" y="17563"/>
                  </a:cubicBezTo>
                  <a:cubicBezTo>
                    <a:pt x="9648" y="17536"/>
                    <a:pt x="9635" y="17508"/>
                    <a:pt x="9635" y="17481"/>
                  </a:cubicBezTo>
                  <a:cubicBezTo>
                    <a:pt x="9635" y="17446"/>
                    <a:pt x="9604" y="17411"/>
                    <a:pt x="9578" y="17411"/>
                  </a:cubicBezTo>
                  <a:close/>
                  <a:moveTo>
                    <a:pt x="10392" y="17795"/>
                  </a:moveTo>
                  <a:cubicBezTo>
                    <a:pt x="10382" y="17795"/>
                    <a:pt x="10373" y="17798"/>
                    <a:pt x="10365" y="17806"/>
                  </a:cubicBezTo>
                  <a:cubicBezTo>
                    <a:pt x="10338" y="17806"/>
                    <a:pt x="10311" y="17820"/>
                    <a:pt x="10298" y="17833"/>
                  </a:cubicBezTo>
                  <a:cubicBezTo>
                    <a:pt x="10271" y="17833"/>
                    <a:pt x="10271" y="17847"/>
                    <a:pt x="10298" y="17847"/>
                  </a:cubicBezTo>
                  <a:cubicBezTo>
                    <a:pt x="10379" y="17982"/>
                    <a:pt x="10379" y="17982"/>
                    <a:pt x="10392" y="17982"/>
                  </a:cubicBezTo>
                  <a:cubicBezTo>
                    <a:pt x="10460" y="17901"/>
                    <a:pt x="10447" y="17847"/>
                    <a:pt x="10447" y="17833"/>
                  </a:cubicBezTo>
                  <a:cubicBezTo>
                    <a:pt x="10437" y="17814"/>
                    <a:pt x="10414" y="17795"/>
                    <a:pt x="10392" y="17795"/>
                  </a:cubicBezTo>
                  <a:close/>
                  <a:moveTo>
                    <a:pt x="10606" y="18065"/>
                  </a:moveTo>
                  <a:cubicBezTo>
                    <a:pt x="10603" y="18065"/>
                    <a:pt x="10600" y="18068"/>
                    <a:pt x="10595" y="18077"/>
                  </a:cubicBezTo>
                  <a:lnTo>
                    <a:pt x="10582" y="18077"/>
                  </a:lnTo>
                  <a:cubicBezTo>
                    <a:pt x="10555" y="18090"/>
                    <a:pt x="10541" y="18090"/>
                    <a:pt x="10528" y="18104"/>
                  </a:cubicBezTo>
                  <a:cubicBezTo>
                    <a:pt x="10487" y="18117"/>
                    <a:pt x="10460" y="18131"/>
                    <a:pt x="10460" y="18199"/>
                  </a:cubicBezTo>
                  <a:cubicBezTo>
                    <a:pt x="10460" y="18226"/>
                    <a:pt x="10460" y="18239"/>
                    <a:pt x="10474" y="18253"/>
                  </a:cubicBezTo>
                  <a:cubicBezTo>
                    <a:pt x="10501" y="18280"/>
                    <a:pt x="10501" y="18280"/>
                    <a:pt x="10514" y="18280"/>
                  </a:cubicBezTo>
                  <a:cubicBezTo>
                    <a:pt x="10528" y="18239"/>
                    <a:pt x="10528" y="18239"/>
                    <a:pt x="10541" y="18239"/>
                  </a:cubicBezTo>
                  <a:lnTo>
                    <a:pt x="10568" y="18239"/>
                  </a:lnTo>
                  <a:cubicBezTo>
                    <a:pt x="10595" y="18226"/>
                    <a:pt x="10649" y="18212"/>
                    <a:pt x="10649" y="18117"/>
                  </a:cubicBezTo>
                  <a:cubicBezTo>
                    <a:pt x="10649" y="18104"/>
                    <a:pt x="10649" y="18090"/>
                    <a:pt x="10636" y="18077"/>
                  </a:cubicBezTo>
                  <a:cubicBezTo>
                    <a:pt x="10618" y="18077"/>
                    <a:pt x="10612" y="18065"/>
                    <a:pt x="10606" y="18065"/>
                  </a:cubicBezTo>
                  <a:close/>
                  <a:moveTo>
                    <a:pt x="8813" y="18273"/>
                  </a:moveTo>
                  <a:cubicBezTo>
                    <a:pt x="8804" y="18273"/>
                    <a:pt x="8794" y="18275"/>
                    <a:pt x="8782" y="18280"/>
                  </a:cubicBezTo>
                  <a:cubicBezTo>
                    <a:pt x="8742" y="18293"/>
                    <a:pt x="8742" y="18320"/>
                    <a:pt x="8715" y="18361"/>
                  </a:cubicBezTo>
                  <a:lnTo>
                    <a:pt x="8715" y="18374"/>
                  </a:lnTo>
                  <a:lnTo>
                    <a:pt x="8715" y="18442"/>
                  </a:lnTo>
                  <a:cubicBezTo>
                    <a:pt x="8742" y="18456"/>
                    <a:pt x="8755" y="18456"/>
                    <a:pt x="8782" y="18456"/>
                  </a:cubicBezTo>
                  <a:cubicBezTo>
                    <a:pt x="8823" y="18456"/>
                    <a:pt x="8877" y="18442"/>
                    <a:pt x="8877" y="18374"/>
                  </a:cubicBezTo>
                  <a:cubicBezTo>
                    <a:pt x="8855" y="18319"/>
                    <a:pt x="8851" y="18273"/>
                    <a:pt x="8813" y="18273"/>
                  </a:cubicBezTo>
                  <a:close/>
                  <a:moveTo>
                    <a:pt x="9076" y="17939"/>
                  </a:moveTo>
                  <a:cubicBezTo>
                    <a:pt x="9033" y="17939"/>
                    <a:pt x="8988" y="17944"/>
                    <a:pt x="8945" y="17955"/>
                  </a:cubicBezTo>
                  <a:cubicBezTo>
                    <a:pt x="8769" y="17982"/>
                    <a:pt x="8620" y="18050"/>
                    <a:pt x="8512" y="18171"/>
                  </a:cubicBezTo>
                  <a:cubicBezTo>
                    <a:pt x="8471" y="18199"/>
                    <a:pt x="8471" y="18239"/>
                    <a:pt x="8444" y="18293"/>
                  </a:cubicBezTo>
                  <a:cubicBezTo>
                    <a:pt x="8444" y="18320"/>
                    <a:pt x="8430" y="18361"/>
                    <a:pt x="8403" y="18374"/>
                  </a:cubicBezTo>
                  <a:lnTo>
                    <a:pt x="8403" y="18388"/>
                  </a:lnTo>
                  <a:lnTo>
                    <a:pt x="8403" y="18402"/>
                  </a:lnTo>
                  <a:cubicBezTo>
                    <a:pt x="8423" y="18421"/>
                    <a:pt x="8450" y="18434"/>
                    <a:pt x="8474" y="18434"/>
                  </a:cubicBezTo>
                  <a:cubicBezTo>
                    <a:pt x="8483" y="18434"/>
                    <a:pt x="8491" y="18432"/>
                    <a:pt x="8498" y="18429"/>
                  </a:cubicBezTo>
                  <a:cubicBezTo>
                    <a:pt x="8539" y="18429"/>
                    <a:pt x="8552" y="18402"/>
                    <a:pt x="8566" y="18374"/>
                  </a:cubicBezTo>
                  <a:cubicBezTo>
                    <a:pt x="8579" y="18361"/>
                    <a:pt x="8606" y="18361"/>
                    <a:pt x="8620" y="18334"/>
                  </a:cubicBezTo>
                  <a:cubicBezTo>
                    <a:pt x="8674" y="18307"/>
                    <a:pt x="8715" y="18293"/>
                    <a:pt x="8755" y="18239"/>
                  </a:cubicBezTo>
                  <a:cubicBezTo>
                    <a:pt x="8769" y="18226"/>
                    <a:pt x="8796" y="18199"/>
                    <a:pt x="8823" y="18199"/>
                  </a:cubicBezTo>
                  <a:cubicBezTo>
                    <a:pt x="8850" y="18199"/>
                    <a:pt x="8863" y="18226"/>
                    <a:pt x="8904" y="18253"/>
                  </a:cubicBezTo>
                  <a:cubicBezTo>
                    <a:pt x="8922" y="18262"/>
                    <a:pt x="8940" y="18265"/>
                    <a:pt x="8958" y="18265"/>
                  </a:cubicBezTo>
                  <a:cubicBezTo>
                    <a:pt x="8993" y="18265"/>
                    <a:pt x="9026" y="18253"/>
                    <a:pt x="9053" y="18253"/>
                  </a:cubicBezTo>
                  <a:cubicBezTo>
                    <a:pt x="9080" y="18253"/>
                    <a:pt x="9107" y="18251"/>
                    <a:pt x="9134" y="18251"/>
                  </a:cubicBezTo>
                  <a:cubicBezTo>
                    <a:pt x="9175" y="18251"/>
                    <a:pt x="9215" y="18255"/>
                    <a:pt x="9256" y="18280"/>
                  </a:cubicBezTo>
                  <a:cubicBezTo>
                    <a:pt x="9296" y="18307"/>
                    <a:pt x="9364" y="18307"/>
                    <a:pt x="9418" y="18307"/>
                  </a:cubicBezTo>
                  <a:cubicBezTo>
                    <a:pt x="9472" y="18307"/>
                    <a:pt x="9540" y="18307"/>
                    <a:pt x="9581" y="18361"/>
                  </a:cubicBezTo>
                  <a:cubicBezTo>
                    <a:pt x="9594" y="18374"/>
                    <a:pt x="9621" y="18388"/>
                    <a:pt x="9621" y="18415"/>
                  </a:cubicBezTo>
                  <a:cubicBezTo>
                    <a:pt x="9635" y="18442"/>
                    <a:pt x="9635" y="18442"/>
                    <a:pt x="9702" y="18442"/>
                  </a:cubicBezTo>
                  <a:cubicBezTo>
                    <a:pt x="9716" y="18442"/>
                    <a:pt x="9756" y="18442"/>
                    <a:pt x="9756" y="18456"/>
                  </a:cubicBezTo>
                  <a:cubicBezTo>
                    <a:pt x="9756" y="18456"/>
                    <a:pt x="9756" y="18469"/>
                    <a:pt x="9716" y="18523"/>
                  </a:cubicBezTo>
                  <a:lnTo>
                    <a:pt x="9716" y="18564"/>
                  </a:lnTo>
                  <a:cubicBezTo>
                    <a:pt x="9729" y="18577"/>
                    <a:pt x="9756" y="18591"/>
                    <a:pt x="9783" y="18591"/>
                  </a:cubicBezTo>
                  <a:cubicBezTo>
                    <a:pt x="9838" y="18591"/>
                    <a:pt x="9865" y="18577"/>
                    <a:pt x="9919" y="18577"/>
                  </a:cubicBezTo>
                  <a:cubicBezTo>
                    <a:pt x="9973" y="18577"/>
                    <a:pt x="10000" y="18564"/>
                    <a:pt x="10054" y="18564"/>
                  </a:cubicBezTo>
                  <a:cubicBezTo>
                    <a:pt x="10149" y="18537"/>
                    <a:pt x="10271" y="18510"/>
                    <a:pt x="10392" y="18442"/>
                  </a:cubicBezTo>
                  <a:cubicBezTo>
                    <a:pt x="10447" y="18429"/>
                    <a:pt x="10460" y="18388"/>
                    <a:pt x="10447" y="18374"/>
                  </a:cubicBezTo>
                  <a:cubicBezTo>
                    <a:pt x="10447" y="18361"/>
                    <a:pt x="10433" y="18320"/>
                    <a:pt x="10392" y="18320"/>
                  </a:cubicBezTo>
                  <a:cubicBezTo>
                    <a:pt x="10379" y="18320"/>
                    <a:pt x="10379" y="18307"/>
                    <a:pt x="10365" y="18307"/>
                  </a:cubicBezTo>
                  <a:cubicBezTo>
                    <a:pt x="10338" y="18293"/>
                    <a:pt x="10311" y="18293"/>
                    <a:pt x="10298" y="18280"/>
                  </a:cubicBezTo>
                  <a:cubicBezTo>
                    <a:pt x="10189" y="18253"/>
                    <a:pt x="10108" y="18226"/>
                    <a:pt x="10027" y="18185"/>
                  </a:cubicBezTo>
                  <a:cubicBezTo>
                    <a:pt x="9959" y="18171"/>
                    <a:pt x="9892" y="18144"/>
                    <a:pt x="9811" y="18117"/>
                  </a:cubicBezTo>
                  <a:cubicBezTo>
                    <a:pt x="9783" y="18104"/>
                    <a:pt x="9770" y="18090"/>
                    <a:pt x="9729" y="18077"/>
                  </a:cubicBezTo>
                  <a:cubicBezTo>
                    <a:pt x="9716" y="18050"/>
                    <a:pt x="9689" y="18023"/>
                    <a:pt x="9648" y="18009"/>
                  </a:cubicBezTo>
                  <a:cubicBezTo>
                    <a:pt x="9628" y="17996"/>
                    <a:pt x="9611" y="17989"/>
                    <a:pt x="9594" y="17989"/>
                  </a:cubicBezTo>
                  <a:cubicBezTo>
                    <a:pt x="9577" y="17989"/>
                    <a:pt x="9560" y="17996"/>
                    <a:pt x="9540" y="18009"/>
                  </a:cubicBezTo>
                  <a:cubicBezTo>
                    <a:pt x="9526" y="18009"/>
                    <a:pt x="9513" y="18009"/>
                    <a:pt x="9499" y="18023"/>
                  </a:cubicBezTo>
                  <a:cubicBezTo>
                    <a:pt x="9472" y="18023"/>
                    <a:pt x="9459" y="18023"/>
                    <a:pt x="9445" y="18036"/>
                  </a:cubicBezTo>
                  <a:lnTo>
                    <a:pt x="9378" y="18036"/>
                  </a:lnTo>
                  <a:cubicBezTo>
                    <a:pt x="9308" y="17977"/>
                    <a:pt x="9195" y="17939"/>
                    <a:pt x="9076" y="17939"/>
                  </a:cubicBezTo>
                  <a:close/>
                  <a:moveTo>
                    <a:pt x="11991" y="18445"/>
                  </a:moveTo>
                  <a:cubicBezTo>
                    <a:pt x="11963" y="18445"/>
                    <a:pt x="11927" y="18451"/>
                    <a:pt x="11881" y="18456"/>
                  </a:cubicBezTo>
                  <a:lnTo>
                    <a:pt x="11800" y="18456"/>
                  </a:lnTo>
                  <a:cubicBezTo>
                    <a:pt x="11786" y="18456"/>
                    <a:pt x="11718" y="18483"/>
                    <a:pt x="11718" y="18564"/>
                  </a:cubicBezTo>
                  <a:cubicBezTo>
                    <a:pt x="11718" y="18632"/>
                    <a:pt x="11746" y="18659"/>
                    <a:pt x="11800" y="18659"/>
                  </a:cubicBezTo>
                  <a:lnTo>
                    <a:pt x="11894" y="18659"/>
                  </a:lnTo>
                  <a:cubicBezTo>
                    <a:pt x="11948" y="18645"/>
                    <a:pt x="11989" y="18632"/>
                    <a:pt x="12016" y="18591"/>
                  </a:cubicBezTo>
                  <a:cubicBezTo>
                    <a:pt x="12030" y="18591"/>
                    <a:pt x="12057" y="18577"/>
                    <a:pt x="12070" y="18564"/>
                  </a:cubicBezTo>
                  <a:cubicBezTo>
                    <a:pt x="12070" y="18550"/>
                    <a:pt x="12084" y="18523"/>
                    <a:pt x="12070" y="18510"/>
                  </a:cubicBezTo>
                  <a:cubicBezTo>
                    <a:pt x="12062" y="18459"/>
                    <a:pt x="12038" y="18445"/>
                    <a:pt x="11991" y="18445"/>
                  </a:cubicBezTo>
                  <a:close/>
                  <a:moveTo>
                    <a:pt x="11050" y="18302"/>
                  </a:moveTo>
                  <a:cubicBezTo>
                    <a:pt x="11025" y="18302"/>
                    <a:pt x="11000" y="18304"/>
                    <a:pt x="10974" y="18307"/>
                  </a:cubicBezTo>
                  <a:cubicBezTo>
                    <a:pt x="10920" y="18320"/>
                    <a:pt x="10852" y="18334"/>
                    <a:pt x="10798" y="18361"/>
                  </a:cubicBezTo>
                  <a:lnTo>
                    <a:pt x="10785" y="18361"/>
                  </a:lnTo>
                  <a:cubicBezTo>
                    <a:pt x="10771" y="18361"/>
                    <a:pt x="10771" y="18361"/>
                    <a:pt x="10744" y="18347"/>
                  </a:cubicBezTo>
                  <a:cubicBezTo>
                    <a:pt x="10734" y="18328"/>
                    <a:pt x="10724" y="18315"/>
                    <a:pt x="10704" y="18315"/>
                  </a:cubicBezTo>
                  <a:cubicBezTo>
                    <a:pt x="10696" y="18315"/>
                    <a:pt x="10687" y="18317"/>
                    <a:pt x="10677" y="18320"/>
                  </a:cubicBezTo>
                  <a:cubicBezTo>
                    <a:pt x="10649" y="18320"/>
                    <a:pt x="10636" y="18361"/>
                    <a:pt x="10582" y="18388"/>
                  </a:cubicBezTo>
                  <a:cubicBezTo>
                    <a:pt x="10541" y="18415"/>
                    <a:pt x="10528" y="18442"/>
                    <a:pt x="10528" y="18442"/>
                  </a:cubicBezTo>
                  <a:cubicBezTo>
                    <a:pt x="10528" y="18456"/>
                    <a:pt x="10541" y="18483"/>
                    <a:pt x="10582" y="18496"/>
                  </a:cubicBezTo>
                  <a:cubicBezTo>
                    <a:pt x="10595" y="18496"/>
                    <a:pt x="10595" y="18496"/>
                    <a:pt x="10609" y="18510"/>
                  </a:cubicBezTo>
                  <a:cubicBezTo>
                    <a:pt x="10636" y="18510"/>
                    <a:pt x="10663" y="18523"/>
                    <a:pt x="10663" y="18523"/>
                  </a:cubicBezTo>
                  <a:cubicBezTo>
                    <a:pt x="10663" y="18550"/>
                    <a:pt x="10582" y="18645"/>
                    <a:pt x="10487" y="18659"/>
                  </a:cubicBezTo>
                  <a:cubicBezTo>
                    <a:pt x="10460" y="18686"/>
                    <a:pt x="10433" y="18686"/>
                    <a:pt x="10406" y="18713"/>
                  </a:cubicBezTo>
                  <a:cubicBezTo>
                    <a:pt x="10406" y="18726"/>
                    <a:pt x="10406" y="18767"/>
                    <a:pt x="10447" y="18780"/>
                  </a:cubicBezTo>
                  <a:cubicBezTo>
                    <a:pt x="10460" y="18794"/>
                    <a:pt x="10460" y="18821"/>
                    <a:pt x="10460" y="18821"/>
                  </a:cubicBezTo>
                  <a:cubicBezTo>
                    <a:pt x="10484" y="18837"/>
                    <a:pt x="10498" y="18843"/>
                    <a:pt x="10525" y="18843"/>
                  </a:cubicBezTo>
                  <a:cubicBezTo>
                    <a:pt x="10544" y="18843"/>
                    <a:pt x="10570" y="18840"/>
                    <a:pt x="10609" y="18835"/>
                  </a:cubicBezTo>
                  <a:cubicBezTo>
                    <a:pt x="10649" y="18835"/>
                    <a:pt x="10663" y="18821"/>
                    <a:pt x="10704" y="18821"/>
                  </a:cubicBezTo>
                  <a:cubicBezTo>
                    <a:pt x="10731" y="18821"/>
                    <a:pt x="10744" y="18794"/>
                    <a:pt x="10785" y="18794"/>
                  </a:cubicBezTo>
                  <a:cubicBezTo>
                    <a:pt x="10802" y="18791"/>
                    <a:pt x="10816" y="18789"/>
                    <a:pt x="10829" y="18789"/>
                  </a:cubicBezTo>
                  <a:cubicBezTo>
                    <a:pt x="10868" y="18789"/>
                    <a:pt x="10893" y="18804"/>
                    <a:pt x="10934" y="18835"/>
                  </a:cubicBezTo>
                  <a:cubicBezTo>
                    <a:pt x="10943" y="18854"/>
                    <a:pt x="10966" y="18873"/>
                    <a:pt x="10984" y="18873"/>
                  </a:cubicBezTo>
                  <a:cubicBezTo>
                    <a:pt x="10991" y="18873"/>
                    <a:pt x="10997" y="18870"/>
                    <a:pt x="11001" y="18862"/>
                  </a:cubicBezTo>
                  <a:cubicBezTo>
                    <a:pt x="11015" y="18862"/>
                    <a:pt x="11042" y="18835"/>
                    <a:pt x="11055" y="18807"/>
                  </a:cubicBezTo>
                  <a:cubicBezTo>
                    <a:pt x="11055" y="18794"/>
                    <a:pt x="11069" y="18794"/>
                    <a:pt x="11069" y="18780"/>
                  </a:cubicBezTo>
                  <a:cubicBezTo>
                    <a:pt x="11069" y="18767"/>
                    <a:pt x="11082" y="18767"/>
                    <a:pt x="11082" y="18753"/>
                  </a:cubicBezTo>
                  <a:lnTo>
                    <a:pt x="11231" y="18699"/>
                  </a:lnTo>
                  <a:cubicBezTo>
                    <a:pt x="11285" y="18686"/>
                    <a:pt x="11340" y="18645"/>
                    <a:pt x="11394" y="18645"/>
                  </a:cubicBezTo>
                  <a:lnTo>
                    <a:pt x="11502" y="18645"/>
                  </a:lnTo>
                  <a:cubicBezTo>
                    <a:pt x="11529" y="18645"/>
                    <a:pt x="11543" y="18632"/>
                    <a:pt x="11556" y="18618"/>
                  </a:cubicBezTo>
                  <a:cubicBezTo>
                    <a:pt x="11570" y="18591"/>
                    <a:pt x="11597" y="18564"/>
                    <a:pt x="11597" y="18523"/>
                  </a:cubicBezTo>
                  <a:cubicBezTo>
                    <a:pt x="11597" y="18510"/>
                    <a:pt x="11570" y="18496"/>
                    <a:pt x="11543" y="18469"/>
                  </a:cubicBezTo>
                  <a:cubicBezTo>
                    <a:pt x="11529" y="18456"/>
                    <a:pt x="11488" y="18456"/>
                    <a:pt x="11475" y="18442"/>
                  </a:cubicBezTo>
                  <a:cubicBezTo>
                    <a:pt x="11368" y="18383"/>
                    <a:pt x="11229" y="18302"/>
                    <a:pt x="11050" y="18302"/>
                  </a:cubicBezTo>
                  <a:close/>
                  <a:moveTo>
                    <a:pt x="12920" y="18721"/>
                  </a:moveTo>
                  <a:cubicBezTo>
                    <a:pt x="12913" y="18721"/>
                    <a:pt x="12905" y="18723"/>
                    <a:pt x="12896" y="18726"/>
                  </a:cubicBezTo>
                  <a:cubicBezTo>
                    <a:pt x="12855" y="18726"/>
                    <a:pt x="12842" y="18753"/>
                    <a:pt x="12828" y="18780"/>
                  </a:cubicBezTo>
                  <a:cubicBezTo>
                    <a:pt x="12814" y="18794"/>
                    <a:pt x="12814" y="18835"/>
                    <a:pt x="12814" y="18862"/>
                  </a:cubicBezTo>
                  <a:cubicBezTo>
                    <a:pt x="12814" y="18885"/>
                    <a:pt x="12825" y="18918"/>
                    <a:pt x="12845" y="18918"/>
                  </a:cubicBezTo>
                  <a:cubicBezTo>
                    <a:pt x="12848" y="18918"/>
                    <a:pt x="12851" y="18918"/>
                    <a:pt x="12855" y="18916"/>
                  </a:cubicBezTo>
                  <a:cubicBezTo>
                    <a:pt x="12855" y="18916"/>
                    <a:pt x="12882" y="18916"/>
                    <a:pt x="12896" y="18902"/>
                  </a:cubicBezTo>
                  <a:lnTo>
                    <a:pt x="12909" y="18889"/>
                  </a:lnTo>
                  <a:cubicBezTo>
                    <a:pt x="12950" y="18862"/>
                    <a:pt x="12977" y="18848"/>
                    <a:pt x="12977" y="18780"/>
                  </a:cubicBezTo>
                  <a:cubicBezTo>
                    <a:pt x="12956" y="18739"/>
                    <a:pt x="12943" y="18721"/>
                    <a:pt x="12920" y="18721"/>
                  </a:cubicBezTo>
                  <a:close/>
                  <a:moveTo>
                    <a:pt x="9892" y="18789"/>
                  </a:moveTo>
                  <a:cubicBezTo>
                    <a:pt x="9874" y="18789"/>
                    <a:pt x="9856" y="18790"/>
                    <a:pt x="9838" y="18794"/>
                  </a:cubicBezTo>
                  <a:cubicBezTo>
                    <a:pt x="9797" y="18794"/>
                    <a:pt x="9756" y="18821"/>
                    <a:pt x="9716" y="18848"/>
                  </a:cubicBezTo>
                  <a:cubicBezTo>
                    <a:pt x="9675" y="18862"/>
                    <a:pt x="9662" y="18902"/>
                    <a:pt x="9662" y="18916"/>
                  </a:cubicBezTo>
                  <a:cubicBezTo>
                    <a:pt x="9662" y="18956"/>
                    <a:pt x="9702" y="18970"/>
                    <a:pt x="9729" y="18983"/>
                  </a:cubicBezTo>
                  <a:lnTo>
                    <a:pt x="9756" y="18997"/>
                  </a:lnTo>
                  <a:cubicBezTo>
                    <a:pt x="9797" y="19037"/>
                    <a:pt x="9838" y="19051"/>
                    <a:pt x="9878" y="19051"/>
                  </a:cubicBezTo>
                  <a:cubicBezTo>
                    <a:pt x="9919" y="19051"/>
                    <a:pt x="9946" y="19037"/>
                    <a:pt x="9973" y="19024"/>
                  </a:cubicBezTo>
                  <a:cubicBezTo>
                    <a:pt x="10000" y="18997"/>
                    <a:pt x="10014" y="18997"/>
                    <a:pt x="10054" y="18983"/>
                  </a:cubicBezTo>
                  <a:cubicBezTo>
                    <a:pt x="10095" y="18983"/>
                    <a:pt x="10122" y="18970"/>
                    <a:pt x="10122" y="18916"/>
                  </a:cubicBezTo>
                  <a:cubicBezTo>
                    <a:pt x="10135" y="18835"/>
                    <a:pt x="10095" y="18821"/>
                    <a:pt x="10041" y="18821"/>
                  </a:cubicBezTo>
                  <a:cubicBezTo>
                    <a:pt x="9991" y="18801"/>
                    <a:pt x="9942" y="18789"/>
                    <a:pt x="9892" y="18789"/>
                  </a:cubicBezTo>
                  <a:close/>
                  <a:moveTo>
                    <a:pt x="12961" y="19867"/>
                  </a:moveTo>
                  <a:cubicBezTo>
                    <a:pt x="12960" y="19880"/>
                    <a:pt x="12961" y="19897"/>
                    <a:pt x="12963" y="19917"/>
                  </a:cubicBezTo>
                  <a:cubicBezTo>
                    <a:pt x="12963" y="19931"/>
                    <a:pt x="12950" y="19985"/>
                    <a:pt x="12923" y="19998"/>
                  </a:cubicBezTo>
                  <a:cubicBezTo>
                    <a:pt x="12909" y="19998"/>
                    <a:pt x="12896" y="19998"/>
                    <a:pt x="12882" y="19971"/>
                  </a:cubicBezTo>
                  <a:cubicBezTo>
                    <a:pt x="12882" y="19944"/>
                    <a:pt x="12896" y="19944"/>
                    <a:pt x="12909" y="19931"/>
                  </a:cubicBezTo>
                  <a:cubicBezTo>
                    <a:pt x="12932" y="19919"/>
                    <a:pt x="12954" y="19908"/>
                    <a:pt x="12961" y="19867"/>
                  </a:cubicBezTo>
                  <a:close/>
                  <a:moveTo>
                    <a:pt x="14979" y="0"/>
                  </a:moveTo>
                  <a:cubicBezTo>
                    <a:pt x="14085" y="0"/>
                    <a:pt x="13169" y="83"/>
                    <a:pt x="12233" y="256"/>
                  </a:cubicBezTo>
                  <a:cubicBezTo>
                    <a:pt x="11001" y="459"/>
                    <a:pt x="9838" y="838"/>
                    <a:pt x="8742" y="1312"/>
                  </a:cubicBezTo>
                  <a:cubicBezTo>
                    <a:pt x="8755" y="1325"/>
                    <a:pt x="8769" y="1366"/>
                    <a:pt x="8755" y="1379"/>
                  </a:cubicBezTo>
                  <a:cubicBezTo>
                    <a:pt x="8742" y="1393"/>
                    <a:pt x="8715" y="1406"/>
                    <a:pt x="8715" y="1434"/>
                  </a:cubicBezTo>
                  <a:cubicBezTo>
                    <a:pt x="8701" y="1461"/>
                    <a:pt x="8755" y="1474"/>
                    <a:pt x="8755" y="1515"/>
                  </a:cubicBezTo>
                  <a:cubicBezTo>
                    <a:pt x="8742" y="1542"/>
                    <a:pt x="8701" y="1569"/>
                    <a:pt x="8701" y="1596"/>
                  </a:cubicBezTo>
                  <a:cubicBezTo>
                    <a:pt x="8701" y="1609"/>
                    <a:pt x="8715" y="1609"/>
                    <a:pt x="8715" y="1636"/>
                  </a:cubicBezTo>
                  <a:cubicBezTo>
                    <a:pt x="8742" y="1664"/>
                    <a:pt x="8701" y="1718"/>
                    <a:pt x="8687" y="1772"/>
                  </a:cubicBezTo>
                  <a:cubicBezTo>
                    <a:pt x="8647" y="1839"/>
                    <a:pt x="8620" y="1921"/>
                    <a:pt x="8579" y="1988"/>
                  </a:cubicBezTo>
                  <a:cubicBezTo>
                    <a:pt x="8552" y="2056"/>
                    <a:pt x="8539" y="2124"/>
                    <a:pt x="8539" y="2191"/>
                  </a:cubicBezTo>
                  <a:cubicBezTo>
                    <a:pt x="8539" y="2259"/>
                    <a:pt x="8552" y="2313"/>
                    <a:pt x="8539" y="2354"/>
                  </a:cubicBezTo>
                  <a:cubicBezTo>
                    <a:pt x="8512" y="2408"/>
                    <a:pt x="8444" y="2421"/>
                    <a:pt x="8417" y="2475"/>
                  </a:cubicBezTo>
                  <a:cubicBezTo>
                    <a:pt x="8376" y="2530"/>
                    <a:pt x="8376" y="2597"/>
                    <a:pt x="8349" y="2651"/>
                  </a:cubicBezTo>
                  <a:cubicBezTo>
                    <a:pt x="8309" y="2733"/>
                    <a:pt x="8241" y="2787"/>
                    <a:pt x="8173" y="2814"/>
                  </a:cubicBezTo>
                  <a:cubicBezTo>
                    <a:pt x="8106" y="2854"/>
                    <a:pt x="8038" y="2868"/>
                    <a:pt x="7970" y="2895"/>
                  </a:cubicBezTo>
                  <a:cubicBezTo>
                    <a:pt x="7970" y="2922"/>
                    <a:pt x="7957" y="2922"/>
                    <a:pt x="7957" y="2922"/>
                  </a:cubicBezTo>
                  <a:lnTo>
                    <a:pt x="7943" y="2922"/>
                  </a:lnTo>
                  <a:cubicBezTo>
                    <a:pt x="7889" y="2935"/>
                    <a:pt x="7862" y="2949"/>
                    <a:pt x="7808" y="2963"/>
                  </a:cubicBezTo>
                  <a:lnTo>
                    <a:pt x="7808" y="2949"/>
                  </a:lnTo>
                  <a:cubicBezTo>
                    <a:pt x="7808" y="2939"/>
                    <a:pt x="7808" y="2930"/>
                    <a:pt x="7794" y="2930"/>
                  </a:cubicBezTo>
                  <a:cubicBezTo>
                    <a:pt x="7788" y="2930"/>
                    <a:pt x="7779" y="2932"/>
                    <a:pt x="7767" y="2935"/>
                  </a:cubicBezTo>
                  <a:cubicBezTo>
                    <a:pt x="7754" y="2935"/>
                    <a:pt x="7740" y="2935"/>
                    <a:pt x="7727" y="2949"/>
                  </a:cubicBezTo>
                  <a:cubicBezTo>
                    <a:pt x="7686" y="2949"/>
                    <a:pt x="7659" y="2963"/>
                    <a:pt x="7605" y="3003"/>
                  </a:cubicBezTo>
                  <a:cubicBezTo>
                    <a:pt x="7402" y="3098"/>
                    <a:pt x="7361" y="3125"/>
                    <a:pt x="7253" y="3233"/>
                  </a:cubicBezTo>
                  <a:cubicBezTo>
                    <a:pt x="7213" y="3287"/>
                    <a:pt x="7158" y="3328"/>
                    <a:pt x="7131" y="3341"/>
                  </a:cubicBezTo>
                  <a:cubicBezTo>
                    <a:pt x="7077" y="3355"/>
                    <a:pt x="7064" y="3368"/>
                    <a:pt x="7050" y="3396"/>
                  </a:cubicBezTo>
                  <a:cubicBezTo>
                    <a:pt x="7023" y="3423"/>
                    <a:pt x="7023" y="3463"/>
                    <a:pt x="7050" y="3463"/>
                  </a:cubicBezTo>
                  <a:cubicBezTo>
                    <a:pt x="7050" y="3463"/>
                    <a:pt x="7064" y="3477"/>
                    <a:pt x="7050" y="3477"/>
                  </a:cubicBezTo>
                  <a:cubicBezTo>
                    <a:pt x="6996" y="3504"/>
                    <a:pt x="6983" y="3531"/>
                    <a:pt x="6983" y="3544"/>
                  </a:cubicBezTo>
                  <a:lnTo>
                    <a:pt x="7050" y="3544"/>
                  </a:lnTo>
                  <a:cubicBezTo>
                    <a:pt x="7050" y="3544"/>
                    <a:pt x="7050" y="3558"/>
                    <a:pt x="7023" y="3558"/>
                  </a:cubicBezTo>
                  <a:cubicBezTo>
                    <a:pt x="7010" y="3571"/>
                    <a:pt x="7010" y="3571"/>
                    <a:pt x="6996" y="3571"/>
                  </a:cubicBezTo>
                  <a:cubicBezTo>
                    <a:pt x="6983" y="3598"/>
                    <a:pt x="6983" y="3598"/>
                    <a:pt x="6955" y="3598"/>
                  </a:cubicBezTo>
                  <a:cubicBezTo>
                    <a:pt x="6928" y="3612"/>
                    <a:pt x="6915" y="3626"/>
                    <a:pt x="6915" y="3639"/>
                  </a:cubicBezTo>
                  <a:lnTo>
                    <a:pt x="6915" y="3680"/>
                  </a:lnTo>
                  <a:cubicBezTo>
                    <a:pt x="6888" y="3734"/>
                    <a:pt x="6888" y="3801"/>
                    <a:pt x="6942" y="3801"/>
                  </a:cubicBezTo>
                  <a:cubicBezTo>
                    <a:pt x="7023" y="3801"/>
                    <a:pt x="6996" y="3829"/>
                    <a:pt x="6955" y="3869"/>
                  </a:cubicBezTo>
                  <a:cubicBezTo>
                    <a:pt x="6942" y="3883"/>
                    <a:pt x="6928" y="3883"/>
                    <a:pt x="6928" y="3896"/>
                  </a:cubicBezTo>
                  <a:cubicBezTo>
                    <a:pt x="6915" y="3910"/>
                    <a:pt x="6888" y="3937"/>
                    <a:pt x="6888" y="3950"/>
                  </a:cubicBezTo>
                  <a:cubicBezTo>
                    <a:pt x="6874" y="3950"/>
                    <a:pt x="6874" y="3964"/>
                    <a:pt x="6861" y="3964"/>
                  </a:cubicBezTo>
                  <a:lnTo>
                    <a:pt x="6847" y="3964"/>
                  </a:lnTo>
                  <a:cubicBezTo>
                    <a:pt x="6847" y="3964"/>
                    <a:pt x="6847" y="3950"/>
                    <a:pt x="6861" y="3896"/>
                  </a:cubicBezTo>
                  <a:cubicBezTo>
                    <a:pt x="6888" y="3815"/>
                    <a:pt x="6861" y="3815"/>
                    <a:pt x="6847" y="3801"/>
                  </a:cubicBezTo>
                  <a:cubicBezTo>
                    <a:pt x="6807" y="3774"/>
                    <a:pt x="6780" y="3761"/>
                    <a:pt x="6847" y="3626"/>
                  </a:cubicBezTo>
                  <a:cubicBezTo>
                    <a:pt x="6874" y="3598"/>
                    <a:pt x="6888" y="3544"/>
                    <a:pt x="6915" y="3504"/>
                  </a:cubicBezTo>
                  <a:cubicBezTo>
                    <a:pt x="6928" y="3477"/>
                    <a:pt x="6942" y="3463"/>
                    <a:pt x="6942" y="3436"/>
                  </a:cubicBezTo>
                  <a:cubicBezTo>
                    <a:pt x="7023" y="3396"/>
                    <a:pt x="7064" y="3341"/>
                    <a:pt x="7091" y="3287"/>
                  </a:cubicBezTo>
                  <a:lnTo>
                    <a:pt x="7131" y="3260"/>
                  </a:lnTo>
                  <a:cubicBezTo>
                    <a:pt x="7158" y="3220"/>
                    <a:pt x="7186" y="3193"/>
                    <a:pt x="7158" y="3193"/>
                  </a:cubicBezTo>
                  <a:cubicBezTo>
                    <a:pt x="7158" y="3184"/>
                    <a:pt x="7156" y="3181"/>
                    <a:pt x="7151" y="3181"/>
                  </a:cubicBezTo>
                  <a:cubicBezTo>
                    <a:pt x="7139" y="3181"/>
                    <a:pt x="7115" y="3197"/>
                    <a:pt x="7077" y="3206"/>
                  </a:cubicBezTo>
                  <a:cubicBezTo>
                    <a:pt x="6996" y="3233"/>
                    <a:pt x="6928" y="3274"/>
                    <a:pt x="6874" y="3287"/>
                  </a:cubicBezTo>
                  <a:cubicBezTo>
                    <a:pt x="6671" y="3368"/>
                    <a:pt x="6604" y="3409"/>
                    <a:pt x="6577" y="3436"/>
                  </a:cubicBezTo>
                  <a:lnTo>
                    <a:pt x="6577" y="3477"/>
                  </a:lnTo>
                  <a:cubicBezTo>
                    <a:pt x="6455" y="3571"/>
                    <a:pt x="6347" y="3680"/>
                    <a:pt x="6265" y="3801"/>
                  </a:cubicBezTo>
                  <a:cubicBezTo>
                    <a:pt x="6198" y="3815"/>
                    <a:pt x="6198" y="3842"/>
                    <a:pt x="6198" y="3869"/>
                  </a:cubicBezTo>
                  <a:lnTo>
                    <a:pt x="6198" y="3883"/>
                  </a:lnTo>
                  <a:cubicBezTo>
                    <a:pt x="6117" y="4045"/>
                    <a:pt x="6062" y="4207"/>
                    <a:pt x="6049" y="4343"/>
                  </a:cubicBezTo>
                  <a:cubicBezTo>
                    <a:pt x="6049" y="4370"/>
                    <a:pt x="6062" y="4410"/>
                    <a:pt x="6062" y="4437"/>
                  </a:cubicBezTo>
                  <a:cubicBezTo>
                    <a:pt x="6062" y="4478"/>
                    <a:pt x="6076" y="4505"/>
                    <a:pt x="6076" y="4559"/>
                  </a:cubicBezTo>
                  <a:lnTo>
                    <a:pt x="6117" y="4559"/>
                  </a:lnTo>
                  <a:cubicBezTo>
                    <a:pt x="6117" y="4564"/>
                    <a:pt x="6118" y="4565"/>
                    <a:pt x="6121" y="4565"/>
                  </a:cubicBezTo>
                  <a:cubicBezTo>
                    <a:pt x="6126" y="4565"/>
                    <a:pt x="6135" y="4559"/>
                    <a:pt x="6144" y="4559"/>
                  </a:cubicBezTo>
                  <a:cubicBezTo>
                    <a:pt x="6238" y="4546"/>
                    <a:pt x="6252" y="4546"/>
                    <a:pt x="6265" y="4546"/>
                  </a:cubicBezTo>
                  <a:cubicBezTo>
                    <a:pt x="6304" y="4546"/>
                    <a:pt x="6318" y="4522"/>
                    <a:pt x="6387" y="4519"/>
                  </a:cubicBezTo>
                  <a:lnTo>
                    <a:pt x="6387" y="4519"/>
                  </a:lnTo>
                  <a:cubicBezTo>
                    <a:pt x="6373" y="4546"/>
                    <a:pt x="6333" y="4546"/>
                    <a:pt x="6320" y="4559"/>
                  </a:cubicBezTo>
                  <a:cubicBezTo>
                    <a:pt x="6265" y="4573"/>
                    <a:pt x="6198" y="4613"/>
                    <a:pt x="6198" y="4681"/>
                  </a:cubicBezTo>
                  <a:cubicBezTo>
                    <a:pt x="6198" y="4695"/>
                    <a:pt x="6198" y="4722"/>
                    <a:pt x="6252" y="4722"/>
                  </a:cubicBezTo>
                  <a:cubicBezTo>
                    <a:pt x="6252" y="4741"/>
                    <a:pt x="6259" y="4754"/>
                    <a:pt x="6279" y="4754"/>
                  </a:cubicBezTo>
                  <a:cubicBezTo>
                    <a:pt x="6286" y="4754"/>
                    <a:pt x="6295" y="4752"/>
                    <a:pt x="6306" y="4749"/>
                  </a:cubicBezTo>
                  <a:cubicBezTo>
                    <a:pt x="6316" y="4768"/>
                    <a:pt x="6333" y="4781"/>
                    <a:pt x="6363" y="4781"/>
                  </a:cubicBezTo>
                  <a:cubicBezTo>
                    <a:pt x="6374" y="4781"/>
                    <a:pt x="6386" y="4779"/>
                    <a:pt x="6401" y="4776"/>
                  </a:cubicBezTo>
                  <a:cubicBezTo>
                    <a:pt x="6422" y="4805"/>
                    <a:pt x="6456" y="4818"/>
                    <a:pt x="6497" y="4818"/>
                  </a:cubicBezTo>
                  <a:cubicBezTo>
                    <a:pt x="6532" y="4818"/>
                    <a:pt x="6573" y="4808"/>
                    <a:pt x="6617" y="4789"/>
                  </a:cubicBezTo>
                  <a:cubicBezTo>
                    <a:pt x="6671" y="4776"/>
                    <a:pt x="6725" y="4749"/>
                    <a:pt x="6780" y="4708"/>
                  </a:cubicBezTo>
                  <a:cubicBezTo>
                    <a:pt x="6793" y="4708"/>
                    <a:pt x="6793" y="4708"/>
                    <a:pt x="6807" y="4722"/>
                  </a:cubicBezTo>
                  <a:cubicBezTo>
                    <a:pt x="6820" y="4749"/>
                    <a:pt x="6820" y="4749"/>
                    <a:pt x="6861" y="4749"/>
                  </a:cubicBezTo>
                  <a:cubicBezTo>
                    <a:pt x="6861" y="4762"/>
                    <a:pt x="6874" y="4762"/>
                    <a:pt x="6888" y="4762"/>
                  </a:cubicBezTo>
                  <a:lnTo>
                    <a:pt x="6928" y="4762"/>
                  </a:lnTo>
                  <a:cubicBezTo>
                    <a:pt x="6955" y="4762"/>
                    <a:pt x="6996" y="4762"/>
                    <a:pt x="7023" y="4749"/>
                  </a:cubicBezTo>
                  <a:cubicBezTo>
                    <a:pt x="7050" y="4749"/>
                    <a:pt x="7050" y="4722"/>
                    <a:pt x="7064" y="4722"/>
                  </a:cubicBezTo>
                  <a:cubicBezTo>
                    <a:pt x="6996" y="4695"/>
                    <a:pt x="6996" y="4627"/>
                    <a:pt x="7010" y="4573"/>
                  </a:cubicBezTo>
                  <a:lnTo>
                    <a:pt x="7010" y="4546"/>
                  </a:lnTo>
                  <a:cubicBezTo>
                    <a:pt x="7010" y="4519"/>
                    <a:pt x="7010" y="4505"/>
                    <a:pt x="7037" y="4492"/>
                  </a:cubicBezTo>
                  <a:cubicBezTo>
                    <a:pt x="7064" y="4478"/>
                    <a:pt x="7064" y="4478"/>
                    <a:pt x="7077" y="4478"/>
                  </a:cubicBezTo>
                  <a:lnTo>
                    <a:pt x="7091" y="4478"/>
                  </a:lnTo>
                  <a:cubicBezTo>
                    <a:pt x="7145" y="4478"/>
                    <a:pt x="7172" y="4451"/>
                    <a:pt x="7226" y="4437"/>
                  </a:cubicBezTo>
                  <a:cubicBezTo>
                    <a:pt x="7307" y="4410"/>
                    <a:pt x="7402" y="4383"/>
                    <a:pt x="7483" y="4356"/>
                  </a:cubicBezTo>
                  <a:cubicBezTo>
                    <a:pt x="7513" y="4334"/>
                    <a:pt x="7535" y="4324"/>
                    <a:pt x="7555" y="4324"/>
                  </a:cubicBezTo>
                  <a:cubicBezTo>
                    <a:pt x="7571" y="4324"/>
                    <a:pt x="7587" y="4331"/>
                    <a:pt x="7605" y="4343"/>
                  </a:cubicBezTo>
                  <a:cubicBezTo>
                    <a:pt x="7632" y="4356"/>
                    <a:pt x="7632" y="4383"/>
                    <a:pt x="7632" y="4424"/>
                  </a:cubicBezTo>
                  <a:cubicBezTo>
                    <a:pt x="7619" y="4437"/>
                    <a:pt x="7632" y="4437"/>
                    <a:pt x="7632" y="4451"/>
                  </a:cubicBezTo>
                  <a:lnTo>
                    <a:pt x="7632" y="4478"/>
                  </a:lnTo>
                  <a:lnTo>
                    <a:pt x="7686" y="4478"/>
                  </a:lnTo>
                  <a:cubicBezTo>
                    <a:pt x="7740" y="4478"/>
                    <a:pt x="7786" y="4469"/>
                    <a:pt x="7814" y="4469"/>
                  </a:cubicBezTo>
                  <a:cubicBezTo>
                    <a:pt x="7836" y="4469"/>
                    <a:pt x="7849" y="4474"/>
                    <a:pt x="7849" y="4492"/>
                  </a:cubicBezTo>
                  <a:cubicBezTo>
                    <a:pt x="7849" y="4493"/>
                    <a:pt x="7848" y="4495"/>
                    <a:pt x="7848" y="4497"/>
                  </a:cubicBezTo>
                  <a:lnTo>
                    <a:pt x="7848" y="4497"/>
                  </a:lnTo>
                  <a:cubicBezTo>
                    <a:pt x="7835" y="4495"/>
                    <a:pt x="7821" y="4492"/>
                    <a:pt x="7808" y="4492"/>
                  </a:cubicBezTo>
                  <a:lnTo>
                    <a:pt x="7767" y="4492"/>
                  </a:lnTo>
                  <a:cubicBezTo>
                    <a:pt x="7767" y="4492"/>
                    <a:pt x="7754" y="4492"/>
                    <a:pt x="7740" y="4505"/>
                  </a:cubicBezTo>
                  <a:lnTo>
                    <a:pt x="7727" y="4519"/>
                  </a:lnTo>
                  <a:cubicBezTo>
                    <a:pt x="7700" y="4519"/>
                    <a:pt x="7686" y="4546"/>
                    <a:pt x="7686" y="4546"/>
                  </a:cubicBezTo>
                  <a:cubicBezTo>
                    <a:pt x="7659" y="4559"/>
                    <a:pt x="7619" y="4559"/>
                    <a:pt x="7591" y="4559"/>
                  </a:cubicBezTo>
                  <a:lnTo>
                    <a:pt x="7497" y="4559"/>
                  </a:lnTo>
                  <a:cubicBezTo>
                    <a:pt x="7429" y="4573"/>
                    <a:pt x="7361" y="4586"/>
                    <a:pt x="7321" y="4613"/>
                  </a:cubicBezTo>
                  <a:cubicBezTo>
                    <a:pt x="7294" y="4627"/>
                    <a:pt x="7267" y="4627"/>
                    <a:pt x="7253" y="4640"/>
                  </a:cubicBezTo>
                  <a:cubicBezTo>
                    <a:pt x="7226" y="4654"/>
                    <a:pt x="7199" y="4654"/>
                    <a:pt x="7186" y="4681"/>
                  </a:cubicBezTo>
                  <a:cubicBezTo>
                    <a:pt x="7145" y="4695"/>
                    <a:pt x="7091" y="4708"/>
                    <a:pt x="7091" y="4708"/>
                  </a:cubicBezTo>
                  <a:cubicBezTo>
                    <a:pt x="7077" y="4708"/>
                    <a:pt x="7077" y="4722"/>
                    <a:pt x="7064" y="4722"/>
                  </a:cubicBezTo>
                  <a:lnTo>
                    <a:pt x="7064" y="4749"/>
                  </a:lnTo>
                  <a:lnTo>
                    <a:pt x="7077" y="4749"/>
                  </a:lnTo>
                  <a:cubicBezTo>
                    <a:pt x="7077" y="4762"/>
                    <a:pt x="7091" y="4762"/>
                    <a:pt x="7104" y="4762"/>
                  </a:cubicBezTo>
                  <a:cubicBezTo>
                    <a:pt x="7131" y="4776"/>
                    <a:pt x="7145" y="4776"/>
                    <a:pt x="7131" y="4789"/>
                  </a:cubicBezTo>
                  <a:cubicBezTo>
                    <a:pt x="7023" y="4897"/>
                    <a:pt x="6969" y="5019"/>
                    <a:pt x="6942" y="5128"/>
                  </a:cubicBezTo>
                  <a:cubicBezTo>
                    <a:pt x="6928" y="5168"/>
                    <a:pt x="6928" y="5195"/>
                    <a:pt x="6901" y="5236"/>
                  </a:cubicBezTo>
                  <a:cubicBezTo>
                    <a:pt x="6901" y="5222"/>
                    <a:pt x="6888" y="5222"/>
                    <a:pt x="6888" y="5195"/>
                  </a:cubicBezTo>
                  <a:cubicBezTo>
                    <a:pt x="6888" y="5184"/>
                    <a:pt x="6879" y="5164"/>
                    <a:pt x="6847" y="5164"/>
                  </a:cubicBezTo>
                  <a:cubicBezTo>
                    <a:pt x="6839" y="5164"/>
                    <a:pt x="6831" y="5166"/>
                    <a:pt x="6820" y="5168"/>
                  </a:cubicBezTo>
                  <a:cubicBezTo>
                    <a:pt x="6793" y="5182"/>
                    <a:pt x="6766" y="5182"/>
                    <a:pt x="6753" y="5195"/>
                  </a:cubicBezTo>
                  <a:cubicBezTo>
                    <a:pt x="6739" y="5222"/>
                    <a:pt x="6739" y="5249"/>
                    <a:pt x="6739" y="5263"/>
                  </a:cubicBezTo>
                  <a:lnTo>
                    <a:pt x="6739" y="5290"/>
                  </a:lnTo>
                  <a:cubicBezTo>
                    <a:pt x="6739" y="5317"/>
                    <a:pt x="6739" y="5371"/>
                    <a:pt x="6807" y="5385"/>
                  </a:cubicBezTo>
                  <a:cubicBezTo>
                    <a:pt x="6834" y="5398"/>
                    <a:pt x="6834" y="5425"/>
                    <a:pt x="6820" y="5452"/>
                  </a:cubicBezTo>
                  <a:cubicBezTo>
                    <a:pt x="6807" y="5493"/>
                    <a:pt x="6766" y="5520"/>
                    <a:pt x="6753" y="5533"/>
                  </a:cubicBezTo>
                  <a:lnTo>
                    <a:pt x="6698" y="5533"/>
                  </a:lnTo>
                  <a:lnTo>
                    <a:pt x="6685" y="5520"/>
                  </a:lnTo>
                  <a:cubicBezTo>
                    <a:pt x="6671" y="5493"/>
                    <a:pt x="6631" y="5452"/>
                    <a:pt x="6590" y="5452"/>
                  </a:cubicBezTo>
                  <a:cubicBezTo>
                    <a:pt x="6590" y="5439"/>
                    <a:pt x="6563" y="5425"/>
                    <a:pt x="6563" y="5398"/>
                  </a:cubicBezTo>
                  <a:cubicBezTo>
                    <a:pt x="6550" y="5358"/>
                    <a:pt x="6536" y="5317"/>
                    <a:pt x="6617" y="5263"/>
                  </a:cubicBezTo>
                  <a:cubicBezTo>
                    <a:pt x="6631" y="5249"/>
                    <a:pt x="6631" y="5222"/>
                    <a:pt x="6631" y="5222"/>
                  </a:cubicBezTo>
                  <a:cubicBezTo>
                    <a:pt x="6617" y="5195"/>
                    <a:pt x="6617" y="5182"/>
                    <a:pt x="6604" y="5155"/>
                  </a:cubicBezTo>
                  <a:cubicBezTo>
                    <a:pt x="6590" y="5114"/>
                    <a:pt x="6563" y="5060"/>
                    <a:pt x="6522" y="5046"/>
                  </a:cubicBezTo>
                  <a:cubicBezTo>
                    <a:pt x="6522" y="5033"/>
                    <a:pt x="6522" y="5019"/>
                    <a:pt x="6482" y="5019"/>
                  </a:cubicBezTo>
                  <a:cubicBezTo>
                    <a:pt x="6468" y="4979"/>
                    <a:pt x="6428" y="4979"/>
                    <a:pt x="6387" y="4965"/>
                  </a:cubicBezTo>
                  <a:cubicBezTo>
                    <a:pt x="6367" y="4958"/>
                    <a:pt x="6350" y="4955"/>
                    <a:pt x="6333" y="4955"/>
                  </a:cubicBezTo>
                  <a:cubicBezTo>
                    <a:pt x="6316" y="4955"/>
                    <a:pt x="6299" y="4958"/>
                    <a:pt x="6279" y="4965"/>
                  </a:cubicBezTo>
                  <a:cubicBezTo>
                    <a:pt x="6252" y="4979"/>
                    <a:pt x="6198" y="5019"/>
                    <a:pt x="6157" y="5087"/>
                  </a:cubicBezTo>
                  <a:cubicBezTo>
                    <a:pt x="6130" y="5155"/>
                    <a:pt x="6130" y="5182"/>
                    <a:pt x="6130" y="5236"/>
                  </a:cubicBezTo>
                  <a:lnTo>
                    <a:pt x="6130" y="5290"/>
                  </a:lnTo>
                  <a:cubicBezTo>
                    <a:pt x="6117" y="5303"/>
                    <a:pt x="6090" y="5317"/>
                    <a:pt x="6090" y="5330"/>
                  </a:cubicBezTo>
                  <a:cubicBezTo>
                    <a:pt x="6076" y="5330"/>
                    <a:pt x="6076" y="5358"/>
                    <a:pt x="6062" y="5358"/>
                  </a:cubicBezTo>
                  <a:cubicBezTo>
                    <a:pt x="6062" y="5358"/>
                    <a:pt x="6049" y="5358"/>
                    <a:pt x="6062" y="5317"/>
                  </a:cubicBezTo>
                  <a:cubicBezTo>
                    <a:pt x="6076" y="5290"/>
                    <a:pt x="6076" y="5249"/>
                    <a:pt x="6062" y="5222"/>
                  </a:cubicBezTo>
                  <a:cubicBezTo>
                    <a:pt x="6049" y="5195"/>
                    <a:pt x="6022" y="5182"/>
                    <a:pt x="5981" y="5182"/>
                  </a:cubicBezTo>
                  <a:cubicBezTo>
                    <a:pt x="5981" y="5155"/>
                    <a:pt x="5941" y="5128"/>
                    <a:pt x="5914" y="5128"/>
                  </a:cubicBezTo>
                  <a:cubicBezTo>
                    <a:pt x="5954" y="5046"/>
                    <a:pt x="5954" y="5019"/>
                    <a:pt x="5941" y="4992"/>
                  </a:cubicBezTo>
                  <a:cubicBezTo>
                    <a:pt x="5937" y="4989"/>
                    <a:pt x="5930" y="4987"/>
                    <a:pt x="5922" y="4987"/>
                  </a:cubicBezTo>
                  <a:cubicBezTo>
                    <a:pt x="5897" y="4987"/>
                    <a:pt x="5855" y="4999"/>
                    <a:pt x="5805" y="5019"/>
                  </a:cubicBezTo>
                  <a:cubicBezTo>
                    <a:pt x="5792" y="5019"/>
                    <a:pt x="5751" y="5033"/>
                    <a:pt x="5738" y="5033"/>
                  </a:cubicBezTo>
                  <a:cubicBezTo>
                    <a:pt x="5724" y="5033"/>
                    <a:pt x="5711" y="5046"/>
                    <a:pt x="5684" y="5046"/>
                  </a:cubicBezTo>
                  <a:cubicBezTo>
                    <a:pt x="5657" y="5060"/>
                    <a:pt x="5643" y="5060"/>
                    <a:pt x="5643" y="5060"/>
                  </a:cubicBezTo>
                  <a:cubicBezTo>
                    <a:pt x="5643" y="5060"/>
                    <a:pt x="5643" y="5046"/>
                    <a:pt x="5657" y="5019"/>
                  </a:cubicBezTo>
                  <a:cubicBezTo>
                    <a:pt x="5711" y="4979"/>
                    <a:pt x="5711" y="4965"/>
                    <a:pt x="5711" y="4925"/>
                  </a:cubicBezTo>
                  <a:cubicBezTo>
                    <a:pt x="5711" y="4911"/>
                    <a:pt x="5711" y="4897"/>
                    <a:pt x="5724" y="4897"/>
                  </a:cubicBezTo>
                  <a:cubicBezTo>
                    <a:pt x="5778" y="4857"/>
                    <a:pt x="5792" y="4843"/>
                    <a:pt x="5792" y="4830"/>
                  </a:cubicBezTo>
                  <a:cubicBezTo>
                    <a:pt x="5792" y="4816"/>
                    <a:pt x="5778" y="4816"/>
                    <a:pt x="5738" y="4816"/>
                  </a:cubicBezTo>
                  <a:lnTo>
                    <a:pt x="5724" y="4816"/>
                  </a:lnTo>
                  <a:cubicBezTo>
                    <a:pt x="5714" y="4796"/>
                    <a:pt x="5712" y="4784"/>
                    <a:pt x="5690" y="4784"/>
                  </a:cubicBezTo>
                  <a:cubicBezTo>
                    <a:pt x="5682" y="4784"/>
                    <a:pt x="5671" y="4786"/>
                    <a:pt x="5657" y="4789"/>
                  </a:cubicBezTo>
                  <a:cubicBezTo>
                    <a:pt x="5616" y="4749"/>
                    <a:pt x="5575" y="4722"/>
                    <a:pt x="5521" y="4708"/>
                  </a:cubicBezTo>
                  <a:cubicBezTo>
                    <a:pt x="5508" y="4681"/>
                    <a:pt x="5481" y="4627"/>
                    <a:pt x="5481" y="4586"/>
                  </a:cubicBezTo>
                  <a:cubicBezTo>
                    <a:pt x="5481" y="4546"/>
                    <a:pt x="5467" y="4492"/>
                    <a:pt x="5413" y="4492"/>
                  </a:cubicBezTo>
                  <a:cubicBezTo>
                    <a:pt x="5399" y="4492"/>
                    <a:pt x="5399" y="4478"/>
                    <a:pt x="5386" y="4451"/>
                  </a:cubicBezTo>
                  <a:cubicBezTo>
                    <a:pt x="5376" y="4432"/>
                    <a:pt x="5374" y="4407"/>
                    <a:pt x="5354" y="4407"/>
                  </a:cubicBezTo>
                  <a:cubicBezTo>
                    <a:pt x="5346" y="4407"/>
                    <a:pt x="5335" y="4412"/>
                    <a:pt x="5318" y="4424"/>
                  </a:cubicBezTo>
                  <a:cubicBezTo>
                    <a:pt x="5305" y="4424"/>
                    <a:pt x="5278" y="4437"/>
                    <a:pt x="5264" y="4451"/>
                  </a:cubicBezTo>
                  <a:lnTo>
                    <a:pt x="5264" y="4437"/>
                  </a:lnTo>
                  <a:cubicBezTo>
                    <a:pt x="5251" y="4410"/>
                    <a:pt x="5264" y="4370"/>
                    <a:pt x="5318" y="4343"/>
                  </a:cubicBezTo>
                  <a:cubicBezTo>
                    <a:pt x="5332" y="4316"/>
                    <a:pt x="5345" y="4302"/>
                    <a:pt x="5332" y="4289"/>
                  </a:cubicBezTo>
                  <a:cubicBezTo>
                    <a:pt x="5345" y="4275"/>
                    <a:pt x="5345" y="4248"/>
                    <a:pt x="5345" y="4234"/>
                  </a:cubicBezTo>
                  <a:cubicBezTo>
                    <a:pt x="5345" y="4221"/>
                    <a:pt x="5372" y="4221"/>
                    <a:pt x="5372" y="4207"/>
                  </a:cubicBezTo>
                  <a:cubicBezTo>
                    <a:pt x="5386" y="4167"/>
                    <a:pt x="5399" y="4140"/>
                    <a:pt x="5399" y="4113"/>
                  </a:cubicBezTo>
                  <a:cubicBezTo>
                    <a:pt x="5399" y="4099"/>
                    <a:pt x="5386" y="4099"/>
                    <a:pt x="5345" y="4099"/>
                  </a:cubicBezTo>
                  <a:lnTo>
                    <a:pt x="5345" y="4086"/>
                  </a:lnTo>
                  <a:lnTo>
                    <a:pt x="5332" y="4086"/>
                  </a:lnTo>
                  <a:cubicBezTo>
                    <a:pt x="5332" y="4072"/>
                    <a:pt x="5332" y="4072"/>
                    <a:pt x="5345" y="4072"/>
                  </a:cubicBezTo>
                  <a:cubicBezTo>
                    <a:pt x="5345" y="4072"/>
                    <a:pt x="5372" y="4072"/>
                    <a:pt x="5372" y="4045"/>
                  </a:cubicBezTo>
                  <a:cubicBezTo>
                    <a:pt x="5386" y="4045"/>
                    <a:pt x="5386" y="4031"/>
                    <a:pt x="5399" y="4031"/>
                  </a:cubicBezTo>
                  <a:cubicBezTo>
                    <a:pt x="5440" y="4018"/>
                    <a:pt x="5454" y="4018"/>
                    <a:pt x="5481" y="4004"/>
                  </a:cubicBezTo>
                  <a:cubicBezTo>
                    <a:pt x="5508" y="4004"/>
                    <a:pt x="5508" y="4004"/>
                    <a:pt x="5521" y="3977"/>
                  </a:cubicBezTo>
                  <a:cubicBezTo>
                    <a:pt x="5589" y="3950"/>
                    <a:pt x="5616" y="3883"/>
                    <a:pt x="5657" y="3829"/>
                  </a:cubicBezTo>
                  <a:cubicBezTo>
                    <a:pt x="5670" y="3801"/>
                    <a:pt x="5670" y="3774"/>
                    <a:pt x="5711" y="3747"/>
                  </a:cubicBezTo>
                  <a:cubicBezTo>
                    <a:pt x="5751" y="3693"/>
                    <a:pt x="5792" y="3626"/>
                    <a:pt x="5819" y="3558"/>
                  </a:cubicBezTo>
                  <a:cubicBezTo>
                    <a:pt x="5836" y="3532"/>
                    <a:pt x="5852" y="3510"/>
                    <a:pt x="5866" y="3489"/>
                  </a:cubicBezTo>
                  <a:lnTo>
                    <a:pt x="5866" y="3489"/>
                  </a:lnTo>
                  <a:cubicBezTo>
                    <a:pt x="5897" y="3477"/>
                    <a:pt x="5932" y="3463"/>
                    <a:pt x="5968" y="3450"/>
                  </a:cubicBezTo>
                  <a:cubicBezTo>
                    <a:pt x="5995" y="3436"/>
                    <a:pt x="6049" y="3423"/>
                    <a:pt x="6062" y="3409"/>
                  </a:cubicBezTo>
                  <a:cubicBezTo>
                    <a:pt x="6076" y="3409"/>
                    <a:pt x="6103" y="3409"/>
                    <a:pt x="6117" y="3396"/>
                  </a:cubicBezTo>
                  <a:lnTo>
                    <a:pt x="6238" y="3396"/>
                  </a:lnTo>
                  <a:cubicBezTo>
                    <a:pt x="6265" y="3368"/>
                    <a:pt x="6279" y="3355"/>
                    <a:pt x="6320" y="3328"/>
                  </a:cubicBezTo>
                  <a:cubicBezTo>
                    <a:pt x="6333" y="3301"/>
                    <a:pt x="6347" y="3301"/>
                    <a:pt x="6347" y="3287"/>
                  </a:cubicBezTo>
                  <a:cubicBezTo>
                    <a:pt x="6374" y="3274"/>
                    <a:pt x="6387" y="3247"/>
                    <a:pt x="6401" y="3247"/>
                  </a:cubicBezTo>
                  <a:cubicBezTo>
                    <a:pt x="6414" y="3247"/>
                    <a:pt x="6414" y="3247"/>
                    <a:pt x="6414" y="3274"/>
                  </a:cubicBezTo>
                  <a:cubicBezTo>
                    <a:pt x="6414" y="3283"/>
                    <a:pt x="6421" y="3288"/>
                    <a:pt x="6432" y="3288"/>
                  </a:cubicBezTo>
                  <a:cubicBezTo>
                    <a:pt x="6453" y="3288"/>
                    <a:pt x="6488" y="3273"/>
                    <a:pt x="6522" y="3247"/>
                  </a:cubicBezTo>
                  <a:cubicBezTo>
                    <a:pt x="6550" y="3233"/>
                    <a:pt x="6604" y="3206"/>
                    <a:pt x="6671" y="3179"/>
                  </a:cubicBezTo>
                  <a:cubicBezTo>
                    <a:pt x="6793" y="3111"/>
                    <a:pt x="6955" y="3030"/>
                    <a:pt x="7199" y="2935"/>
                  </a:cubicBezTo>
                  <a:cubicBezTo>
                    <a:pt x="7213" y="2935"/>
                    <a:pt x="7226" y="2908"/>
                    <a:pt x="7226" y="2908"/>
                  </a:cubicBezTo>
                  <a:cubicBezTo>
                    <a:pt x="7334" y="2881"/>
                    <a:pt x="7456" y="2814"/>
                    <a:pt x="7537" y="2760"/>
                  </a:cubicBezTo>
                  <a:cubicBezTo>
                    <a:pt x="7551" y="2746"/>
                    <a:pt x="7564" y="2746"/>
                    <a:pt x="7591" y="2733"/>
                  </a:cubicBezTo>
                  <a:cubicBezTo>
                    <a:pt x="7591" y="2746"/>
                    <a:pt x="7591" y="2746"/>
                    <a:pt x="7605" y="2746"/>
                  </a:cubicBezTo>
                  <a:lnTo>
                    <a:pt x="7659" y="2746"/>
                  </a:lnTo>
                  <a:cubicBezTo>
                    <a:pt x="7700" y="2746"/>
                    <a:pt x="7754" y="2733"/>
                    <a:pt x="7808" y="2705"/>
                  </a:cubicBezTo>
                  <a:cubicBezTo>
                    <a:pt x="7876" y="2678"/>
                    <a:pt x="7943" y="2638"/>
                    <a:pt x="8024" y="2597"/>
                  </a:cubicBezTo>
                  <a:cubicBezTo>
                    <a:pt x="8065" y="2570"/>
                    <a:pt x="8079" y="2557"/>
                    <a:pt x="8092" y="2543"/>
                  </a:cubicBezTo>
                  <a:cubicBezTo>
                    <a:pt x="8173" y="2489"/>
                    <a:pt x="8200" y="2475"/>
                    <a:pt x="8173" y="2435"/>
                  </a:cubicBezTo>
                  <a:cubicBezTo>
                    <a:pt x="8173" y="2421"/>
                    <a:pt x="8160" y="2421"/>
                    <a:pt x="8173" y="2408"/>
                  </a:cubicBezTo>
                  <a:cubicBezTo>
                    <a:pt x="8200" y="2408"/>
                    <a:pt x="8200" y="2394"/>
                    <a:pt x="8214" y="2394"/>
                  </a:cubicBezTo>
                  <a:cubicBezTo>
                    <a:pt x="8227" y="2394"/>
                    <a:pt x="8227" y="2394"/>
                    <a:pt x="8241" y="2367"/>
                  </a:cubicBezTo>
                  <a:cubicBezTo>
                    <a:pt x="8282" y="2354"/>
                    <a:pt x="8295" y="2340"/>
                    <a:pt x="8336" y="2327"/>
                  </a:cubicBezTo>
                  <a:cubicBezTo>
                    <a:pt x="8363" y="2286"/>
                    <a:pt x="8349" y="2272"/>
                    <a:pt x="8336" y="2272"/>
                  </a:cubicBezTo>
                  <a:lnTo>
                    <a:pt x="8268" y="2272"/>
                  </a:lnTo>
                  <a:cubicBezTo>
                    <a:pt x="8241" y="2286"/>
                    <a:pt x="8214" y="2286"/>
                    <a:pt x="8200" y="2313"/>
                  </a:cubicBezTo>
                  <a:cubicBezTo>
                    <a:pt x="8173" y="2327"/>
                    <a:pt x="8160" y="2327"/>
                    <a:pt x="8160" y="2327"/>
                  </a:cubicBezTo>
                  <a:lnTo>
                    <a:pt x="8146" y="2327"/>
                  </a:lnTo>
                  <a:cubicBezTo>
                    <a:pt x="8146" y="2327"/>
                    <a:pt x="8160" y="2327"/>
                    <a:pt x="8160" y="2313"/>
                  </a:cubicBezTo>
                  <a:lnTo>
                    <a:pt x="8160" y="2286"/>
                  </a:lnTo>
                  <a:cubicBezTo>
                    <a:pt x="8173" y="2286"/>
                    <a:pt x="8173" y="2272"/>
                    <a:pt x="8173" y="2272"/>
                  </a:cubicBezTo>
                  <a:lnTo>
                    <a:pt x="8173" y="2259"/>
                  </a:lnTo>
                  <a:cubicBezTo>
                    <a:pt x="8200" y="2259"/>
                    <a:pt x="8200" y="2245"/>
                    <a:pt x="8200" y="2245"/>
                  </a:cubicBezTo>
                  <a:lnTo>
                    <a:pt x="8200" y="2218"/>
                  </a:lnTo>
                  <a:cubicBezTo>
                    <a:pt x="8214" y="2218"/>
                    <a:pt x="8214" y="2205"/>
                    <a:pt x="8214" y="2205"/>
                  </a:cubicBezTo>
                  <a:lnTo>
                    <a:pt x="8214" y="2191"/>
                  </a:lnTo>
                  <a:cubicBezTo>
                    <a:pt x="8227" y="2191"/>
                    <a:pt x="8227" y="2178"/>
                    <a:pt x="8227" y="2178"/>
                  </a:cubicBezTo>
                  <a:lnTo>
                    <a:pt x="8227" y="2151"/>
                  </a:lnTo>
                  <a:cubicBezTo>
                    <a:pt x="8241" y="2137"/>
                    <a:pt x="8241" y="2124"/>
                    <a:pt x="8241" y="2124"/>
                  </a:cubicBezTo>
                  <a:cubicBezTo>
                    <a:pt x="8241" y="2069"/>
                    <a:pt x="8207" y="2053"/>
                    <a:pt x="8156" y="2053"/>
                  </a:cubicBezTo>
                  <a:cubicBezTo>
                    <a:pt x="8106" y="2053"/>
                    <a:pt x="8038" y="2069"/>
                    <a:pt x="7970" y="2083"/>
                  </a:cubicBezTo>
                  <a:cubicBezTo>
                    <a:pt x="7957" y="2083"/>
                    <a:pt x="7943" y="2110"/>
                    <a:pt x="7930" y="2110"/>
                  </a:cubicBezTo>
                  <a:cubicBezTo>
                    <a:pt x="7930" y="2101"/>
                    <a:pt x="7925" y="2098"/>
                    <a:pt x="7919" y="2098"/>
                  </a:cubicBezTo>
                  <a:cubicBezTo>
                    <a:pt x="7906" y="2098"/>
                    <a:pt x="7885" y="2110"/>
                    <a:pt x="7876" y="2110"/>
                  </a:cubicBezTo>
                  <a:lnTo>
                    <a:pt x="7767" y="2110"/>
                  </a:lnTo>
                  <a:cubicBezTo>
                    <a:pt x="7767" y="2110"/>
                    <a:pt x="7754" y="2110"/>
                    <a:pt x="7754" y="2124"/>
                  </a:cubicBezTo>
                  <a:cubicBezTo>
                    <a:pt x="7740" y="2124"/>
                    <a:pt x="7727" y="2137"/>
                    <a:pt x="7686" y="2137"/>
                  </a:cubicBezTo>
                  <a:cubicBezTo>
                    <a:pt x="7619" y="2178"/>
                    <a:pt x="7551" y="2205"/>
                    <a:pt x="7497" y="2259"/>
                  </a:cubicBezTo>
                  <a:cubicBezTo>
                    <a:pt x="7483" y="2272"/>
                    <a:pt x="7456" y="2286"/>
                    <a:pt x="7429" y="2286"/>
                  </a:cubicBezTo>
                  <a:cubicBezTo>
                    <a:pt x="7267" y="2381"/>
                    <a:pt x="7077" y="2475"/>
                    <a:pt x="6955" y="2584"/>
                  </a:cubicBezTo>
                  <a:cubicBezTo>
                    <a:pt x="6928" y="2611"/>
                    <a:pt x="6888" y="2624"/>
                    <a:pt x="6861" y="2651"/>
                  </a:cubicBezTo>
                  <a:cubicBezTo>
                    <a:pt x="6847" y="2665"/>
                    <a:pt x="6807" y="2665"/>
                    <a:pt x="6793" y="2665"/>
                  </a:cubicBezTo>
                  <a:cubicBezTo>
                    <a:pt x="6780" y="2665"/>
                    <a:pt x="6780" y="2665"/>
                    <a:pt x="6753" y="2678"/>
                  </a:cubicBezTo>
                  <a:cubicBezTo>
                    <a:pt x="6739" y="2678"/>
                    <a:pt x="6712" y="2678"/>
                    <a:pt x="6671" y="2692"/>
                  </a:cubicBezTo>
                  <a:cubicBezTo>
                    <a:pt x="6658" y="2692"/>
                    <a:pt x="6658" y="2719"/>
                    <a:pt x="6644" y="2719"/>
                  </a:cubicBezTo>
                  <a:cubicBezTo>
                    <a:pt x="6604" y="2746"/>
                    <a:pt x="6577" y="2760"/>
                    <a:pt x="6536" y="2787"/>
                  </a:cubicBezTo>
                  <a:cubicBezTo>
                    <a:pt x="6509" y="2793"/>
                    <a:pt x="6489" y="2797"/>
                    <a:pt x="6470" y="2797"/>
                  </a:cubicBezTo>
                  <a:cubicBezTo>
                    <a:pt x="6451" y="2797"/>
                    <a:pt x="6435" y="2793"/>
                    <a:pt x="6414" y="2787"/>
                  </a:cubicBezTo>
                  <a:lnTo>
                    <a:pt x="6401" y="2787"/>
                  </a:lnTo>
                  <a:cubicBezTo>
                    <a:pt x="6401" y="2787"/>
                    <a:pt x="6387" y="2787"/>
                    <a:pt x="6387" y="2800"/>
                  </a:cubicBezTo>
                  <a:cubicBezTo>
                    <a:pt x="6374" y="2814"/>
                    <a:pt x="6374" y="2814"/>
                    <a:pt x="6374" y="2827"/>
                  </a:cubicBezTo>
                  <a:cubicBezTo>
                    <a:pt x="6347" y="2854"/>
                    <a:pt x="6347" y="2868"/>
                    <a:pt x="6333" y="2868"/>
                  </a:cubicBezTo>
                  <a:cubicBezTo>
                    <a:pt x="6333" y="2881"/>
                    <a:pt x="6320" y="2881"/>
                    <a:pt x="6320" y="2881"/>
                  </a:cubicBezTo>
                  <a:cubicBezTo>
                    <a:pt x="6320" y="2895"/>
                    <a:pt x="6292" y="2895"/>
                    <a:pt x="6292" y="2895"/>
                  </a:cubicBezTo>
                  <a:lnTo>
                    <a:pt x="6265" y="2895"/>
                  </a:lnTo>
                  <a:cubicBezTo>
                    <a:pt x="6265" y="2895"/>
                    <a:pt x="6279" y="2881"/>
                    <a:pt x="6279" y="2868"/>
                  </a:cubicBezTo>
                  <a:cubicBezTo>
                    <a:pt x="6320" y="2827"/>
                    <a:pt x="6347" y="2787"/>
                    <a:pt x="6320" y="2787"/>
                  </a:cubicBezTo>
                  <a:cubicBezTo>
                    <a:pt x="6292" y="2787"/>
                    <a:pt x="6225" y="2800"/>
                    <a:pt x="6184" y="2814"/>
                  </a:cubicBezTo>
                  <a:cubicBezTo>
                    <a:pt x="6145" y="2837"/>
                    <a:pt x="6106" y="2852"/>
                    <a:pt x="6080" y="2852"/>
                  </a:cubicBezTo>
                  <a:cubicBezTo>
                    <a:pt x="6061" y="2852"/>
                    <a:pt x="6049" y="2844"/>
                    <a:pt x="6049" y="2827"/>
                  </a:cubicBezTo>
                  <a:lnTo>
                    <a:pt x="6062" y="2814"/>
                  </a:lnTo>
                  <a:cubicBezTo>
                    <a:pt x="6076" y="2814"/>
                    <a:pt x="6103" y="2800"/>
                    <a:pt x="6117" y="2800"/>
                  </a:cubicBezTo>
                  <a:cubicBezTo>
                    <a:pt x="6130" y="2800"/>
                    <a:pt x="6144" y="2787"/>
                    <a:pt x="6157" y="2787"/>
                  </a:cubicBezTo>
                  <a:cubicBezTo>
                    <a:pt x="6211" y="2760"/>
                    <a:pt x="6252" y="2733"/>
                    <a:pt x="6265" y="2719"/>
                  </a:cubicBezTo>
                  <a:cubicBezTo>
                    <a:pt x="6320" y="2678"/>
                    <a:pt x="6333" y="2651"/>
                    <a:pt x="6333" y="2624"/>
                  </a:cubicBezTo>
                  <a:cubicBezTo>
                    <a:pt x="6320" y="2611"/>
                    <a:pt x="6333" y="2597"/>
                    <a:pt x="6333" y="2597"/>
                  </a:cubicBezTo>
                  <a:cubicBezTo>
                    <a:pt x="6333" y="2597"/>
                    <a:pt x="6347" y="2597"/>
                    <a:pt x="6347" y="2584"/>
                  </a:cubicBezTo>
                  <a:cubicBezTo>
                    <a:pt x="6374" y="2584"/>
                    <a:pt x="6387" y="2557"/>
                    <a:pt x="6414" y="2557"/>
                  </a:cubicBezTo>
                  <a:cubicBezTo>
                    <a:pt x="6428" y="2557"/>
                    <a:pt x="6455" y="2543"/>
                    <a:pt x="6468" y="2543"/>
                  </a:cubicBezTo>
                  <a:cubicBezTo>
                    <a:pt x="6482" y="2543"/>
                    <a:pt x="6536" y="2530"/>
                    <a:pt x="6590" y="2516"/>
                  </a:cubicBezTo>
                  <a:cubicBezTo>
                    <a:pt x="6617" y="2489"/>
                    <a:pt x="6671" y="2462"/>
                    <a:pt x="6685" y="2421"/>
                  </a:cubicBezTo>
                  <a:lnTo>
                    <a:pt x="6712" y="2421"/>
                  </a:lnTo>
                  <a:cubicBezTo>
                    <a:pt x="6725" y="2421"/>
                    <a:pt x="6739" y="2421"/>
                    <a:pt x="6753" y="2408"/>
                  </a:cubicBezTo>
                  <a:cubicBezTo>
                    <a:pt x="6753" y="2411"/>
                    <a:pt x="6754" y="2412"/>
                    <a:pt x="6759" y="2412"/>
                  </a:cubicBezTo>
                  <a:cubicBezTo>
                    <a:pt x="6777" y="2412"/>
                    <a:pt x="6841" y="2388"/>
                    <a:pt x="7023" y="2313"/>
                  </a:cubicBezTo>
                  <a:cubicBezTo>
                    <a:pt x="7077" y="2286"/>
                    <a:pt x="7145" y="2259"/>
                    <a:pt x="7226" y="2218"/>
                  </a:cubicBezTo>
                  <a:cubicBezTo>
                    <a:pt x="7253" y="2218"/>
                    <a:pt x="7253" y="2205"/>
                    <a:pt x="7267" y="2205"/>
                  </a:cubicBezTo>
                  <a:cubicBezTo>
                    <a:pt x="7280" y="2191"/>
                    <a:pt x="7294" y="2191"/>
                    <a:pt x="7321" y="2178"/>
                  </a:cubicBezTo>
                  <a:cubicBezTo>
                    <a:pt x="7334" y="2151"/>
                    <a:pt x="7334" y="2137"/>
                    <a:pt x="7334" y="2124"/>
                  </a:cubicBezTo>
                  <a:cubicBezTo>
                    <a:pt x="7334" y="2110"/>
                    <a:pt x="7334" y="2083"/>
                    <a:pt x="7348" y="2083"/>
                  </a:cubicBezTo>
                  <a:cubicBezTo>
                    <a:pt x="7348" y="2083"/>
                    <a:pt x="7361" y="2069"/>
                    <a:pt x="7388" y="2069"/>
                  </a:cubicBezTo>
                  <a:cubicBezTo>
                    <a:pt x="7402" y="2069"/>
                    <a:pt x="7416" y="2056"/>
                    <a:pt x="7429" y="2056"/>
                  </a:cubicBezTo>
                  <a:cubicBezTo>
                    <a:pt x="7443" y="2063"/>
                    <a:pt x="7456" y="2066"/>
                    <a:pt x="7471" y="2066"/>
                  </a:cubicBezTo>
                  <a:cubicBezTo>
                    <a:pt x="7487" y="2066"/>
                    <a:pt x="7504" y="2063"/>
                    <a:pt x="7524" y="2056"/>
                  </a:cubicBezTo>
                  <a:cubicBezTo>
                    <a:pt x="7551" y="2042"/>
                    <a:pt x="7564" y="2015"/>
                    <a:pt x="7605" y="1988"/>
                  </a:cubicBezTo>
                  <a:cubicBezTo>
                    <a:pt x="7619" y="1995"/>
                    <a:pt x="7632" y="1998"/>
                    <a:pt x="7646" y="1998"/>
                  </a:cubicBezTo>
                  <a:cubicBezTo>
                    <a:pt x="7659" y="1998"/>
                    <a:pt x="7673" y="1995"/>
                    <a:pt x="7686" y="1988"/>
                  </a:cubicBezTo>
                  <a:cubicBezTo>
                    <a:pt x="7700" y="1975"/>
                    <a:pt x="7740" y="1948"/>
                    <a:pt x="7767" y="1921"/>
                  </a:cubicBezTo>
                  <a:cubicBezTo>
                    <a:pt x="7794" y="1907"/>
                    <a:pt x="7808" y="1907"/>
                    <a:pt x="7821" y="1907"/>
                  </a:cubicBezTo>
                  <a:cubicBezTo>
                    <a:pt x="7835" y="1907"/>
                    <a:pt x="7862" y="1880"/>
                    <a:pt x="7876" y="1880"/>
                  </a:cubicBezTo>
                  <a:cubicBezTo>
                    <a:pt x="7889" y="1880"/>
                    <a:pt x="7903" y="1867"/>
                    <a:pt x="7916" y="1867"/>
                  </a:cubicBezTo>
                  <a:lnTo>
                    <a:pt x="7957" y="1867"/>
                  </a:lnTo>
                  <a:cubicBezTo>
                    <a:pt x="7970" y="1867"/>
                    <a:pt x="7997" y="1853"/>
                    <a:pt x="7997" y="1853"/>
                  </a:cubicBezTo>
                  <a:lnTo>
                    <a:pt x="7997" y="1853"/>
                  </a:lnTo>
                  <a:cubicBezTo>
                    <a:pt x="7997" y="1853"/>
                    <a:pt x="8011" y="1867"/>
                    <a:pt x="7970" y="1880"/>
                  </a:cubicBezTo>
                  <a:cubicBezTo>
                    <a:pt x="7959" y="1913"/>
                    <a:pt x="7939" y="1938"/>
                    <a:pt x="7955" y="1938"/>
                  </a:cubicBezTo>
                  <a:cubicBezTo>
                    <a:pt x="7958" y="1938"/>
                    <a:pt x="7963" y="1937"/>
                    <a:pt x="7970" y="1934"/>
                  </a:cubicBezTo>
                  <a:cubicBezTo>
                    <a:pt x="7997" y="1934"/>
                    <a:pt x="8011" y="1934"/>
                    <a:pt x="8011" y="1921"/>
                  </a:cubicBezTo>
                  <a:cubicBezTo>
                    <a:pt x="8038" y="1907"/>
                    <a:pt x="8079" y="1880"/>
                    <a:pt x="8092" y="1867"/>
                  </a:cubicBezTo>
                  <a:cubicBezTo>
                    <a:pt x="8106" y="1867"/>
                    <a:pt x="8106" y="1853"/>
                    <a:pt x="8133" y="1853"/>
                  </a:cubicBezTo>
                  <a:cubicBezTo>
                    <a:pt x="8146" y="1853"/>
                    <a:pt x="8146" y="1839"/>
                    <a:pt x="8160" y="1839"/>
                  </a:cubicBezTo>
                  <a:cubicBezTo>
                    <a:pt x="8200" y="1812"/>
                    <a:pt x="8227" y="1785"/>
                    <a:pt x="8241" y="1772"/>
                  </a:cubicBezTo>
                  <a:cubicBezTo>
                    <a:pt x="8295" y="1745"/>
                    <a:pt x="8336" y="1718"/>
                    <a:pt x="8349" y="1704"/>
                  </a:cubicBezTo>
                  <a:cubicBezTo>
                    <a:pt x="8376" y="1677"/>
                    <a:pt x="8417" y="1664"/>
                    <a:pt x="8430" y="1636"/>
                  </a:cubicBezTo>
                  <a:cubicBezTo>
                    <a:pt x="8606" y="1528"/>
                    <a:pt x="8674" y="1447"/>
                    <a:pt x="8620" y="1393"/>
                  </a:cubicBezTo>
                  <a:cubicBezTo>
                    <a:pt x="8620" y="1393"/>
                    <a:pt x="8614" y="1387"/>
                    <a:pt x="8598" y="1387"/>
                  </a:cubicBezTo>
                  <a:cubicBezTo>
                    <a:pt x="8590" y="1387"/>
                    <a:pt x="8579" y="1388"/>
                    <a:pt x="8566" y="1393"/>
                  </a:cubicBezTo>
                  <a:cubicBezTo>
                    <a:pt x="8552" y="1406"/>
                    <a:pt x="8539" y="1406"/>
                    <a:pt x="8498" y="1447"/>
                  </a:cubicBezTo>
                  <a:cubicBezTo>
                    <a:pt x="8471" y="1461"/>
                    <a:pt x="8444" y="1461"/>
                    <a:pt x="8444" y="1474"/>
                  </a:cubicBezTo>
                  <a:cubicBezTo>
                    <a:pt x="8444" y="1461"/>
                    <a:pt x="8444" y="1461"/>
                    <a:pt x="8430" y="1447"/>
                  </a:cubicBezTo>
                  <a:lnTo>
                    <a:pt x="8471" y="1406"/>
                  </a:lnTo>
                  <a:cubicBezTo>
                    <a:pt x="8471" y="1393"/>
                    <a:pt x="8444" y="1393"/>
                    <a:pt x="8430" y="1393"/>
                  </a:cubicBezTo>
                  <a:lnTo>
                    <a:pt x="8417" y="1393"/>
                  </a:lnTo>
                  <a:cubicBezTo>
                    <a:pt x="8417" y="1393"/>
                    <a:pt x="8416" y="1393"/>
                    <a:pt x="8416" y="1393"/>
                  </a:cubicBezTo>
                  <a:lnTo>
                    <a:pt x="8416" y="1393"/>
                  </a:lnTo>
                  <a:cubicBezTo>
                    <a:pt x="8442" y="1381"/>
                    <a:pt x="8468" y="1373"/>
                    <a:pt x="8498" y="1366"/>
                  </a:cubicBezTo>
                  <a:cubicBezTo>
                    <a:pt x="8512" y="1366"/>
                    <a:pt x="8512" y="1339"/>
                    <a:pt x="8539" y="1339"/>
                  </a:cubicBezTo>
                  <a:cubicBezTo>
                    <a:pt x="8566" y="1325"/>
                    <a:pt x="8620" y="1312"/>
                    <a:pt x="8633" y="1271"/>
                  </a:cubicBezTo>
                  <a:lnTo>
                    <a:pt x="8633" y="1271"/>
                  </a:lnTo>
                  <a:cubicBezTo>
                    <a:pt x="8579" y="1312"/>
                    <a:pt x="8512" y="1325"/>
                    <a:pt x="8471" y="1366"/>
                  </a:cubicBezTo>
                  <a:cubicBezTo>
                    <a:pt x="8450" y="1375"/>
                    <a:pt x="8429" y="1384"/>
                    <a:pt x="8408" y="1393"/>
                  </a:cubicBezTo>
                  <a:lnTo>
                    <a:pt x="8408" y="1393"/>
                  </a:lnTo>
                  <a:cubicBezTo>
                    <a:pt x="8394" y="1393"/>
                    <a:pt x="8374" y="1395"/>
                    <a:pt x="8363" y="1406"/>
                  </a:cubicBezTo>
                  <a:cubicBezTo>
                    <a:pt x="8363" y="1406"/>
                    <a:pt x="8355" y="1406"/>
                    <a:pt x="8351" y="1419"/>
                  </a:cubicBezTo>
                  <a:lnTo>
                    <a:pt x="8351" y="1419"/>
                  </a:lnTo>
                  <a:cubicBezTo>
                    <a:pt x="8234" y="1473"/>
                    <a:pt x="8122" y="1532"/>
                    <a:pt x="8011" y="1582"/>
                  </a:cubicBezTo>
                  <a:cubicBezTo>
                    <a:pt x="7835" y="1664"/>
                    <a:pt x="7673" y="1745"/>
                    <a:pt x="7497" y="1853"/>
                  </a:cubicBezTo>
                  <a:lnTo>
                    <a:pt x="7402" y="1907"/>
                  </a:lnTo>
                  <a:cubicBezTo>
                    <a:pt x="7010" y="2124"/>
                    <a:pt x="6617" y="2354"/>
                    <a:pt x="6252" y="2624"/>
                  </a:cubicBezTo>
                  <a:cubicBezTo>
                    <a:pt x="6252" y="2651"/>
                    <a:pt x="6252" y="2651"/>
                    <a:pt x="6265" y="2651"/>
                  </a:cubicBezTo>
                  <a:cubicBezTo>
                    <a:pt x="6265" y="2651"/>
                    <a:pt x="6252" y="2651"/>
                    <a:pt x="6252" y="2665"/>
                  </a:cubicBezTo>
                  <a:cubicBezTo>
                    <a:pt x="6238" y="2665"/>
                    <a:pt x="6198" y="2678"/>
                    <a:pt x="6184" y="2692"/>
                  </a:cubicBezTo>
                  <a:cubicBezTo>
                    <a:pt x="6171" y="2719"/>
                    <a:pt x="6144" y="2719"/>
                    <a:pt x="6130" y="2719"/>
                  </a:cubicBezTo>
                  <a:cubicBezTo>
                    <a:pt x="5927" y="2854"/>
                    <a:pt x="5738" y="3003"/>
                    <a:pt x="5562" y="3138"/>
                  </a:cubicBezTo>
                  <a:cubicBezTo>
                    <a:pt x="5562" y="3152"/>
                    <a:pt x="5575" y="3166"/>
                    <a:pt x="5575" y="3166"/>
                  </a:cubicBezTo>
                  <a:cubicBezTo>
                    <a:pt x="5589" y="3206"/>
                    <a:pt x="5602" y="3220"/>
                    <a:pt x="5589" y="3260"/>
                  </a:cubicBezTo>
                  <a:cubicBezTo>
                    <a:pt x="5645" y="3317"/>
                    <a:pt x="5645" y="3354"/>
                    <a:pt x="5651" y="3381"/>
                  </a:cubicBezTo>
                  <a:lnTo>
                    <a:pt x="5651" y="3381"/>
                  </a:lnTo>
                  <a:cubicBezTo>
                    <a:pt x="5607" y="3396"/>
                    <a:pt x="5565" y="3412"/>
                    <a:pt x="5530" y="3423"/>
                  </a:cubicBezTo>
                  <a:lnTo>
                    <a:pt x="5530" y="3423"/>
                  </a:lnTo>
                  <a:cubicBezTo>
                    <a:pt x="5527" y="3423"/>
                    <a:pt x="5524" y="3423"/>
                    <a:pt x="5521" y="3423"/>
                  </a:cubicBezTo>
                  <a:cubicBezTo>
                    <a:pt x="5494" y="3409"/>
                    <a:pt x="5454" y="3409"/>
                    <a:pt x="5440" y="3409"/>
                  </a:cubicBezTo>
                  <a:lnTo>
                    <a:pt x="5399" y="3409"/>
                  </a:lnTo>
                  <a:cubicBezTo>
                    <a:pt x="5320" y="3477"/>
                    <a:pt x="5250" y="3536"/>
                    <a:pt x="5173" y="3601"/>
                  </a:cubicBezTo>
                  <a:lnTo>
                    <a:pt x="5173" y="3601"/>
                  </a:lnTo>
                  <a:cubicBezTo>
                    <a:pt x="5174" y="3598"/>
                    <a:pt x="5174" y="3596"/>
                    <a:pt x="5175" y="3593"/>
                  </a:cubicBezTo>
                  <a:lnTo>
                    <a:pt x="5175" y="3593"/>
                  </a:lnTo>
                  <a:cubicBezTo>
                    <a:pt x="5167" y="3601"/>
                    <a:pt x="5160" y="3610"/>
                    <a:pt x="5154" y="3617"/>
                  </a:cubicBezTo>
                  <a:lnTo>
                    <a:pt x="5154" y="3617"/>
                  </a:lnTo>
                  <a:cubicBezTo>
                    <a:pt x="5146" y="3624"/>
                    <a:pt x="5137" y="3632"/>
                    <a:pt x="5129" y="3639"/>
                  </a:cubicBezTo>
                  <a:lnTo>
                    <a:pt x="5140" y="3639"/>
                  </a:lnTo>
                  <a:cubicBezTo>
                    <a:pt x="5139" y="3642"/>
                    <a:pt x="5138" y="3644"/>
                    <a:pt x="5137" y="3647"/>
                  </a:cubicBezTo>
                  <a:lnTo>
                    <a:pt x="5137" y="3647"/>
                  </a:lnTo>
                  <a:cubicBezTo>
                    <a:pt x="5117" y="3673"/>
                    <a:pt x="5108" y="3703"/>
                    <a:pt x="5115" y="3734"/>
                  </a:cubicBezTo>
                  <a:cubicBezTo>
                    <a:pt x="5129" y="3761"/>
                    <a:pt x="5129" y="3761"/>
                    <a:pt x="5102" y="3774"/>
                  </a:cubicBezTo>
                  <a:cubicBezTo>
                    <a:pt x="5075" y="3801"/>
                    <a:pt x="5048" y="3815"/>
                    <a:pt x="5048" y="3842"/>
                  </a:cubicBezTo>
                  <a:cubicBezTo>
                    <a:pt x="5061" y="3950"/>
                    <a:pt x="5048" y="4018"/>
                    <a:pt x="5048" y="4086"/>
                  </a:cubicBezTo>
                  <a:cubicBezTo>
                    <a:pt x="5048" y="4158"/>
                    <a:pt x="5048" y="4209"/>
                    <a:pt x="5096" y="4209"/>
                  </a:cubicBezTo>
                  <a:cubicBezTo>
                    <a:pt x="5102" y="4209"/>
                    <a:pt x="5108" y="4209"/>
                    <a:pt x="5115" y="4207"/>
                  </a:cubicBezTo>
                  <a:cubicBezTo>
                    <a:pt x="5129" y="4221"/>
                    <a:pt x="5129" y="4221"/>
                    <a:pt x="5129" y="4234"/>
                  </a:cubicBezTo>
                  <a:cubicBezTo>
                    <a:pt x="5102" y="4289"/>
                    <a:pt x="5102" y="4343"/>
                    <a:pt x="5129" y="4356"/>
                  </a:cubicBezTo>
                  <a:cubicBezTo>
                    <a:pt x="5115" y="4383"/>
                    <a:pt x="5115" y="4410"/>
                    <a:pt x="5129" y="4424"/>
                  </a:cubicBezTo>
                  <a:lnTo>
                    <a:pt x="5129" y="4478"/>
                  </a:lnTo>
                  <a:cubicBezTo>
                    <a:pt x="5118" y="4494"/>
                    <a:pt x="5102" y="4515"/>
                    <a:pt x="5089" y="4537"/>
                  </a:cubicBezTo>
                  <a:lnTo>
                    <a:pt x="5089" y="4537"/>
                  </a:lnTo>
                  <a:cubicBezTo>
                    <a:pt x="5090" y="4528"/>
                    <a:pt x="5093" y="4514"/>
                    <a:pt x="5102" y="4505"/>
                  </a:cubicBezTo>
                  <a:cubicBezTo>
                    <a:pt x="5102" y="4492"/>
                    <a:pt x="5115" y="4492"/>
                    <a:pt x="5115" y="4478"/>
                  </a:cubicBezTo>
                  <a:cubicBezTo>
                    <a:pt x="5129" y="4437"/>
                    <a:pt x="5129" y="4410"/>
                    <a:pt x="5102" y="4383"/>
                  </a:cubicBezTo>
                  <a:lnTo>
                    <a:pt x="5061" y="4383"/>
                  </a:lnTo>
                  <a:cubicBezTo>
                    <a:pt x="5034" y="4410"/>
                    <a:pt x="5021" y="4437"/>
                    <a:pt x="5021" y="4451"/>
                  </a:cubicBezTo>
                  <a:cubicBezTo>
                    <a:pt x="5021" y="4478"/>
                    <a:pt x="4993" y="4492"/>
                    <a:pt x="4980" y="4505"/>
                  </a:cubicBezTo>
                  <a:cubicBezTo>
                    <a:pt x="4966" y="4505"/>
                    <a:pt x="4953" y="4519"/>
                    <a:pt x="4953" y="4546"/>
                  </a:cubicBezTo>
                  <a:lnTo>
                    <a:pt x="4926" y="4559"/>
                  </a:lnTo>
                  <a:lnTo>
                    <a:pt x="4926" y="4546"/>
                  </a:lnTo>
                  <a:cubicBezTo>
                    <a:pt x="4953" y="4519"/>
                    <a:pt x="4953" y="4505"/>
                    <a:pt x="4953" y="4492"/>
                  </a:cubicBezTo>
                  <a:cubicBezTo>
                    <a:pt x="5021" y="4424"/>
                    <a:pt x="5034" y="4370"/>
                    <a:pt x="5034" y="4316"/>
                  </a:cubicBezTo>
                  <a:cubicBezTo>
                    <a:pt x="5048" y="4234"/>
                    <a:pt x="5061" y="4221"/>
                    <a:pt x="5061" y="4221"/>
                  </a:cubicBezTo>
                  <a:lnTo>
                    <a:pt x="5061" y="4207"/>
                  </a:lnTo>
                  <a:lnTo>
                    <a:pt x="5048" y="4180"/>
                  </a:lnTo>
                  <a:lnTo>
                    <a:pt x="5021" y="4180"/>
                  </a:lnTo>
                  <a:cubicBezTo>
                    <a:pt x="5003" y="4180"/>
                    <a:pt x="4996" y="4174"/>
                    <a:pt x="4990" y="4174"/>
                  </a:cubicBezTo>
                  <a:cubicBezTo>
                    <a:pt x="4987" y="4174"/>
                    <a:pt x="4984" y="4176"/>
                    <a:pt x="4980" y="4180"/>
                  </a:cubicBezTo>
                  <a:cubicBezTo>
                    <a:pt x="4966" y="4180"/>
                    <a:pt x="4939" y="4207"/>
                    <a:pt x="4939" y="4221"/>
                  </a:cubicBezTo>
                  <a:cubicBezTo>
                    <a:pt x="4926" y="4234"/>
                    <a:pt x="4926" y="4234"/>
                    <a:pt x="4912" y="4234"/>
                  </a:cubicBezTo>
                  <a:cubicBezTo>
                    <a:pt x="4912" y="4234"/>
                    <a:pt x="4912" y="4221"/>
                    <a:pt x="4926" y="4207"/>
                  </a:cubicBezTo>
                  <a:cubicBezTo>
                    <a:pt x="4939" y="4180"/>
                    <a:pt x="4966" y="4153"/>
                    <a:pt x="4966" y="4140"/>
                  </a:cubicBezTo>
                  <a:lnTo>
                    <a:pt x="4966" y="4140"/>
                  </a:lnTo>
                  <a:cubicBezTo>
                    <a:pt x="4939" y="4153"/>
                    <a:pt x="4926" y="4153"/>
                    <a:pt x="4926" y="4153"/>
                  </a:cubicBezTo>
                  <a:cubicBezTo>
                    <a:pt x="4872" y="4180"/>
                    <a:pt x="4872" y="4207"/>
                    <a:pt x="4831" y="4248"/>
                  </a:cubicBezTo>
                  <a:cubicBezTo>
                    <a:pt x="4791" y="4289"/>
                    <a:pt x="4736" y="4343"/>
                    <a:pt x="4709" y="4356"/>
                  </a:cubicBezTo>
                  <a:cubicBezTo>
                    <a:pt x="4696" y="4370"/>
                    <a:pt x="4669" y="4370"/>
                    <a:pt x="4655" y="4370"/>
                  </a:cubicBezTo>
                  <a:lnTo>
                    <a:pt x="4642" y="4370"/>
                  </a:lnTo>
                  <a:cubicBezTo>
                    <a:pt x="4628" y="4370"/>
                    <a:pt x="4628" y="4383"/>
                    <a:pt x="4601" y="4410"/>
                  </a:cubicBezTo>
                  <a:cubicBezTo>
                    <a:pt x="4588" y="4424"/>
                    <a:pt x="4588" y="4437"/>
                    <a:pt x="4601" y="4437"/>
                  </a:cubicBezTo>
                  <a:lnTo>
                    <a:pt x="4601" y="4451"/>
                  </a:lnTo>
                  <a:lnTo>
                    <a:pt x="4588" y="4464"/>
                  </a:lnTo>
                  <a:lnTo>
                    <a:pt x="4574" y="4492"/>
                  </a:lnTo>
                  <a:cubicBezTo>
                    <a:pt x="4574" y="4492"/>
                    <a:pt x="4560" y="4492"/>
                    <a:pt x="4560" y="4505"/>
                  </a:cubicBezTo>
                  <a:cubicBezTo>
                    <a:pt x="4533" y="4505"/>
                    <a:pt x="4533" y="4519"/>
                    <a:pt x="4520" y="4532"/>
                  </a:cubicBezTo>
                  <a:cubicBezTo>
                    <a:pt x="4520" y="4559"/>
                    <a:pt x="4506" y="4559"/>
                    <a:pt x="4520" y="4573"/>
                  </a:cubicBezTo>
                  <a:cubicBezTo>
                    <a:pt x="4520" y="4580"/>
                    <a:pt x="4523" y="4583"/>
                    <a:pt x="4532" y="4583"/>
                  </a:cubicBezTo>
                  <a:cubicBezTo>
                    <a:pt x="4540" y="4583"/>
                    <a:pt x="4554" y="4580"/>
                    <a:pt x="4574" y="4573"/>
                  </a:cubicBezTo>
                  <a:lnTo>
                    <a:pt x="4588" y="4586"/>
                  </a:lnTo>
                  <a:cubicBezTo>
                    <a:pt x="4588" y="4586"/>
                    <a:pt x="4574" y="4586"/>
                    <a:pt x="4574" y="4600"/>
                  </a:cubicBezTo>
                  <a:cubicBezTo>
                    <a:pt x="4574" y="4600"/>
                    <a:pt x="4560" y="4600"/>
                    <a:pt x="4560" y="4627"/>
                  </a:cubicBezTo>
                  <a:cubicBezTo>
                    <a:pt x="4533" y="4640"/>
                    <a:pt x="4520" y="4640"/>
                    <a:pt x="4520" y="4654"/>
                  </a:cubicBezTo>
                  <a:lnTo>
                    <a:pt x="4520" y="4695"/>
                  </a:lnTo>
                  <a:lnTo>
                    <a:pt x="4560" y="4695"/>
                  </a:lnTo>
                  <a:cubicBezTo>
                    <a:pt x="4567" y="4701"/>
                    <a:pt x="4574" y="4705"/>
                    <a:pt x="4581" y="4705"/>
                  </a:cubicBezTo>
                  <a:cubicBezTo>
                    <a:pt x="4588" y="4705"/>
                    <a:pt x="4594" y="4701"/>
                    <a:pt x="4601" y="4695"/>
                  </a:cubicBezTo>
                  <a:lnTo>
                    <a:pt x="4628" y="4708"/>
                  </a:lnTo>
                  <a:cubicBezTo>
                    <a:pt x="4642" y="4735"/>
                    <a:pt x="4642" y="4762"/>
                    <a:pt x="4655" y="4776"/>
                  </a:cubicBezTo>
                  <a:cubicBezTo>
                    <a:pt x="4669" y="4789"/>
                    <a:pt x="4655" y="4830"/>
                    <a:pt x="4642" y="4857"/>
                  </a:cubicBezTo>
                  <a:cubicBezTo>
                    <a:pt x="4628" y="4870"/>
                    <a:pt x="4601" y="4911"/>
                    <a:pt x="4588" y="4911"/>
                  </a:cubicBezTo>
                  <a:cubicBezTo>
                    <a:pt x="4579" y="4911"/>
                    <a:pt x="4576" y="4917"/>
                    <a:pt x="4571" y="4917"/>
                  </a:cubicBezTo>
                  <a:cubicBezTo>
                    <a:pt x="4568" y="4917"/>
                    <a:pt x="4565" y="4916"/>
                    <a:pt x="4560" y="4911"/>
                  </a:cubicBezTo>
                  <a:cubicBezTo>
                    <a:pt x="4533" y="4897"/>
                    <a:pt x="4520" y="4870"/>
                    <a:pt x="4506" y="4870"/>
                  </a:cubicBezTo>
                  <a:cubicBezTo>
                    <a:pt x="4500" y="4864"/>
                    <a:pt x="4489" y="4860"/>
                    <a:pt x="4479" y="4860"/>
                  </a:cubicBezTo>
                  <a:cubicBezTo>
                    <a:pt x="4469" y="4860"/>
                    <a:pt x="4459" y="4864"/>
                    <a:pt x="4452" y="4870"/>
                  </a:cubicBezTo>
                  <a:cubicBezTo>
                    <a:pt x="4439" y="4897"/>
                    <a:pt x="4425" y="4911"/>
                    <a:pt x="4385" y="4965"/>
                  </a:cubicBezTo>
                  <a:cubicBezTo>
                    <a:pt x="4358" y="4979"/>
                    <a:pt x="4385" y="5019"/>
                    <a:pt x="4425" y="5033"/>
                  </a:cubicBezTo>
                  <a:cubicBezTo>
                    <a:pt x="4439" y="5087"/>
                    <a:pt x="4479" y="5100"/>
                    <a:pt x="4493" y="5100"/>
                  </a:cubicBezTo>
                  <a:cubicBezTo>
                    <a:pt x="4506" y="5100"/>
                    <a:pt x="4547" y="5100"/>
                    <a:pt x="4574" y="5087"/>
                  </a:cubicBezTo>
                  <a:cubicBezTo>
                    <a:pt x="4596" y="5072"/>
                    <a:pt x="4614" y="5061"/>
                    <a:pt x="4629" y="5061"/>
                  </a:cubicBezTo>
                  <a:cubicBezTo>
                    <a:pt x="4640" y="5061"/>
                    <a:pt x="4649" y="5069"/>
                    <a:pt x="4655" y="5087"/>
                  </a:cubicBezTo>
                  <a:cubicBezTo>
                    <a:pt x="4682" y="5100"/>
                    <a:pt x="4696" y="5128"/>
                    <a:pt x="4709" y="5155"/>
                  </a:cubicBezTo>
                  <a:cubicBezTo>
                    <a:pt x="4750" y="5182"/>
                    <a:pt x="4763" y="5222"/>
                    <a:pt x="4791" y="5249"/>
                  </a:cubicBezTo>
                  <a:cubicBezTo>
                    <a:pt x="4791" y="5256"/>
                    <a:pt x="4801" y="5259"/>
                    <a:pt x="4814" y="5259"/>
                  </a:cubicBezTo>
                  <a:cubicBezTo>
                    <a:pt x="4828" y="5259"/>
                    <a:pt x="4845" y="5256"/>
                    <a:pt x="4858" y="5249"/>
                  </a:cubicBezTo>
                  <a:lnTo>
                    <a:pt x="4926" y="5182"/>
                  </a:lnTo>
                  <a:cubicBezTo>
                    <a:pt x="4953" y="5168"/>
                    <a:pt x="4953" y="5168"/>
                    <a:pt x="4953" y="5155"/>
                  </a:cubicBezTo>
                  <a:cubicBezTo>
                    <a:pt x="4968" y="5125"/>
                    <a:pt x="4986" y="5096"/>
                    <a:pt x="5007" y="5066"/>
                  </a:cubicBezTo>
                  <a:lnTo>
                    <a:pt x="5007" y="5066"/>
                  </a:lnTo>
                  <a:cubicBezTo>
                    <a:pt x="5007" y="5073"/>
                    <a:pt x="5007" y="5080"/>
                    <a:pt x="5007" y="5087"/>
                  </a:cubicBezTo>
                  <a:cubicBezTo>
                    <a:pt x="4980" y="5128"/>
                    <a:pt x="4966" y="5168"/>
                    <a:pt x="4980" y="5195"/>
                  </a:cubicBezTo>
                  <a:cubicBezTo>
                    <a:pt x="4980" y="5249"/>
                    <a:pt x="5048" y="5263"/>
                    <a:pt x="5102" y="5263"/>
                  </a:cubicBezTo>
                  <a:lnTo>
                    <a:pt x="5115" y="5263"/>
                  </a:lnTo>
                  <a:cubicBezTo>
                    <a:pt x="5129" y="5303"/>
                    <a:pt x="5169" y="5303"/>
                    <a:pt x="5196" y="5303"/>
                  </a:cubicBezTo>
                  <a:cubicBezTo>
                    <a:pt x="5206" y="5313"/>
                    <a:pt x="5222" y="5323"/>
                    <a:pt x="5241" y="5323"/>
                  </a:cubicBezTo>
                  <a:cubicBezTo>
                    <a:pt x="5248" y="5323"/>
                    <a:pt x="5256" y="5321"/>
                    <a:pt x="5264" y="5317"/>
                  </a:cubicBezTo>
                  <a:lnTo>
                    <a:pt x="5278" y="5317"/>
                  </a:lnTo>
                  <a:cubicBezTo>
                    <a:pt x="5372" y="5358"/>
                    <a:pt x="5345" y="5439"/>
                    <a:pt x="5332" y="5506"/>
                  </a:cubicBezTo>
                  <a:lnTo>
                    <a:pt x="5332" y="5520"/>
                  </a:lnTo>
                  <a:cubicBezTo>
                    <a:pt x="5318" y="5574"/>
                    <a:pt x="5318" y="5588"/>
                    <a:pt x="5332" y="5601"/>
                  </a:cubicBezTo>
                  <a:lnTo>
                    <a:pt x="5386" y="5601"/>
                  </a:lnTo>
                  <a:cubicBezTo>
                    <a:pt x="5399" y="5588"/>
                    <a:pt x="5413" y="5588"/>
                    <a:pt x="5440" y="5574"/>
                  </a:cubicBezTo>
                  <a:lnTo>
                    <a:pt x="5454" y="5561"/>
                  </a:lnTo>
                  <a:lnTo>
                    <a:pt x="5467" y="5561"/>
                  </a:lnTo>
                  <a:cubicBezTo>
                    <a:pt x="5481" y="5574"/>
                    <a:pt x="5467" y="5574"/>
                    <a:pt x="5467" y="5588"/>
                  </a:cubicBezTo>
                  <a:lnTo>
                    <a:pt x="5467" y="5601"/>
                  </a:lnTo>
                  <a:cubicBezTo>
                    <a:pt x="5467" y="5628"/>
                    <a:pt x="5454" y="5642"/>
                    <a:pt x="5454" y="5642"/>
                  </a:cubicBezTo>
                  <a:cubicBezTo>
                    <a:pt x="5440" y="5655"/>
                    <a:pt x="5413" y="5696"/>
                    <a:pt x="5413" y="5723"/>
                  </a:cubicBezTo>
                  <a:lnTo>
                    <a:pt x="5399" y="5736"/>
                  </a:lnTo>
                  <a:cubicBezTo>
                    <a:pt x="5372" y="5777"/>
                    <a:pt x="5332" y="5804"/>
                    <a:pt x="5305" y="5831"/>
                  </a:cubicBezTo>
                  <a:cubicBezTo>
                    <a:pt x="5278" y="5831"/>
                    <a:pt x="5278" y="5845"/>
                    <a:pt x="5264" y="5845"/>
                  </a:cubicBezTo>
                  <a:lnTo>
                    <a:pt x="5251" y="5845"/>
                  </a:lnTo>
                  <a:cubicBezTo>
                    <a:pt x="5237" y="5845"/>
                    <a:pt x="5210" y="5858"/>
                    <a:pt x="5210" y="5872"/>
                  </a:cubicBezTo>
                  <a:lnTo>
                    <a:pt x="5210" y="5899"/>
                  </a:lnTo>
                  <a:cubicBezTo>
                    <a:pt x="5237" y="5912"/>
                    <a:pt x="5210" y="5926"/>
                    <a:pt x="5210" y="5966"/>
                  </a:cubicBezTo>
                  <a:cubicBezTo>
                    <a:pt x="5210" y="5994"/>
                    <a:pt x="5210" y="6034"/>
                    <a:pt x="5237" y="6048"/>
                  </a:cubicBezTo>
                  <a:cubicBezTo>
                    <a:pt x="5237" y="6061"/>
                    <a:pt x="5237" y="6061"/>
                    <a:pt x="5251" y="6061"/>
                  </a:cubicBezTo>
                  <a:cubicBezTo>
                    <a:pt x="5251" y="6075"/>
                    <a:pt x="5264" y="6075"/>
                    <a:pt x="5251" y="6075"/>
                  </a:cubicBezTo>
                  <a:cubicBezTo>
                    <a:pt x="5251" y="6075"/>
                    <a:pt x="5251" y="6102"/>
                    <a:pt x="5237" y="6102"/>
                  </a:cubicBezTo>
                  <a:cubicBezTo>
                    <a:pt x="5210" y="6075"/>
                    <a:pt x="5196" y="6075"/>
                    <a:pt x="5196" y="6048"/>
                  </a:cubicBezTo>
                  <a:lnTo>
                    <a:pt x="5196" y="5858"/>
                  </a:lnTo>
                  <a:cubicBezTo>
                    <a:pt x="5196" y="5845"/>
                    <a:pt x="5196" y="5831"/>
                    <a:pt x="5183" y="5804"/>
                  </a:cubicBezTo>
                  <a:lnTo>
                    <a:pt x="5142" y="5804"/>
                  </a:lnTo>
                  <a:cubicBezTo>
                    <a:pt x="5142" y="5804"/>
                    <a:pt x="5129" y="5804"/>
                    <a:pt x="5129" y="5831"/>
                  </a:cubicBezTo>
                  <a:lnTo>
                    <a:pt x="5115" y="5831"/>
                  </a:lnTo>
                  <a:cubicBezTo>
                    <a:pt x="5106" y="5831"/>
                    <a:pt x="5073" y="5843"/>
                    <a:pt x="5044" y="5843"/>
                  </a:cubicBezTo>
                  <a:cubicBezTo>
                    <a:pt x="5030" y="5843"/>
                    <a:pt x="5016" y="5840"/>
                    <a:pt x="5007" y="5831"/>
                  </a:cubicBezTo>
                  <a:lnTo>
                    <a:pt x="5048" y="5831"/>
                  </a:lnTo>
                  <a:cubicBezTo>
                    <a:pt x="5061" y="5831"/>
                    <a:pt x="5075" y="5831"/>
                    <a:pt x="5102" y="5804"/>
                  </a:cubicBezTo>
                  <a:lnTo>
                    <a:pt x="5142" y="5763"/>
                  </a:lnTo>
                  <a:cubicBezTo>
                    <a:pt x="5183" y="5723"/>
                    <a:pt x="5196" y="5709"/>
                    <a:pt x="5196" y="5669"/>
                  </a:cubicBezTo>
                  <a:cubicBezTo>
                    <a:pt x="5237" y="5655"/>
                    <a:pt x="5264" y="5601"/>
                    <a:pt x="5264" y="5574"/>
                  </a:cubicBezTo>
                  <a:cubicBezTo>
                    <a:pt x="5264" y="5557"/>
                    <a:pt x="5259" y="5552"/>
                    <a:pt x="5251" y="5552"/>
                  </a:cubicBezTo>
                  <a:cubicBezTo>
                    <a:pt x="5241" y="5552"/>
                    <a:pt x="5225" y="5561"/>
                    <a:pt x="5210" y="5561"/>
                  </a:cubicBezTo>
                  <a:cubicBezTo>
                    <a:pt x="5201" y="5561"/>
                    <a:pt x="5198" y="5567"/>
                    <a:pt x="5193" y="5567"/>
                  </a:cubicBezTo>
                  <a:cubicBezTo>
                    <a:pt x="5190" y="5567"/>
                    <a:pt x="5187" y="5565"/>
                    <a:pt x="5183" y="5561"/>
                  </a:cubicBezTo>
                  <a:cubicBezTo>
                    <a:pt x="5142" y="5533"/>
                    <a:pt x="5129" y="5520"/>
                    <a:pt x="5115" y="5506"/>
                  </a:cubicBezTo>
                  <a:cubicBezTo>
                    <a:pt x="5075" y="5493"/>
                    <a:pt x="5048" y="5452"/>
                    <a:pt x="4980" y="5398"/>
                  </a:cubicBezTo>
                  <a:cubicBezTo>
                    <a:pt x="4926" y="5385"/>
                    <a:pt x="4912" y="5385"/>
                    <a:pt x="4872" y="5371"/>
                  </a:cubicBezTo>
                  <a:cubicBezTo>
                    <a:pt x="4858" y="5358"/>
                    <a:pt x="4845" y="5358"/>
                    <a:pt x="4831" y="5358"/>
                  </a:cubicBezTo>
                  <a:cubicBezTo>
                    <a:pt x="4791" y="5371"/>
                    <a:pt x="4791" y="5398"/>
                    <a:pt x="4777" y="5439"/>
                  </a:cubicBezTo>
                  <a:cubicBezTo>
                    <a:pt x="4777" y="5452"/>
                    <a:pt x="4777" y="5452"/>
                    <a:pt x="4763" y="5466"/>
                  </a:cubicBezTo>
                  <a:cubicBezTo>
                    <a:pt x="4736" y="5506"/>
                    <a:pt x="4736" y="5506"/>
                    <a:pt x="4736" y="5520"/>
                  </a:cubicBezTo>
                  <a:lnTo>
                    <a:pt x="4736" y="5533"/>
                  </a:lnTo>
                  <a:cubicBezTo>
                    <a:pt x="4736" y="5588"/>
                    <a:pt x="4723" y="5642"/>
                    <a:pt x="4669" y="5696"/>
                  </a:cubicBezTo>
                  <a:cubicBezTo>
                    <a:pt x="4642" y="5723"/>
                    <a:pt x="4588" y="5777"/>
                    <a:pt x="4588" y="5845"/>
                  </a:cubicBezTo>
                  <a:cubicBezTo>
                    <a:pt x="4588" y="5872"/>
                    <a:pt x="4598" y="5878"/>
                    <a:pt x="4611" y="5878"/>
                  </a:cubicBezTo>
                  <a:cubicBezTo>
                    <a:pt x="4625" y="5878"/>
                    <a:pt x="4642" y="5872"/>
                    <a:pt x="4655" y="5872"/>
                  </a:cubicBezTo>
                  <a:lnTo>
                    <a:pt x="4696" y="5872"/>
                  </a:lnTo>
                  <a:cubicBezTo>
                    <a:pt x="4709" y="5872"/>
                    <a:pt x="4736" y="5872"/>
                    <a:pt x="4763" y="5858"/>
                  </a:cubicBezTo>
                  <a:cubicBezTo>
                    <a:pt x="4791" y="5858"/>
                    <a:pt x="4831" y="5845"/>
                    <a:pt x="4858" y="5845"/>
                  </a:cubicBezTo>
                  <a:cubicBezTo>
                    <a:pt x="4763" y="5912"/>
                    <a:pt x="4736" y="5926"/>
                    <a:pt x="4723" y="5966"/>
                  </a:cubicBezTo>
                  <a:cubicBezTo>
                    <a:pt x="4709" y="5994"/>
                    <a:pt x="4723" y="6007"/>
                    <a:pt x="4723" y="6034"/>
                  </a:cubicBezTo>
                  <a:cubicBezTo>
                    <a:pt x="4736" y="6048"/>
                    <a:pt x="4736" y="6075"/>
                    <a:pt x="4723" y="6115"/>
                  </a:cubicBezTo>
                  <a:cubicBezTo>
                    <a:pt x="4709" y="6142"/>
                    <a:pt x="4696" y="6169"/>
                    <a:pt x="4655" y="6183"/>
                  </a:cubicBezTo>
                  <a:cubicBezTo>
                    <a:pt x="4642" y="6183"/>
                    <a:pt x="4642" y="6196"/>
                    <a:pt x="4628" y="6196"/>
                  </a:cubicBezTo>
                  <a:cubicBezTo>
                    <a:pt x="4588" y="6196"/>
                    <a:pt x="4574" y="6210"/>
                    <a:pt x="4533" y="6237"/>
                  </a:cubicBezTo>
                  <a:lnTo>
                    <a:pt x="4385" y="6332"/>
                  </a:lnTo>
                  <a:cubicBezTo>
                    <a:pt x="4358" y="6372"/>
                    <a:pt x="4303" y="6399"/>
                    <a:pt x="4290" y="6413"/>
                  </a:cubicBezTo>
                  <a:cubicBezTo>
                    <a:pt x="4263" y="6413"/>
                    <a:pt x="4249" y="6440"/>
                    <a:pt x="4249" y="6440"/>
                  </a:cubicBezTo>
                  <a:cubicBezTo>
                    <a:pt x="4249" y="6399"/>
                    <a:pt x="4236" y="6399"/>
                    <a:pt x="4222" y="6399"/>
                  </a:cubicBezTo>
                  <a:lnTo>
                    <a:pt x="4195" y="6399"/>
                  </a:lnTo>
                  <a:cubicBezTo>
                    <a:pt x="4179" y="6368"/>
                    <a:pt x="4168" y="6355"/>
                    <a:pt x="4153" y="6355"/>
                  </a:cubicBezTo>
                  <a:cubicBezTo>
                    <a:pt x="4143" y="6355"/>
                    <a:pt x="4131" y="6361"/>
                    <a:pt x="4114" y="6372"/>
                  </a:cubicBezTo>
                  <a:cubicBezTo>
                    <a:pt x="4114" y="6372"/>
                    <a:pt x="4100" y="6372"/>
                    <a:pt x="4100" y="6386"/>
                  </a:cubicBezTo>
                  <a:cubicBezTo>
                    <a:pt x="4087" y="6386"/>
                    <a:pt x="4087" y="6399"/>
                    <a:pt x="4060" y="6399"/>
                  </a:cubicBezTo>
                  <a:cubicBezTo>
                    <a:pt x="4016" y="6425"/>
                    <a:pt x="3983" y="6435"/>
                    <a:pt x="3959" y="6435"/>
                  </a:cubicBezTo>
                  <a:cubicBezTo>
                    <a:pt x="3930" y="6435"/>
                    <a:pt x="3912" y="6421"/>
                    <a:pt x="3897" y="6399"/>
                  </a:cubicBezTo>
                  <a:cubicBezTo>
                    <a:pt x="3857" y="6386"/>
                    <a:pt x="3843" y="6345"/>
                    <a:pt x="3843" y="6305"/>
                  </a:cubicBezTo>
                  <a:lnTo>
                    <a:pt x="3843" y="6278"/>
                  </a:lnTo>
                  <a:cubicBezTo>
                    <a:pt x="3857" y="6278"/>
                    <a:pt x="3897" y="6264"/>
                    <a:pt x="3911" y="6264"/>
                  </a:cubicBezTo>
                  <a:cubicBezTo>
                    <a:pt x="3979" y="6251"/>
                    <a:pt x="4033" y="6210"/>
                    <a:pt x="4100" y="6196"/>
                  </a:cubicBezTo>
                  <a:cubicBezTo>
                    <a:pt x="4114" y="6196"/>
                    <a:pt x="4127" y="6183"/>
                    <a:pt x="4155" y="6183"/>
                  </a:cubicBezTo>
                  <a:cubicBezTo>
                    <a:pt x="4182" y="6169"/>
                    <a:pt x="4195" y="6129"/>
                    <a:pt x="4249" y="6075"/>
                  </a:cubicBezTo>
                  <a:cubicBezTo>
                    <a:pt x="4263" y="6061"/>
                    <a:pt x="4290" y="6048"/>
                    <a:pt x="4303" y="6007"/>
                  </a:cubicBezTo>
                  <a:cubicBezTo>
                    <a:pt x="4371" y="5939"/>
                    <a:pt x="4371" y="5926"/>
                    <a:pt x="4371" y="5912"/>
                  </a:cubicBezTo>
                  <a:cubicBezTo>
                    <a:pt x="4330" y="5899"/>
                    <a:pt x="4303" y="5872"/>
                    <a:pt x="4317" y="5804"/>
                  </a:cubicBezTo>
                  <a:lnTo>
                    <a:pt x="4317" y="5791"/>
                  </a:lnTo>
                  <a:cubicBezTo>
                    <a:pt x="4317" y="5791"/>
                    <a:pt x="4311" y="5785"/>
                    <a:pt x="4303" y="5785"/>
                  </a:cubicBezTo>
                  <a:cubicBezTo>
                    <a:pt x="4299" y="5785"/>
                    <a:pt x="4294" y="5786"/>
                    <a:pt x="4290" y="5791"/>
                  </a:cubicBezTo>
                  <a:cubicBezTo>
                    <a:pt x="4263" y="5804"/>
                    <a:pt x="4249" y="5804"/>
                    <a:pt x="4249" y="5804"/>
                  </a:cubicBezTo>
                  <a:lnTo>
                    <a:pt x="4249" y="5777"/>
                  </a:lnTo>
                  <a:lnTo>
                    <a:pt x="4249" y="5736"/>
                  </a:lnTo>
                  <a:cubicBezTo>
                    <a:pt x="4256" y="5757"/>
                    <a:pt x="4270" y="5767"/>
                    <a:pt x="4288" y="5767"/>
                  </a:cubicBezTo>
                  <a:cubicBezTo>
                    <a:pt x="4307" y="5767"/>
                    <a:pt x="4330" y="5757"/>
                    <a:pt x="4358" y="5736"/>
                  </a:cubicBezTo>
                  <a:cubicBezTo>
                    <a:pt x="4371" y="5723"/>
                    <a:pt x="4385" y="5723"/>
                    <a:pt x="4425" y="5709"/>
                  </a:cubicBezTo>
                  <a:cubicBezTo>
                    <a:pt x="4466" y="5669"/>
                    <a:pt x="4452" y="5642"/>
                    <a:pt x="4452" y="5601"/>
                  </a:cubicBezTo>
                  <a:lnTo>
                    <a:pt x="4452" y="5574"/>
                  </a:lnTo>
                  <a:cubicBezTo>
                    <a:pt x="4479" y="5502"/>
                    <a:pt x="4458" y="5490"/>
                    <a:pt x="4429" y="5490"/>
                  </a:cubicBezTo>
                  <a:cubicBezTo>
                    <a:pt x="4415" y="5490"/>
                    <a:pt x="4398" y="5493"/>
                    <a:pt x="4385" y="5493"/>
                  </a:cubicBezTo>
                  <a:lnTo>
                    <a:pt x="4358" y="5493"/>
                  </a:lnTo>
                  <a:cubicBezTo>
                    <a:pt x="4330" y="5493"/>
                    <a:pt x="4330" y="5493"/>
                    <a:pt x="4317" y="5466"/>
                  </a:cubicBezTo>
                  <a:cubicBezTo>
                    <a:pt x="4303" y="5466"/>
                    <a:pt x="4303" y="5466"/>
                    <a:pt x="4303" y="5452"/>
                  </a:cubicBezTo>
                  <a:cubicBezTo>
                    <a:pt x="4297" y="5428"/>
                    <a:pt x="4280" y="5420"/>
                    <a:pt x="4258" y="5420"/>
                  </a:cubicBezTo>
                  <a:cubicBezTo>
                    <a:pt x="4231" y="5420"/>
                    <a:pt x="4198" y="5431"/>
                    <a:pt x="4168" y="5439"/>
                  </a:cubicBezTo>
                  <a:cubicBezTo>
                    <a:pt x="4155" y="5439"/>
                    <a:pt x="4127" y="5452"/>
                    <a:pt x="4114" y="5452"/>
                  </a:cubicBezTo>
                  <a:cubicBezTo>
                    <a:pt x="4100" y="5439"/>
                    <a:pt x="4060" y="5398"/>
                    <a:pt x="4033" y="5398"/>
                  </a:cubicBezTo>
                  <a:lnTo>
                    <a:pt x="4033" y="5385"/>
                  </a:lnTo>
                  <a:lnTo>
                    <a:pt x="4033" y="5358"/>
                  </a:lnTo>
                  <a:cubicBezTo>
                    <a:pt x="4046" y="5249"/>
                    <a:pt x="4033" y="5168"/>
                    <a:pt x="3992" y="5087"/>
                  </a:cubicBezTo>
                  <a:cubicBezTo>
                    <a:pt x="3965" y="4979"/>
                    <a:pt x="3925" y="4884"/>
                    <a:pt x="3979" y="4749"/>
                  </a:cubicBezTo>
                  <a:cubicBezTo>
                    <a:pt x="4019" y="4708"/>
                    <a:pt x="4019" y="4695"/>
                    <a:pt x="4019" y="4654"/>
                  </a:cubicBezTo>
                  <a:lnTo>
                    <a:pt x="4019" y="4640"/>
                  </a:lnTo>
                  <a:cubicBezTo>
                    <a:pt x="4019" y="4627"/>
                    <a:pt x="4033" y="4586"/>
                    <a:pt x="4033" y="4573"/>
                  </a:cubicBezTo>
                  <a:cubicBezTo>
                    <a:pt x="4046" y="4546"/>
                    <a:pt x="4060" y="4505"/>
                    <a:pt x="4046" y="4478"/>
                  </a:cubicBezTo>
                  <a:cubicBezTo>
                    <a:pt x="4046" y="4451"/>
                    <a:pt x="4046" y="4437"/>
                    <a:pt x="4033" y="4437"/>
                  </a:cubicBezTo>
                  <a:cubicBezTo>
                    <a:pt x="3979" y="4437"/>
                    <a:pt x="3925" y="4478"/>
                    <a:pt x="3884" y="4505"/>
                  </a:cubicBezTo>
                  <a:cubicBezTo>
                    <a:pt x="3857" y="4505"/>
                    <a:pt x="3857" y="4519"/>
                    <a:pt x="3843" y="4519"/>
                  </a:cubicBezTo>
                  <a:lnTo>
                    <a:pt x="3830" y="4519"/>
                  </a:lnTo>
                  <a:lnTo>
                    <a:pt x="3816" y="4546"/>
                  </a:lnTo>
                  <a:cubicBezTo>
                    <a:pt x="3816" y="4546"/>
                    <a:pt x="3789" y="4559"/>
                    <a:pt x="3789" y="4573"/>
                  </a:cubicBezTo>
                  <a:cubicBezTo>
                    <a:pt x="3776" y="4586"/>
                    <a:pt x="3762" y="4627"/>
                    <a:pt x="3762" y="4640"/>
                  </a:cubicBezTo>
                  <a:cubicBezTo>
                    <a:pt x="3749" y="4654"/>
                    <a:pt x="3722" y="4695"/>
                    <a:pt x="3722" y="4708"/>
                  </a:cubicBezTo>
                  <a:lnTo>
                    <a:pt x="3722" y="4762"/>
                  </a:lnTo>
                  <a:cubicBezTo>
                    <a:pt x="3708" y="4776"/>
                    <a:pt x="3694" y="4776"/>
                    <a:pt x="3654" y="4776"/>
                  </a:cubicBezTo>
                  <a:cubicBezTo>
                    <a:pt x="3640" y="4776"/>
                    <a:pt x="3640" y="4776"/>
                    <a:pt x="3627" y="4789"/>
                  </a:cubicBezTo>
                  <a:lnTo>
                    <a:pt x="3613" y="4816"/>
                  </a:lnTo>
                  <a:lnTo>
                    <a:pt x="3613" y="4830"/>
                  </a:lnTo>
                  <a:cubicBezTo>
                    <a:pt x="3613" y="4843"/>
                    <a:pt x="3613" y="4857"/>
                    <a:pt x="3586" y="4884"/>
                  </a:cubicBezTo>
                  <a:cubicBezTo>
                    <a:pt x="3573" y="4911"/>
                    <a:pt x="3573" y="4925"/>
                    <a:pt x="3573" y="4965"/>
                  </a:cubicBezTo>
                  <a:lnTo>
                    <a:pt x="3573" y="5060"/>
                  </a:lnTo>
                  <a:cubicBezTo>
                    <a:pt x="3573" y="5128"/>
                    <a:pt x="3573" y="5195"/>
                    <a:pt x="3586" y="5263"/>
                  </a:cubicBezTo>
                  <a:cubicBezTo>
                    <a:pt x="3586" y="5290"/>
                    <a:pt x="3586" y="5317"/>
                    <a:pt x="3573" y="5358"/>
                  </a:cubicBezTo>
                  <a:lnTo>
                    <a:pt x="3559" y="5371"/>
                  </a:lnTo>
                  <a:lnTo>
                    <a:pt x="3559" y="5358"/>
                  </a:lnTo>
                  <a:cubicBezTo>
                    <a:pt x="3559" y="5290"/>
                    <a:pt x="3546" y="5236"/>
                    <a:pt x="3546" y="5168"/>
                  </a:cubicBezTo>
                  <a:lnTo>
                    <a:pt x="3546" y="5100"/>
                  </a:lnTo>
                  <a:lnTo>
                    <a:pt x="3519" y="5087"/>
                  </a:lnTo>
                  <a:lnTo>
                    <a:pt x="3492" y="5046"/>
                  </a:lnTo>
                  <a:lnTo>
                    <a:pt x="3478" y="5033"/>
                  </a:lnTo>
                  <a:lnTo>
                    <a:pt x="3424" y="5033"/>
                  </a:lnTo>
                  <a:cubicBezTo>
                    <a:pt x="3410" y="5033"/>
                    <a:pt x="3383" y="5033"/>
                    <a:pt x="3370" y="5046"/>
                  </a:cubicBezTo>
                  <a:cubicBezTo>
                    <a:pt x="3356" y="5046"/>
                    <a:pt x="3356" y="5060"/>
                    <a:pt x="3356" y="5087"/>
                  </a:cubicBezTo>
                  <a:cubicBezTo>
                    <a:pt x="3316" y="5128"/>
                    <a:pt x="3356" y="5155"/>
                    <a:pt x="3370" y="5155"/>
                  </a:cubicBezTo>
                  <a:cubicBezTo>
                    <a:pt x="3356" y="5222"/>
                    <a:pt x="3316" y="5263"/>
                    <a:pt x="3234" y="5330"/>
                  </a:cubicBezTo>
                  <a:cubicBezTo>
                    <a:pt x="3275" y="5290"/>
                    <a:pt x="3275" y="5263"/>
                    <a:pt x="3275" y="5236"/>
                  </a:cubicBezTo>
                  <a:cubicBezTo>
                    <a:pt x="3275" y="5222"/>
                    <a:pt x="3248" y="5222"/>
                    <a:pt x="3221" y="5222"/>
                  </a:cubicBezTo>
                  <a:lnTo>
                    <a:pt x="3153" y="5222"/>
                  </a:lnTo>
                  <a:cubicBezTo>
                    <a:pt x="3140" y="5222"/>
                    <a:pt x="3113" y="5222"/>
                    <a:pt x="3099" y="5236"/>
                  </a:cubicBezTo>
                  <a:cubicBezTo>
                    <a:pt x="3086" y="5249"/>
                    <a:pt x="3072" y="5263"/>
                    <a:pt x="3045" y="5303"/>
                  </a:cubicBezTo>
                  <a:cubicBezTo>
                    <a:pt x="3018" y="5330"/>
                    <a:pt x="3018" y="5371"/>
                    <a:pt x="3018" y="5385"/>
                  </a:cubicBezTo>
                  <a:cubicBezTo>
                    <a:pt x="3018" y="5398"/>
                    <a:pt x="3018" y="5398"/>
                    <a:pt x="3004" y="5425"/>
                  </a:cubicBezTo>
                  <a:lnTo>
                    <a:pt x="2977" y="5439"/>
                  </a:lnTo>
                  <a:lnTo>
                    <a:pt x="2964" y="5439"/>
                  </a:lnTo>
                  <a:cubicBezTo>
                    <a:pt x="2964" y="5439"/>
                    <a:pt x="2964" y="5425"/>
                    <a:pt x="2977" y="5398"/>
                  </a:cubicBezTo>
                  <a:cubicBezTo>
                    <a:pt x="3004" y="5358"/>
                    <a:pt x="3018" y="5330"/>
                    <a:pt x="3018" y="5303"/>
                  </a:cubicBezTo>
                  <a:lnTo>
                    <a:pt x="3018" y="5303"/>
                  </a:lnTo>
                  <a:cubicBezTo>
                    <a:pt x="2829" y="5520"/>
                    <a:pt x="2666" y="5763"/>
                    <a:pt x="2490" y="5994"/>
                  </a:cubicBezTo>
                  <a:cubicBezTo>
                    <a:pt x="2463" y="6061"/>
                    <a:pt x="2409" y="6169"/>
                    <a:pt x="2423" y="6196"/>
                  </a:cubicBezTo>
                  <a:cubicBezTo>
                    <a:pt x="2423" y="6200"/>
                    <a:pt x="2425" y="6202"/>
                    <a:pt x="2431" y="6202"/>
                  </a:cubicBezTo>
                  <a:cubicBezTo>
                    <a:pt x="2444" y="6202"/>
                    <a:pt x="2474" y="6189"/>
                    <a:pt x="2504" y="6169"/>
                  </a:cubicBezTo>
                  <a:cubicBezTo>
                    <a:pt x="2517" y="6156"/>
                    <a:pt x="2524" y="6149"/>
                    <a:pt x="2527" y="6149"/>
                  </a:cubicBezTo>
                  <a:cubicBezTo>
                    <a:pt x="2531" y="6149"/>
                    <a:pt x="2531" y="6156"/>
                    <a:pt x="2531" y="6169"/>
                  </a:cubicBezTo>
                  <a:cubicBezTo>
                    <a:pt x="2504" y="6196"/>
                    <a:pt x="2477" y="6237"/>
                    <a:pt x="2477" y="6264"/>
                  </a:cubicBezTo>
                  <a:cubicBezTo>
                    <a:pt x="2477" y="6271"/>
                    <a:pt x="2480" y="6274"/>
                    <a:pt x="2485" y="6274"/>
                  </a:cubicBezTo>
                  <a:cubicBezTo>
                    <a:pt x="2490" y="6274"/>
                    <a:pt x="2497" y="6271"/>
                    <a:pt x="2504" y="6264"/>
                  </a:cubicBezTo>
                  <a:lnTo>
                    <a:pt x="2531" y="6251"/>
                  </a:lnTo>
                  <a:lnTo>
                    <a:pt x="2544" y="6237"/>
                  </a:lnTo>
                  <a:lnTo>
                    <a:pt x="2598" y="6183"/>
                  </a:lnTo>
                  <a:lnTo>
                    <a:pt x="2680" y="6102"/>
                  </a:lnTo>
                  <a:lnTo>
                    <a:pt x="2680" y="6102"/>
                  </a:lnTo>
                  <a:cubicBezTo>
                    <a:pt x="2626" y="6169"/>
                    <a:pt x="2571" y="6210"/>
                    <a:pt x="2544" y="6264"/>
                  </a:cubicBezTo>
                  <a:cubicBezTo>
                    <a:pt x="2490" y="6318"/>
                    <a:pt x="2463" y="6372"/>
                    <a:pt x="2436" y="6399"/>
                  </a:cubicBezTo>
                  <a:cubicBezTo>
                    <a:pt x="2436" y="6413"/>
                    <a:pt x="2436" y="6440"/>
                    <a:pt x="2463" y="6454"/>
                  </a:cubicBezTo>
                  <a:lnTo>
                    <a:pt x="2463" y="6467"/>
                  </a:lnTo>
                  <a:cubicBezTo>
                    <a:pt x="2463" y="6500"/>
                    <a:pt x="2472" y="6525"/>
                    <a:pt x="2491" y="6525"/>
                  </a:cubicBezTo>
                  <a:cubicBezTo>
                    <a:pt x="2495" y="6525"/>
                    <a:pt x="2499" y="6524"/>
                    <a:pt x="2504" y="6521"/>
                  </a:cubicBezTo>
                  <a:cubicBezTo>
                    <a:pt x="2531" y="6508"/>
                    <a:pt x="2544" y="6508"/>
                    <a:pt x="2571" y="6481"/>
                  </a:cubicBezTo>
                  <a:cubicBezTo>
                    <a:pt x="2612" y="6467"/>
                    <a:pt x="2666" y="6454"/>
                    <a:pt x="2693" y="6413"/>
                  </a:cubicBezTo>
                  <a:cubicBezTo>
                    <a:pt x="2747" y="6386"/>
                    <a:pt x="2761" y="6345"/>
                    <a:pt x="2801" y="6318"/>
                  </a:cubicBezTo>
                  <a:cubicBezTo>
                    <a:pt x="2815" y="6278"/>
                    <a:pt x="2842" y="6264"/>
                    <a:pt x="2883" y="6237"/>
                  </a:cubicBezTo>
                  <a:cubicBezTo>
                    <a:pt x="2937" y="6196"/>
                    <a:pt x="2977" y="6196"/>
                    <a:pt x="3004" y="6196"/>
                  </a:cubicBezTo>
                  <a:lnTo>
                    <a:pt x="3031" y="6196"/>
                  </a:lnTo>
                  <a:cubicBezTo>
                    <a:pt x="3031" y="6210"/>
                    <a:pt x="3031" y="6210"/>
                    <a:pt x="3018" y="6210"/>
                  </a:cubicBezTo>
                  <a:lnTo>
                    <a:pt x="3004" y="6210"/>
                  </a:lnTo>
                  <a:cubicBezTo>
                    <a:pt x="2964" y="6237"/>
                    <a:pt x="2937" y="6251"/>
                    <a:pt x="2883" y="6278"/>
                  </a:cubicBezTo>
                  <a:cubicBezTo>
                    <a:pt x="2815" y="6332"/>
                    <a:pt x="2747" y="6399"/>
                    <a:pt x="2639" y="6508"/>
                  </a:cubicBezTo>
                  <a:cubicBezTo>
                    <a:pt x="2612" y="6548"/>
                    <a:pt x="2571" y="6575"/>
                    <a:pt x="2558" y="6589"/>
                  </a:cubicBezTo>
                  <a:cubicBezTo>
                    <a:pt x="2531" y="6616"/>
                    <a:pt x="2504" y="6643"/>
                    <a:pt x="2490" y="6670"/>
                  </a:cubicBezTo>
                  <a:cubicBezTo>
                    <a:pt x="2490" y="6684"/>
                    <a:pt x="2490" y="6724"/>
                    <a:pt x="2504" y="6724"/>
                  </a:cubicBezTo>
                  <a:cubicBezTo>
                    <a:pt x="2504" y="6738"/>
                    <a:pt x="2504" y="6751"/>
                    <a:pt x="2531" y="6751"/>
                  </a:cubicBezTo>
                  <a:cubicBezTo>
                    <a:pt x="2531" y="6778"/>
                    <a:pt x="2531" y="6778"/>
                    <a:pt x="2544" y="6792"/>
                  </a:cubicBezTo>
                  <a:cubicBezTo>
                    <a:pt x="2544" y="6805"/>
                    <a:pt x="2544" y="6805"/>
                    <a:pt x="2558" y="6819"/>
                  </a:cubicBezTo>
                  <a:cubicBezTo>
                    <a:pt x="2558" y="6846"/>
                    <a:pt x="2558" y="6859"/>
                    <a:pt x="2571" y="6859"/>
                  </a:cubicBezTo>
                  <a:cubicBezTo>
                    <a:pt x="2612" y="6859"/>
                    <a:pt x="2639" y="6859"/>
                    <a:pt x="2680" y="6846"/>
                  </a:cubicBezTo>
                  <a:cubicBezTo>
                    <a:pt x="2693" y="6846"/>
                    <a:pt x="2707" y="6819"/>
                    <a:pt x="2734" y="6819"/>
                  </a:cubicBezTo>
                  <a:cubicBezTo>
                    <a:pt x="2747" y="6819"/>
                    <a:pt x="2747" y="6819"/>
                    <a:pt x="2761" y="6805"/>
                  </a:cubicBezTo>
                  <a:cubicBezTo>
                    <a:pt x="2783" y="6801"/>
                    <a:pt x="2804" y="6796"/>
                    <a:pt x="2822" y="6796"/>
                  </a:cubicBezTo>
                  <a:cubicBezTo>
                    <a:pt x="2859" y="6796"/>
                    <a:pt x="2883" y="6814"/>
                    <a:pt x="2883" y="6887"/>
                  </a:cubicBezTo>
                  <a:cubicBezTo>
                    <a:pt x="2883" y="6914"/>
                    <a:pt x="2883" y="6914"/>
                    <a:pt x="2896" y="6914"/>
                  </a:cubicBezTo>
                  <a:cubicBezTo>
                    <a:pt x="2896" y="6924"/>
                    <a:pt x="2899" y="6933"/>
                    <a:pt x="2903" y="6941"/>
                  </a:cubicBezTo>
                  <a:lnTo>
                    <a:pt x="2896" y="6941"/>
                  </a:lnTo>
                  <a:cubicBezTo>
                    <a:pt x="2896" y="6927"/>
                    <a:pt x="2883" y="6927"/>
                    <a:pt x="2883" y="6927"/>
                  </a:cubicBezTo>
                  <a:lnTo>
                    <a:pt x="2869" y="6927"/>
                  </a:lnTo>
                  <a:cubicBezTo>
                    <a:pt x="2855" y="6898"/>
                    <a:pt x="2836" y="6885"/>
                    <a:pt x="2814" y="6885"/>
                  </a:cubicBezTo>
                  <a:cubicBezTo>
                    <a:pt x="2795" y="6885"/>
                    <a:pt x="2772" y="6895"/>
                    <a:pt x="2747" y="6914"/>
                  </a:cubicBezTo>
                  <a:lnTo>
                    <a:pt x="2693" y="6954"/>
                  </a:lnTo>
                  <a:lnTo>
                    <a:pt x="2639" y="7008"/>
                  </a:lnTo>
                  <a:cubicBezTo>
                    <a:pt x="2612" y="7022"/>
                    <a:pt x="2436" y="7062"/>
                    <a:pt x="2341" y="7076"/>
                  </a:cubicBezTo>
                  <a:cubicBezTo>
                    <a:pt x="2328" y="7076"/>
                    <a:pt x="2301" y="7076"/>
                    <a:pt x="2287" y="7090"/>
                  </a:cubicBezTo>
                  <a:cubicBezTo>
                    <a:pt x="2279" y="7082"/>
                    <a:pt x="2272" y="7074"/>
                    <a:pt x="2259" y="7074"/>
                  </a:cubicBezTo>
                  <a:cubicBezTo>
                    <a:pt x="2249" y="7074"/>
                    <a:pt x="2237" y="7078"/>
                    <a:pt x="2220" y="7090"/>
                  </a:cubicBezTo>
                  <a:cubicBezTo>
                    <a:pt x="2220" y="7076"/>
                    <a:pt x="2206" y="7076"/>
                    <a:pt x="2193" y="7076"/>
                  </a:cubicBezTo>
                  <a:cubicBezTo>
                    <a:pt x="2184" y="7068"/>
                    <a:pt x="2176" y="7064"/>
                    <a:pt x="2167" y="7064"/>
                  </a:cubicBezTo>
                  <a:cubicBezTo>
                    <a:pt x="2147" y="7064"/>
                    <a:pt x="2126" y="7080"/>
                    <a:pt x="2098" y="7090"/>
                  </a:cubicBezTo>
                  <a:cubicBezTo>
                    <a:pt x="2084" y="7117"/>
                    <a:pt x="2071" y="7117"/>
                    <a:pt x="2071" y="7130"/>
                  </a:cubicBezTo>
                  <a:cubicBezTo>
                    <a:pt x="2057" y="7130"/>
                    <a:pt x="2057" y="7144"/>
                    <a:pt x="2057" y="7144"/>
                  </a:cubicBezTo>
                  <a:cubicBezTo>
                    <a:pt x="2017" y="7184"/>
                    <a:pt x="2003" y="7198"/>
                    <a:pt x="1963" y="7279"/>
                  </a:cubicBezTo>
                  <a:cubicBezTo>
                    <a:pt x="1949" y="7333"/>
                    <a:pt x="1935" y="7360"/>
                    <a:pt x="1895" y="7401"/>
                  </a:cubicBezTo>
                  <a:lnTo>
                    <a:pt x="1881" y="7401"/>
                  </a:lnTo>
                  <a:lnTo>
                    <a:pt x="1881" y="7387"/>
                  </a:lnTo>
                  <a:lnTo>
                    <a:pt x="1881" y="7360"/>
                  </a:lnTo>
                  <a:lnTo>
                    <a:pt x="1881" y="7347"/>
                  </a:lnTo>
                  <a:cubicBezTo>
                    <a:pt x="1895" y="7333"/>
                    <a:pt x="1922" y="7292"/>
                    <a:pt x="1922" y="7279"/>
                  </a:cubicBezTo>
                  <a:cubicBezTo>
                    <a:pt x="1922" y="7265"/>
                    <a:pt x="1895" y="7265"/>
                    <a:pt x="1881" y="7265"/>
                  </a:cubicBezTo>
                  <a:lnTo>
                    <a:pt x="1881" y="7252"/>
                  </a:lnTo>
                  <a:lnTo>
                    <a:pt x="1881" y="7225"/>
                  </a:lnTo>
                  <a:lnTo>
                    <a:pt x="1881" y="7198"/>
                  </a:lnTo>
                  <a:cubicBezTo>
                    <a:pt x="1881" y="7164"/>
                    <a:pt x="1890" y="7140"/>
                    <a:pt x="1879" y="7140"/>
                  </a:cubicBezTo>
                  <a:cubicBezTo>
                    <a:pt x="1876" y="7140"/>
                    <a:pt x="1873" y="7141"/>
                    <a:pt x="1868" y="7144"/>
                  </a:cubicBezTo>
                  <a:lnTo>
                    <a:pt x="1854" y="7144"/>
                  </a:lnTo>
                  <a:cubicBezTo>
                    <a:pt x="1827" y="7157"/>
                    <a:pt x="1814" y="7198"/>
                    <a:pt x="1814" y="7211"/>
                  </a:cubicBezTo>
                  <a:cubicBezTo>
                    <a:pt x="1814" y="7225"/>
                    <a:pt x="1800" y="7252"/>
                    <a:pt x="1800" y="7252"/>
                  </a:cubicBezTo>
                  <a:cubicBezTo>
                    <a:pt x="1787" y="7265"/>
                    <a:pt x="1787" y="7279"/>
                    <a:pt x="1787" y="7292"/>
                  </a:cubicBezTo>
                  <a:lnTo>
                    <a:pt x="1787" y="7320"/>
                  </a:lnTo>
                  <a:cubicBezTo>
                    <a:pt x="1746" y="7360"/>
                    <a:pt x="1732" y="7414"/>
                    <a:pt x="1719" y="7468"/>
                  </a:cubicBezTo>
                  <a:cubicBezTo>
                    <a:pt x="1719" y="7495"/>
                    <a:pt x="1692" y="7523"/>
                    <a:pt x="1692" y="7523"/>
                  </a:cubicBezTo>
                  <a:lnTo>
                    <a:pt x="1678" y="7523"/>
                  </a:lnTo>
                  <a:lnTo>
                    <a:pt x="1678" y="7495"/>
                  </a:lnTo>
                  <a:cubicBezTo>
                    <a:pt x="1678" y="7486"/>
                    <a:pt x="1678" y="7476"/>
                    <a:pt x="1669" y="7476"/>
                  </a:cubicBezTo>
                  <a:cubicBezTo>
                    <a:pt x="1665" y="7476"/>
                    <a:pt x="1659" y="7478"/>
                    <a:pt x="1651" y="7482"/>
                  </a:cubicBezTo>
                  <a:lnTo>
                    <a:pt x="1651" y="7428"/>
                  </a:lnTo>
                  <a:lnTo>
                    <a:pt x="1651" y="7414"/>
                  </a:lnTo>
                  <a:cubicBezTo>
                    <a:pt x="839" y="8889"/>
                    <a:pt x="271" y="10513"/>
                    <a:pt x="1" y="12218"/>
                  </a:cubicBezTo>
                  <a:lnTo>
                    <a:pt x="28" y="12218"/>
                  </a:lnTo>
                  <a:cubicBezTo>
                    <a:pt x="28" y="12231"/>
                    <a:pt x="28" y="12258"/>
                    <a:pt x="41" y="12272"/>
                  </a:cubicBezTo>
                  <a:cubicBezTo>
                    <a:pt x="41" y="12299"/>
                    <a:pt x="55" y="12299"/>
                    <a:pt x="68" y="12299"/>
                  </a:cubicBezTo>
                  <a:lnTo>
                    <a:pt x="109" y="12299"/>
                  </a:lnTo>
                  <a:cubicBezTo>
                    <a:pt x="163" y="12299"/>
                    <a:pt x="176" y="12340"/>
                    <a:pt x="163" y="12421"/>
                  </a:cubicBezTo>
                  <a:cubicBezTo>
                    <a:pt x="163" y="12434"/>
                    <a:pt x="163" y="12434"/>
                    <a:pt x="176" y="12434"/>
                  </a:cubicBezTo>
                  <a:lnTo>
                    <a:pt x="190" y="12461"/>
                  </a:lnTo>
                  <a:cubicBezTo>
                    <a:pt x="190" y="12461"/>
                    <a:pt x="190" y="12475"/>
                    <a:pt x="203" y="12488"/>
                  </a:cubicBezTo>
                  <a:cubicBezTo>
                    <a:pt x="231" y="12488"/>
                    <a:pt x="244" y="12529"/>
                    <a:pt x="244" y="12556"/>
                  </a:cubicBezTo>
                  <a:cubicBezTo>
                    <a:pt x="244" y="12570"/>
                    <a:pt x="258" y="12610"/>
                    <a:pt x="271" y="12624"/>
                  </a:cubicBezTo>
                  <a:lnTo>
                    <a:pt x="271" y="12664"/>
                  </a:lnTo>
                  <a:cubicBezTo>
                    <a:pt x="271" y="12705"/>
                    <a:pt x="298" y="12759"/>
                    <a:pt x="325" y="12773"/>
                  </a:cubicBezTo>
                  <a:cubicBezTo>
                    <a:pt x="325" y="12773"/>
                    <a:pt x="339" y="12773"/>
                    <a:pt x="339" y="12759"/>
                  </a:cubicBezTo>
                  <a:cubicBezTo>
                    <a:pt x="366" y="12705"/>
                    <a:pt x="366" y="12678"/>
                    <a:pt x="366" y="12637"/>
                  </a:cubicBezTo>
                  <a:cubicBezTo>
                    <a:pt x="366" y="12678"/>
                    <a:pt x="366" y="12732"/>
                    <a:pt x="379" y="12732"/>
                  </a:cubicBezTo>
                  <a:cubicBezTo>
                    <a:pt x="433" y="12746"/>
                    <a:pt x="474" y="12800"/>
                    <a:pt x="461" y="12935"/>
                  </a:cubicBezTo>
                  <a:cubicBezTo>
                    <a:pt x="461" y="13003"/>
                    <a:pt x="474" y="13016"/>
                    <a:pt x="515" y="13030"/>
                  </a:cubicBezTo>
                  <a:lnTo>
                    <a:pt x="528" y="13030"/>
                  </a:lnTo>
                  <a:cubicBezTo>
                    <a:pt x="542" y="13016"/>
                    <a:pt x="542" y="13003"/>
                    <a:pt x="542" y="12976"/>
                  </a:cubicBezTo>
                  <a:lnTo>
                    <a:pt x="542" y="12962"/>
                  </a:lnTo>
                  <a:cubicBezTo>
                    <a:pt x="569" y="12976"/>
                    <a:pt x="582" y="12976"/>
                    <a:pt x="596" y="12976"/>
                  </a:cubicBezTo>
                  <a:lnTo>
                    <a:pt x="609" y="12962"/>
                  </a:lnTo>
                  <a:cubicBezTo>
                    <a:pt x="650" y="12935"/>
                    <a:pt x="650" y="12894"/>
                    <a:pt x="636" y="12827"/>
                  </a:cubicBezTo>
                  <a:lnTo>
                    <a:pt x="636" y="12800"/>
                  </a:lnTo>
                  <a:lnTo>
                    <a:pt x="650" y="12773"/>
                  </a:lnTo>
                  <a:cubicBezTo>
                    <a:pt x="656" y="12767"/>
                    <a:pt x="668" y="12760"/>
                    <a:pt x="678" y="12760"/>
                  </a:cubicBezTo>
                  <a:cubicBezTo>
                    <a:pt x="692" y="12760"/>
                    <a:pt x="704" y="12770"/>
                    <a:pt x="704" y="12800"/>
                  </a:cubicBezTo>
                  <a:lnTo>
                    <a:pt x="704" y="12813"/>
                  </a:lnTo>
                  <a:cubicBezTo>
                    <a:pt x="704" y="12837"/>
                    <a:pt x="704" y="12870"/>
                    <a:pt x="722" y="12870"/>
                  </a:cubicBezTo>
                  <a:cubicBezTo>
                    <a:pt x="724" y="12870"/>
                    <a:pt x="727" y="12869"/>
                    <a:pt x="731" y="12867"/>
                  </a:cubicBezTo>
                  <a:lnTo>
                    <a:pt x="745" y="12840"/>
                  </a:lnTo>
                  <a:cubicBezTo>
                    <a:pt x="763" y="12840"/>
                    <a:pt x="769" y="12834"/>
                    <a:pt x="771" y="12834"/>
                  </a:cubicBezTo>
                  <a:cubicBezTo>
                    <a:pt x="772" y="12834"/>
                    <a:pt x="772" y="12836"/>
                    <a:pt x="772" y="12840"/>
                  </a:cubicBezTo>
                  <a:lnTo>
                    <a:pt x="772" y="12894"/>
                  </a:lnTo>
                  <a:cubicBezTo>
                    <a:pt x="772" y="12908"/>
                    <a:pt x="745" y="12948"/>
                    <a:pt x="772" y="12962"/>
                  </a:cubicBezTo>
                  <a:cubicBezTo>
                    <a:pt x="731" y="13016"/>
                    <a:pt x="745" y="13070"/>
                    <a:pt x="745" y="13097"/>
                  </a:cubicBezTo>
                  <a:cubicBezTo>
                    <a:pt x="745" y="13111"/>
                    <a:pt x="772" y="13138"/>
                    <a:pt x="772" y="13138"/>
                  </a:cubicBezTo>
                  <a:cubicBezTo>
                    <a:pt x="772" y="13165"/>
                    <a:pt x="785" y="13206"/>
                    <a:pt x="799" y="13219"/>
                  </a:cubicBezTo>
                  <a:cubicBezTo>
                    <a:pt x="806" y="13226"/>
                    <a:pt x="819" y="13229"/>
                    <a:pt x="834" y="13229"/>
                  </a:cubicBezTo>
                  <a:cubicBezTo>
                    <a:pt x="850" y="13229"/>
                    <a:pt x="866" y="13226"/>
                    <a:pt x="880" y="13219"/>
                  </a:cubicBezTo>
                  <a:lnTo>
                    <a:pt x="934" y="13165"/>
                  </a:lnTo>
                  <a:cubicBezTo>
                    <a:pt x="934" y="13287"/>
                    <a:pt x="978" y="13343"/>
                    <a:pt x="1036" y="13343"/>
                  </a:cubicBezTo>
                  <a:cubicBezTo>
                    <a:pt x="1043" y="13343"/>
                    <a:pt x="1049" y="13342"/>
                    <a:pt x="1056" y="13341"/>
                  </a:cubicBezTo>
                  <a:cubicBezTo>
                    <a:pt x="1110" y="13341"/>
                    <a:pt x="1110" y="13381"/>
                    <a:pt x="1124" y="13476"/>
                  </a:cubicBezTo>
                  <a:cubicBezTo>
                    <a:pt x="1124" y="13544"/>
                    <a:pt x="1137" y="13584"/>
                    <a:pt x="1151" y="13625"/>
                  </a:cubicBezTo>
                  <a:cubicBezTo>
                    <a:pt x="1151" y="13639"/>
                    <a:pt x="1137" y="13652"/>
                    <a:pt x="1124" y="13652"/>
                  </a:cubicBezTo>
                  <a:cubicBezTo>
                    <a:pt x="1083" y="13693"/>
                    <a:pt x="1069" y="13706"/>
                    <a:pt x="1069" y="13747"/>
                  </a:cubicBezTo>
                  <a:cubicBezTo>
                    <a:pt x="1069" y="13774"/>
                    <a:pt x="1083" y="13787"/>
                    <a:pt x="1124" y="13787"/>
                  </a:cubicBezTo>
                  <a:cubicBezTo>
                    <a:pt x="1124" y="13871"/>
                    <a:pt x="1149" y="13891"/>
                    <a:pt x="1187" y="13891"/>
                  </a:cubicBezTo>
                  <a:cubicBezTo>
                    <a:pt x="1204" y="13891"/>
                    <a:pt x="1224" y="13886"/>
                    <a:pt x="1245" y="13882"/>
                  </a:cubicBezTo>
                  <a:lnTo>
                    <a:pt x="1259" y="13896"/>
                  </a:lnTo>
                  <a:cubicBezTo>
                    <a:pt x="1286" y="13896"/>
                    <a:pt x="1327" y="13896"/>
                    <a:pt x="1327" y="13950"/>
                  </a:cubicBezTo>
                  <a:cubicBezTo>
                    <a:pt x="1557" y="13977"/>
                    <a:pt x="1611" y="14166"/>
                    <a:pt x="1651" y="14315"/>
                  </a:cubicBezTo>
                  <a:cubicBezTo>
                    <a:pt x="1651" y="14329"/>
                    <a:pt x="1665" y="14356"/>
                    <a:pt x="1665" y="14369"/>
                  </a:cubicBezTo>
                  <a:cubicBezTo>
                    <a:pt x="1692" y="14491"/>
                    <a:pt x="1719" y="14518"/>
                    <a:pt x="1692" y="14708"/>
                  </a:cubicBezTo>
                  <a:lnTo>
                    <a:pt x="1692" y="14897"/>
                  </a:lnTo>
                  <a:lnTo>
                    <a:pt x="1692" y="15100"/>
                  </a:lnTo>
                  <a:cubicBezTo>
                    <a:pt x="1678" y="15208"/>
                    <a:pt x="1678" y="15343"/>
                    <a:pt x="1719" y="15452"/>
                  </a:cubicBezTo>
                  <a:cubicBezTo>
                    <a:pt x="1746" y="15533"/>
                    <a:pt x="1746" y="15614"/>
                    <a:pt x="1732" y="15736"/>
                  </a:cubicBezTo>
                  <a:cubicBezTo>
                    <a:pt x="1719" y="15804"/>
                    <a:pt x="1854" y="16088"/>
                    <a:pt x="1895" y="16128"/>
                  </a:cubicBezTo>
                  <a:cubicBezTo>
                    <a:pt x="1922" y="16182"/>
                    <a:pt x="1949" y="16209"/>
                    <a:pt x="1990" y="16250"/>
                  </a:cubicBezTo>
                  <a:cubicBezTo>
                    <a:pt x="2017" y="16277"/>
                    <a:pt x="2057" y="16331"/>
                    <a:pt x="2071" y="16385"/>
                  </a:cubicBezTo>
                  <a:cubicBezTo>
                    <a:pt x="2071" y="16399"/>
                    <a:pt x="2084" y="16399"/>
                    <a:pt x="2125" y="16399"/>
                  </a:cubicBezTo>
                  <a:lnTo>
                    <a:pt x="2125" y="16426"/>
                  </a:lnTo>
                  <a:cubicBezTo>
                    <a:pt x="2125" y="16467"/>
                    <a:pt x="2125" y="16494"/>
                    <a:pt x="2152" y="16521"/>
                  </a:cubicBezTo>
                  <a:cubicBezTo>
                    <a:pt x="2165" y="16561"/>
                    <a:pt x="2206" y="16561"/>
                    <a:pt x="2260" y="16588"/>
                  </a:cubicBezTo>
                  <a:lnTo>
                    <a:pt x="2274" y="16588"/>
                  </a:lnTo>
                  <a:lnTo>
                    <a:pt x="2287" y="16602"/>
                  </a:lnTo>
                  <a:lnTo>
                    <a:pt x="2301" y="16615"/>
                  </a:lnTo>
                  <a:lnTo>
                    <a:pt x="2328" y="16629"/>
                  </a:lnTo>
                  <a:lnTo>
                    <a:pt x="2341" y="16629"/>
                  </a:lnTo>
                  <a:lnTo>
                    <a:pt x="2341" y="16670"/>
                  </a:lnTo>
                  <a:cubicBezTo>
                    <a:pt x="2341" y="16724"/>
                    <a:pt x="2341" y="16764"/>
                    <a:pt x="2423" y="16764"/>
                  </a:cubicBezTo>
                  <a:cubicBezTo>
                    <a:pt x="2463" y="16764"/>
                    <a:pt x="2477" y="16764"/>
                    <a:pt x="2477" y="16818"/>
                  </a:cubicBezTo>
                  <a:lnTo>
                    <a:pt x="2477" y="16832"/>
                  </a:lnTo>
                  <a:cubicBezTo>
                    <a:pt x="2477" y="16832"/>
                    <a:pt x="2483" y="16844"/>
                    <a:pt x="2491" y="16844"/>
                  </a:cubicBezTo>
                  <a:cubicBezTo>
                    <a:pt x="2495" y="16844"/>
                    <a:pt x="2499" y="16841"/>
                    <a:pt x="2504" y="16832"/>
                  </a:cubicBezTo>
                  <a:cubicBezTo>
                    <a:pt x="2531" y="16832"/>
                    <a:pt x="2531" y="16818"/>
                    <a:pt x="2544" y="16818"/>
                  </a:cubicBezTo>
                  <a:cubicBezTo>
                    <a:pt x="2558" y="16791"/>
                    <a:pt x="2571" y="16764"/>
                    <a:pt x="2598" y="16764"/>
                  </a:cubicBezTo>
                  <a:cubicBezTo>
                    <a:pt x="2612" y="16764"/>
                    <a:pt x="2626" y="16764"/>
                    <a:pt x="2666" y="16791"/>
                  </a:cubicBezTo>
                  <a:cubicBezTo>
                    <a:pt x="2774" y="16832"/>
                    <a:pt x="2869" y="16886"/>
                    <a:pt x="2883" y="17008"/>
                  </a:cubicBezTo>
                  <a:cubicBezTo>
                    <a:pt x="2883" y="17021"/>
                    <a:pt x="2896" y="17021"/>
                    <a:pt x="2896" y="17021"/>
                  </a:cubicBezTo>
                  <a:lnTo>
                    <a:pt x="2896" y="17035"/>
                  </a:lnTo>
                  <a:cubicBezTo>
                    <a:pt x="2896" y="17062"/>
                    <a:pt x="2910" y="17062"/>
                    <a:pt x="2937" y="17062"/>
                  </a:cubicBezTo>
                  <a:cubicBezTo>
                    <a:pt x="2937" y="17089"/>
                    <a:pt x="2950" y="17103"/>
                    <a:pt x="2977" y="17103"/>
                  </a:cubicBezTo>
                  <a:cubicBezTo>
                    <a:pt x="3004" y="17197"/>
                    <a:pt x="3031" y="17278"/>
                    <a:pt x="3086" y="17346"/>
                  </a:cubicBezTo>
                  <a:cubicBezTo>
                    <a:pt x="3086" y="17360"/>
                    <a:pt x="3099" y="17373"/>
                    <a:pt x="3099" y="17373"/>
                  </a:cubicBezTo>
                  <a:cubicBezTo>
                    <a:pt x="3136" y="17435"/>
                    <a:pt x="3162" y="17497"/>
                    <a:pt x="3249" y="17497"/>
                  </a:cubicBezTo>
                  <a:cubicBezTo>
                    <a:pt x="3257" y="17497"/>
                    <a:pt x="3266" y="17496"/>
                    <a:pt x="3275" y="17495"/>
                  </a:cubicBezTo>
                  <a:lnTo>
                    <a:pt x="3289" y="17508"/>
                  </a:lnTo>
                  <a:cubicBezTo>
                    <a:pt x="3302" y="17549"/>
                    <a:pt x="3316" y="17576"/>
                    <a:pt x="3356" y="17576"/>
                  </a:cubicBezTo>
                  <a:cubicBezTo>
                    <a:pt x="3356" y="17617"/>
                    <a:pt x="3370" y="17617"/>
                    <a:pt x="3383" y="17617"/>
                  </a:cubicBezTo>
                  <a:lnTo>
                    <a:pt x="3383" y="17630"/>
                  </a:lnTo>
                  <a:cubicBezTo>
                    <a:pt x="3410" y="17671"/>
                    <a:pt x="3424" y="17698"/>
                    <a:pt x="3383" y="17738"/>
                  </a:cubicBezTo>
                  <a:cubicBezTo>
                    <a:pt x="3370" y="17738"/>
                    <a:pt x="3370" y="17752"/>
                    <a:pt x="3356" y="17752"/>
                  </a:cubicBezTo>
                  <a:cubicBezTo>
                    <a:pt x="3343" y="17752"/>
                    <a:pt x="3316" y="17752"/>
                    <a:pt x="3302" y="17711"/>
                  </a:cubicBezTo>
                  <a:cubicBezTo>
                    <a:pt x="3302" y="17700"/>
                    <a:pt x="3302" y="17681"/>
                    <a:pt x="3288" y="17681"/>
                  </a:cubicBezTo>
                  <a:cubicBezTo>
                    <a:pt x="3284" y="17681"/>
                    <a:pt x="3280" y="17682"/>
                    <a:pt x="3275" y="17684"/>
                  </a:cubicBezTo>
                  <a:cubicBezTo>
                    <a:pt x="3275" y="17684"/>
                    <a:pt x="3248" y="17684"/>
                    <a:pt x="3248" y="17698"/>
                  </a:cubicBezTo>
                  <a:cubicBezTo>
                    <a:pt x="3234" y="17711"/>
                    <a:pt x="3234" y="17738"/>
                    <a:pt x="3234" y="17752"/>
                  </a:cubicBezTo>
                  <a:cubicBezTo>
                    <a:pt x="3234" y="17766"/>
                    <a:pt x="3248" y="17779"/>
                    <a:pt x="3275" y="17806"/>
                  </a:cubicBezTo>
                  <a:cubicBezTo>
                    <a:pt x="3289" y="17806"/>
                    <a:pt x="3289" y="17820"/>
                    <a:pt x="3289" y="17833"/>
                  </a:cubicBezTo>
                  <a:cubicBezTo>
                    <a:pt x="3302" y="17847"/>
                    <a:pt x="3316" y="17887"/>
                    <a:pt x="3343" y="17887"/>
                  </a:cubicBezTo>
                  <a:lnTo>
                    <a:pt x="3356" y="17901"/>
                  </a:lnTo>
                  <a:cubicBezTo>
                    <a:pt x="3380" y="17913"/>
                    <a:pt x="3403" y="17944"/>
                    <a:pt x="3435" y="17944"/>
                  </a:cubicBezTo>
                  <a:cubicBezTo>
                    <a:pt x="3440" y="17944"/>
                    <a:pt x="3445" y="17943"/>
                    <a:pt x="3451" y="17941"/>
                  </a:cubicBezTo>
                  <a:cubicBezTo>
                    <a:pt x="3451" y="17969"/>
                    <a:pt x="3492" y="17969"/>
                    <a:pt x="3505" y="17969"/>
                  </a:cubicBezTo>
                  <a:cubicBezTo>
                    <a:pt x="3546" y="17982"/>
                    <a:pt x="3559" y="17982"/>
                    <a:pt x="3586" y="18009"/>
                  </a:cubicBezTo>
                  <a:cubicBezTo>
                    <a:pt x="3613" y="18009"/>
                    <a:pt x="3627" y="18009"/>
                    <a:pt x="3640" y="18023"/>
                  </a:cubicBezTo>
                  <a:cubicBezTo>
                    <a:pt x="3654" y="18036"/>
                    <a:pt x="3694" y="18050"/>
                    <a:pt x="3708" y="18050"/>
                  </a:cubicBezTo>
                  <a:cubicBezTo>
                    <a:pt x="3749" y="18117"/>
                    <a:pt x="3749" y="18171"/>
                    <a:pt x="3749" y="18253"/>
                  </a:cubicBezTo>
                  <a:lnTo>
                    <a:pt x="3749" y="18280"/>
                  </a:lnTo>
                  <a:cubicBezTo>
                    <a:pt x="3749" y="18293"/>
                    <a:pt x="3749" y="18320"/>
                    <a:pt x="3762" y="18347"/>
                  </a:cubicBezTo>
                  <a:cubicBezTo>
                    <a:pt x="3762" y="18347"/>
                    <a:pt x="3768" y="18353"/>
                    <a:pt x="3776" y="18353"/>
                  </a:cubicBezTo>
                  <a:cubicBezTo>
                    <a:pt x="3780" y="18353"/>
                    <a:pt x="3785" y="18352"/>
                    <a:pt x="3789" y="18347"/>
                  </a:cubicBezTo>
                  <a:cubicBezTo>
                    <a:pt x="3830" y="18347"/>
                    <a:pt x="3857" y="18361"/>
                    <a:pt x="3884" y="18374"/>
                  </a:cubicBezTo>
                  <a:cubicBezTo>
                    <a:pt x="3897" y="18388"/>
                    <a:pt x="3925" y="18415"/>
                    <a:pt x="3952" y="18415"/>
                  </a:cubicBezTo>
                  <a:lnTo>
                    <a:pt x="3965" y="18429"/>
                  </a:lnTo>
                  <a:cubicBezTo>
                    <a:pt x="3979" y="18442"/>
                    <a:pt x="3979" y="18456"/>
                    <a:pt x="3992" y="18456"/>
                  </a:cubicBezTo>
                  <a:cubicBezTo>
                    <a:pt x="4019" y="18496"/>
                    <a:pt x="4033" y="18496"/>
                    <a:pt x="4046" y="18510"/>
                  </a:cubicBezTo>
                  <a:lnTo>
                    <a:pt x="4060" y="18510"/>
                  </a:lnTo>
                  <a:cubicBezTo>
                    <a:pt x="4087" y="18523"/>
                    <a:pt x="4087" y="18550"/>
                    <a:pt x="4087" y="18564"/>
                  </a:cubicBezTo>
                  <a:cubicBezTo>
                    <a:pt x="4100" y="18591"/>
                    <a:pt x="4114" y="18632"/>
                    <a:pt x="4155" y="18632"/>
                  </a:cubicBezTo>
                  <a:cubicBezTo>
                    <a:pt x="4182" y="18632"/>
                    <a:pt x="4222" y="18564"/>
                    <a:pt x="4222" y="18550"/>
                  </a:cubicBezTo>
                  <a:cubicBezTo>
                    <a:pt x="4222" y="18523"/>
                    <a:pt x="4249" y="18483"/>
                    <a:pt x="4236" y="18442"/>
                  </a:cubicBezTo>
                  <a:cubicBezTo>
                    <a:pt x="4236" y="18429"/>
                    <a:pt x="4195" y="18415"/>
                    <a:pt x="4168" y="18388"/>
                  </a:cubicBezTo>
                  <a:lnTo>
                    <a:pt x="4168" y="18374"/>
                  </a:lnTo>
                  <a:lnTo>
                    <a:pt x="4155" y="18374"/>
                  </a:lnTo>
                  <a:cubicBezTo>
                    <a:pt x="4155" y="18347"/>
                    <a:pt x="4114" y="18347"/>
                    <a:pt x="4114" y="18347"/>
                  </a:cubicBezTo>
                  <a:cubicBezTo>
                    <a:pt x="4046" y="18347"/>
                    <a:pt x="4019" y="18280"/>
                    <a:pt x="3992" y="18212"/>
                  </a:cubicBezTo>
                  <a:cubicBezTo>
                    <a:pt x="3979" y="18171"/>
                    <a:pt x="3979" y="18171"/>
                    <a:pt x="3979" y="18158"/>
                  </a:cubicBezTo>
                  <a:cubicBezTo>
                    <a:pt x="3965" y="18144"/>
                    <a:pt x="3965" y="18117"/>
                    <a:pt x="3952" y="18077"/>
                  </a:cubicBezTo>
                  <a:cubicBezTo>
                    <a:pt x="3911" y="17982"/>
                    <a:pt x="3884" y="17887"/>
                    <a:pt x="3776" y="17847"/>
                  </a:cubicBezTo>
                  <a:cubicBezTo>
                    <a:pt x="3776" y="17833"/>
                    <a:pt x="3776" y="17820"/>
                    <a:pt x="3762" y="17820"/>
                  </a:cubicBezTo>
                  <a:cubicBezTo>
                    <a:pt x="3749" y="17738"/>
                    <a:pt x="3694" y="17684"/>
                    <a:pt x="3640" y="17630"/>
                  </a:cubicBezTo>
                  <a:cubicBezTo>
                    <a:pt x="3640" y="17617"/>
                    <a:pt x="3627" y="17617"/>
                    <a:pt x="3627" y="17617"/>
                  </a:cubicBezTo>
                  <a:cubicBezTo>
                    <a:pt x="3622" y="17598"/>
                    <a:pt x="3614" y="17582"/>
                    <a:pt x="3603" y="17570"/>
                  </a:cubicBezTo>
                  <a:lnTo>
                    <a:pt x="3603" y="17570"/>
                  </a:lnTo>
                  <a:cubicBezTo>
                    <a:pt x="3609" y="17572"/>
                    <a:pt x="3613" y="17573"/>
                    <a:pt x="3617" y="17573"/>
                  </a:cubicBezTo>
                  <a:cubicBezTo>
                    <a:pt x="3623" y="17573"/>
                    <a:pt x="3627" y="17569"/>
                    <a:pt x="3627" y="17563"/>
                  </a:cubicBezTo>
                  <a:cubicBezTo>
                    <a:pt x="3640" y="17563"/>
                    <a:pt x="3654" y="17549"/>
                    <a:pt x="3681" y="17549"/>
                  </a:cubicBezTo>
                  <a:cubicBezTo>
                    <a:pt x="3708" y="17603"/>
                    <a:pt x="3749" y="17630"/>
                    <a:pt x="3789" y="17671"/>
                  </a:cubicBezTo>
                  <a:cubicBezTo>
                    <a:pt x="3816" y="17671"/>
                    <a:pt x="3816" y="17684"/>
                    <a:pt x="3830" y="17684"/>
                  </a:cubicBezTo>
                  <a:cubicBezTo>
                    <a:pt x="3857" y="17698"/>
                    <a:pt x="3897" y="17711"/>
                    <a:pt x="3911" y="17766"/>
                  </a:cubicBezTo>
                  <a:cubicBezTo>
                    <a:pt x="3925" y="17806"/>
                    <a:pt x="3965" y="17833"/>
                    <a:pt x="4019" y="17833"/>
                  </a:cubicBezTo>
                  <a:cubicBezTo>
                    <a:pt x="4033" y="17874"/>
                    <a:pt x="4060" y="17887"/>
                    <a:pt x="4100" y="17887"/>
                  </a:cubicBezTo>
                  <a:cubicBezTo>
                    <a:pt x="4087" y="18090"/>
                    <a:pt x="4222" y="18117"/>
                    <a:pt x="4330" y="18144"/>
                  </a:cubicBezTo>
                  <a:cubicBezTo>
                    <a:pt x="4330" y="18144"/>
                    <a:pt x="4330" y="18158"/>
                    <a:pt x="4358" y="18158"/>
                  </a:cubicBezTo>
                  <a:cubicBezTo>
                    <a:pt x="4371" y="18212"/>
                    <a:pt x="4385" y="18253"/>
                    <a:pt x="4452" y="18280"/>
                  </a:cubicBezTo>
                  <a:lnTo>
                    <a:pt x="4493" y="18307"/>
                  </a:lnTo>
                  <a:cubicBezTo>
                    <a:pt x="4493" y="18320"/>
                    <a:pt x="4506" y="18347"/>
                    <a:pt x="4560" y="18374"/>
                  </a:cubicBezTo>
                  <a:cubicBezTo>
                    <a:pt x="4588" y="18415"/>
                    <a:pt x="4655" y="18456"/>
                    <a:pt x="4763" y="18564"/>
                  </a:cubicBezTo>
                  <a:cubicBezTo>
                    <a:pt x="4858" y="18645"/>
                    <a:pt x="4858" y="18821"/>
                    <a:pt x="4845" y="18916"/>
                  </a:cubicBezTo>
                  <a:cubicBezTo>
                    <a:pt x="4804" y="18983"/>
                    <a:pt x="4845" y="19037"/>
                    <a:pt x="4872" y="19065"/>
                  </a:cubicBezTo>
                  <a:lnTo>
                    <a:pt x="4899" y="19092"/>
                  </a:lnTo>
                  <a:cubicBezTo>
                    <a:pt x="4899" y="19092"/>
                    <a:pt x="4899" y="19105"/>
                    <a:pt x="4912" y="19105"/>
                  </a:cubicBezTo>
                  <a:cubicBezTo>
                    <a:pt x="4926" y="19119"/>
                    <a:pt x="4939" y="19132"/>
                    <a:pt x="4966" y="19132"/>
                  </a:cubicBezTo>
                  <a:lnTo>
                    <a:pt x="4980" y="19132"/>
                  </a:lnTo>
                  <a:cubicBezTo>
                    <a:pt x="5048" y="19173"/>
                    <a:pt x="5061" y="19186"/>
                    <a:pt x="5129" y="19227"/>
                  </a:cubicBezTo>
                  <a:cubicBezTo>
                    <a:pt x="5183" y="19295"/>
                    <a:pt x="5237" y="19322"/>
                    <a:pt x="5318" y="19322"/>
                  </a:cubicBezTo>
                  <a:cubicBezTo>
                    <a:pt x="5440" y="19322"/>
                    <a:pt x="5535" y="19362"/>
                    <a:pt x="5643" y="19430"/>
                  </a:cubicBezTo>
                  <a:cubicBezTo>
                    <a:pt x="5657" y="19457"/>
                    <a:pt x="5684" y="19470"/>
                    <a:pt x="5724" y="19470"/>
                  </a:cubicBezTo>
                  <a:cubicBezTo>
                    <a:pt x="5738" y="19470"/>
                    <a:pt x="5738" y="19470"/>
                    <a:pt x="5927" y="19511"/>
                  </a:cubicBezTo>
                  <a:cubicBezTo>
                    <a:pt x="5954" y="19511"/>
                    <a:pt x="5981" y="19525"/>
                    <a:pt x="6008" y="19525"/>
                  </a:cubicBezTo>
                  <a:cubicBezTo>
                    <a:pt x="6049" y="19525"/>
                    <a:pt x="6076" y="19538"/>
                    <a:pt x="6117" y="19538"/>
                  </a:cubicBezTo>
                  <a:cubicBezTo>
                    <a:pt x="6234" y="19597"/>
                    <a:pt x="6321" y="19635"/>
                    <a:pt x="6422" y="19635"/>
                  </a:cubicBezTo>
                  <a:cubicBezTo>
                    <a:pt x="6437" y="19635"/>
                    <a:pt x="6453" y="19635"/>
                    <a:pt x="6468" y="19633"/>
                  </a:cubicBezTo>
                  <a:cubicBezTo>
                    <a:pt x="6550" y="19606"/>
                    <a:pt x="6604" y="19579"/>
                    <a:pt x="6631" y="19538"/>
                  </a:cubicBezTo>
                  <a:cubicBezTo>
                    <a:pt x="6671" y="19511"/>
                    <a:pt x="6698" y="19498"/>
                    <a:pt x="6739" y="19498"/>
                  </a:cubicBezTo>
                  <a:cubicBezTo>
                    <a:pt x="6753" y="19493"/>
                    <a:pt x="6767" y="19491"/>
                    <a:pt x="6782" y="19491"/>
                  </a:cubicBezTo>
                  <a:cubicBezTo>
                    <a:pt x="6858" y="19491"/>
                    <a:pt x="6951" y="19545"/>
                    <a:pt x="7064" y="19646"/>
                  </a:cubicBezTo>
                  <a:cubicBezTo>
                    <a:pt x="7104" y="19673"/>
                    <a:pt x="7158" y="19728"/>
                    <a:pt x="7213" y="19741"/>
                  </a:cubicBezTo>
                  <a:cubicBezTo>
                    <a:pt x="7307" y="19836"/>
                    <a:pt x="7416" y="19836"/>
                    <a:pt x="7510" y="19836"/>
                  </a:cubicBezTo>
                  <a:cubicBezTo>
                    <a:pt x="7578" y="19836"/>
                    <a:pt x="7646" y="19836"/>
                    <a:pt x="7713" y="19849"/>
                  </a:cubicBezTo>
                  <a:cubicBezTo>
                    <a:pt x="7767" y="19876"/>
                    <a:pt x="7821" y="19876"/>
                    <a:pt x="7876" y="19876"/>
                  </a:cubicBezTo>
                  <a:cubicBezTo>
                    <a:pt x="7903" y="19876"/>
                    <a:pt x="7916" y="19863"/>
                    <a:pt x="7957" y="19849"/>
                  </a:cubicBezTo>
                  <a:lnTo>
                    <a:pt x="7970" y="19849"/>
                  </a:lnTo>
                  <a:lnTo>
                    <a:pt x="7984" y="19836"/>
                  </a:lnTo>
                  <a:cubicBezTo>
                    <a:pt x="7984" y="19836"/>
                    <a:pt x="8011" y="19836"/>
                    <a:pt x="8011" y="19849"/>
                  </a:cubicBezTo>
                  <a:cubicBezTo>
                    <a:pt x="8052" y="19931"/>
                    <a:pt x="8119" y="19985"/>
                    <a:pt x="8187" y="20039"/>
                  </a:cubicBezTo>
                  <a:cubicBezTo>
                    <a:pt x="8295" y="20106"/>
                    <a:pt x="8390" y="20188"/>
                    <a:pt x="8417" y="20323"/>
                  </a:cubicBezTo>
                  <a:cubicBezTo>
                    <a:pt x="8417" y="20350"/>
                    <a:pt x="8430" y="20377"/>
                    <a:pt x="8444" y="20391"/>
                  </a:cubicBezTo>
                  <a:cubicBezTo>
                    <a:pt x="8457" y="20404"/>
                    <a:pt x="8485" y="20404"/>
                    <a:pt x="8512" y="20404"/>
                  </a:cubicBezTo>
                  <a:cubicBezTo>
                    <a:pt x="8525" y="20445"/>
                    <a:pt x="8552" y="20445"/>
                    <a:pt x="8579" y="20445"/>
                  </a:cubicBezTo>
                  <a:cubicBezTo>
                    <a:pt x="8593" y="20445"/>
                    <a:pt x="8620" y="20418"/>
                    <a:pt x="8620" y="20418"/>
                  </a:cubicBezTo>
                  <a:cubicBezTo>
                    <a:pt x="8633" y="20418"/>
                    <a:pt x="8633" y="20404"/>
                    <a:pt x="8647" y="20404"/>
                  </a:cubicBezTo>
                  <a:cubicBezTo>
                    <a:pt x="8660" y="20458"/>
                    <a:pt x="8701" y="20472"/>
                    <a:pt x="8769" y="20472"/>
                  </a:cubicBezTo>
                  <a:cubicBezTo>
                    <a:pt x="8849" y="20605"/>
                    <a:pt x="8935" y="20645"/>
                    <a:pt x="9031" y="20645"/>
                  </a:cubicBezTo>
                  <a:cubicBezTo>
                    <a:pt x="9077" y="20645"/>
                    <a:pt x="9126" y="20636"/>
                    <a:pt x="9177" y="20623"/>
                  </a:cubicBezTo>
                  <a:lnTo>
                    <a:pt x="9177" y="20623"/>
                  </a:lnTo>
                  <a:cubicBezTo>
                    <a:pt x="9194" y="20634"/>
                    <a:pt x="9210" y="20650"/>
                    <a:pt x="9229" y="20675"/>
                  </a:cubicBezTo>
                  <a:cubicBezTo>
                    <a:pt x="9251" y="20693"/>
                    <a:pt x="9273" y="20706"/>
                    <a:pt x="9295" y="20715"/>
                  </a:cubicBezTo>
                  <a:lnTo>
                    <a:pt x="9295" y="20715"/>
                  </a:lnTo>
                  <a:cubicBezTo>
                    <a:pt x="9260" y="20684"/>
                    <a:pt x="9226" y="20668"/>
                    <a:pt x="9202" y="20621"/>
                  </a:cubicBezTo>
                  <a:lnTo>
                    <a:pt x="9188" y="20621"/>
                  </a:lnTo>
                  <a:cubicBezTo>
                    <a:pt x="9185" y="20622"/>
                    <a:pt x="9181" y="20622"/>
                    <a:pt x="9177" y="20623"/>
                  </a:cubicBezTo>
                  <a:lnTo>
                    <a:pt x="9177" y="20623"/>
                  </a:lnTo>
                  <a:cubicBezTo>
                    <a:pt x="9158" y="20611"/>
                    <a:pt x="9136" y="20607"/>
                    <a:pt x="9107" y="20607"/>
                  </a:cubicBezTo>
                  <a:cubicBezTo>
                    <a:pt x="9093" y="20594"/>
                    <a:pt x="9093" y="20566"/>
                    <a:pt x="9066" y="20553"/>
                  </a:cubicBezTo>
                  <a:cubicBezTo>
                    <a:pt x="9039" y="20499"/>
                    <a:pt x="9039" y="20499"/>
                    <a:pt x="8999" y="20485"/>
                  </a:cubicBezTo>
                  <a:lnTo>
                    <a:pt x="8985" y="20472"/>
                  </a:lnTo>
                  <a:cubicBezTo>
                    <a:pt x="8931" y="20364"/>
                    <a:pt x="8931" y="20282"/>
                    <a:pt x="8931" y="20093"/>
                  </a:cubicBezTo>
                  <a:lnTo>
                    <a:pt x="8931" y="19849"/>
                  </a:lnTo>
                  <a:lnTo>
                    <a:pt x="8931" y="19822"/>
                  </a:lnTo>
                  <a:lnTo>
                    <a:pt x="8931" y="19687"/>
                  </a:lnTo>
                  <a:cubicBezTo>
                    <a:pt x="8931" y="19646"/>
                    <a:pt x="8931" y="19592"/>
                    <a:pt x="8863" y="19579"/>
                  </a:cubicBezTo>
                  <a:cubicBezTo>
                    <a:pt x="8749" y="19487"/>
                    <a:pt x="8635" y="19454"/>
                    <a:pt x="8520" y="19454"/>
                  </a:cubicBezTo>
                  <a:cubicBezTo>
                    <a:pt x="8499" y="19454"/>
                    <a:pt x="8478" y="19455"/>
                    <a:pt x="8457" y="19457"/>
                  </a:cubicBezTo>
                  <a:cubicBezTo>
                    <a:pt x="8430" y="19457"/>
                    <a:pt x="8417" y="19470"/>
                    <a:pt x="8376" y="19470"/>
                  </a:cubicBezTo>
                  <a:cubicBezTo>
                    <a:pt x="8295" y="19511"/>
                    <a:pt x="8214" y="19525"/>
                    <a:pt x="8119" y="19538"/>
                  </a:cubicBezTo>
                  <a:cubicBezTo>
                    <a:pt x="8106" y="19538"/>
                    <a:pt x="8079" y="19552"/>
                    <a:pt x="8052" y="19552"/>
                  </a:cubicBezTo>
                  <a:lnTo>
                    <a:pt x="7957" y="19552"/>
                  </a:lnTo>
                  <a:cubicBezTo>
                    <a:pt x="7957" y="19538"/>
                    <a:pt x="7957" y="19484"/>
                    <a:pt x="7970" y="19470"/>
                  </a:cubicBezTo>
                  <a:lnTo>
                    <a:pt x="7970" y="19457"/>
                  </a:lnTo>
                  <a:cubicBezTo>
                    <a:pt x="8024" y="19213"/>
                    <a:pt x="8052" y="19051"/>
                    <a:pt x="8052" y="18848"/>
                  </a:cubicBezTo>
                  <a:cubicBezTo>
                    <a:pt x="8052" y="18780"/>
                    <a:pt x="8052" y="18713"/>
                    <a:pt x="8079" y="18645"/>
                  </a:cubicBezTo>
                  <a:cubicBezTo>
                    <a:pt x="8092" y="18632"/>
                    <a:pt x="8106" y="18604"/>
                    <a:pt x="8092" y="18577"/>
                  </a:cubicBezTo>
                  <a:cubicBezTo>
                    <a:pt x="8119" y="18510"/>
                    <a:pt x="8119" y="18469"/>
                    <a:pt x="8106" y="18442"/>
                  </a:cubicBezTo>
                  <a:cubicBezTo>
                    <a:pt x="8092" y="18402"/>
                    <a:pt x="8052" y="18388"/>
                    <a:pt x="7984" y="18388"/>
                  </a:cubicBezTo>
                  <a:lnTo>
                    <a:pt x="7849" y="18388"/>
                  </a:lnTo>
                  <a:cubicBezTo>
                    <a:pt x="7713" y="18402"/>
                    <a:pt x="7605" y="18496"/>
                    <a:pt x="7483" y="18577"/>
                  </a:cubicBezTo>
                  <a:cubicBezTo>
                    <a:pt x="7483" y="18577"/>
                    <a:pt x="7470" y="18577"/>
                    <a:pt x="7470" y="18591"/>
                  </a:cubicBezTo>
                  <a:cubicBezTo>
                    <a:pt x="7402" y="18632"/>
                    <a:pt x="7402" y="18713"/>
                    <a:pt x="7416" y="18794"/>
                  </a:cubicBezTo>
                  <a:lnTo>
                    <a:pt x="7416" y="18916"/>
                  </a:lnTo>
                  <a:lnTo>
                    <a:pt x="7416" y="18929"/>
                  </a:lnTo>
                  <a:lnTo>
                    <a:pt x="7416" y="18943"/>
                  </a:lnTo>
                  <a:cubicBezTo>
                    <a:pt x="7402" y="18970"/>
                    <a:pt x="7375" y="18997"/>
                    <a:pt x="7361" y="19037"/>
                  </a:cubicBezTo>
                  <a:cubicBezTo>
                    <a:pt x="7348" y="19078"/>
                    <a:pt x="7334" y="19132"/>
                    <a:pt x="7280" y="19132"/>
                  </a:cubicBezTo>
                  <a:lnTo>
                    <a:pt x="7172" y="19132"/>
                  </a:lnTo>
                  <a:lnTo>
                    <a:pt x="7023" y="19186"/>
                  </a:lnTo>
                  <a:lnTo>
                    <a:pt x="7010" y="19186"/>
                  </a:lnTo>
                  <a:cubicBezTo>
                    <a:pt x="6996" y="19186"/>
                    <a:pt x="6969" y="19200"/>
                    <a:pt x="6955" y="19200"/>
                  </a:cubicBezTo>
                  <a:cubicBezTo>
                    <a:pt x="6928" y="19213"/>
                    <a:pt x="6874" y="19254"/>
                    <a:pt x="6820" y="19254"/>
                  </a:cubicBezTo>
                  <a:lnTo>
                    <a:pt x="6766" y="19254"/>
                  </a:lnTo>
                  <a:cubicBezTo>
                    <a:pt x="6739" y="19186"/>
                    <a:pt x="6685" y="19186"/>
                    <a:pt x="6631" y="19186"/>
                  </a:cubicBezTo>
                  <a:lnTo>
                    <a:pt x="6617" y="19186"/>
                  </a:lnTo>
                  <a:cubicBezTo>
                    <a:pt x="6604" y="19186"/>
                    <a:pt x="6604" y="19173"/>
                    <a:pt x="6604" y="19173"/>
                  </a:cubicBezTo>
                  <a:cubicBezTo>
                    <a:pt x="6590" y="19132"/>
                    <a:pt x="6563" y="19132"/>
                    <a:pt x="6550" y="19132"/>
                  </a:cubicBezTo>
                  <a:cubicBezTo>
                    <a:pt x="6550" y="19105"/>
                    <a:pt x="6536" y="19078"/>
                    <a:pt x="6522" y="19065"/>
                  </a:cubicBezTo>
                  <a:cubicBezTo>
                    <a:pt x="6522" y="19037"/>
                    <a:pt x="6495" y="18983"/>
                    <a:pt x="6455" y="18970"/>
                  </a:cubicBezTo>
                  <a:lnTo>
                    <a:pt x="6455" y="18943"/>
                  </a:lnTo>
                  <a:cubicBezTo>
                    <a:pt x="6455" y="18929"/>
                    <a:pt x="6428" y="18902"/>
                    <a:pt x="6401" y="18902"/>
                  </a:cubicBezTo>
                  <a:cubicBezTo>
                    <a:pt x="6401" y="18848"/>
                    <a:pt x="6360" y="18848"/>
                    <a:pt x="6333" y="18835"/>
                  </a:cubicBezTo>
                  <a:lnTo>
                    <a:pt x="6333" y="18794"/>
                  </a:lnTo>
                  <a:lnTo>
                    <a:pt x="6333" y="18780"/>
                  </a:lnTo>
                  <a:cubicBezTo>
                    <a:pt x="6333" y="18767"/>
                    <a:pt x="6333" y="18726"/>
                    <a:pt x="6320" y="18713"/>
                  </a:cubicBezTo>
                  <a:lnTo>
                    <a:pt x="6320" y="18699"/>
                  </a:lnTo>
                  <a:cubicBezTo>
                    <a:pt x="6320" y="18672"/>
                    <a:pt x="6320" y="18659"/>
                    <a:pt x="6292" y="18659"/>
                  </a:cubicBezTo>
                  <a:lnTo>
                    <a:pt x="6279" y="18659"/>
                  </a:lnTo>
                  <a:cubicBezTo>
                    <a:pt x="6279" y="18645"/>
                    <a:pt x="6265" y="18632"/>
                    <a:pt x="6265" y="18591"/>
                  </a:cubicBezTo>
                  <a:cubicBezTo>
                    <a:pt x="6211" y="18388"/>
                    <a:pt x="6157" y="18185"/>
                    <a:pt x="6184" y="17982"/>
                  </a:cubicBezTo>
                  <a:cubicBezTo>
                    <a:pt x="6184" y="17982"/>
                    <a:pt x="6198" y="17982"/>
                    <a:pt x="6198" y="17969"/>
                  </a:cubicBezTo>
                  <a:cubicBezTo>
                    <a:pt x="6211" y="17955"/>
                    <a:pt x="6252" y="17955"/>
                    <a:pt x="6252" y="17901"/>
                  </a:cubicBezTo>
                  <a:cubicBezTo>
                    <a:pt x="6292" y="17833"/>
                    <a:pt x="6265" y="17766"/>
                    <a:pt x="6225" y="17725"/>
                  </a:cubicBezTo>
                  <a:cubicBezTo>
                    <a:pt x="6198" y="17657"/>
                    <a:pt x="6144" y="17563"/>
                    <a:pt x="6211" y="17454"/>
                  </a:cubicBezTo>
                  <a:cubicBezTo>
                    <a:pt x="6225" y="17427"/>
                    <a:pt x="6265" y="17373"/>
                    <a:pt x="6279" y="17346"/>
                  </a:cubicBezTo>
                  <a:cubicBezTo>
                    <a:pt x="6333" y="17238"/>
                    <a:pt x="6360" y="17157"/>
                    <a:pt x="6468" y="17143"/>
                  </a:cubicBezTo>
                  <a:cubicBezTo>
                    <a:pt x="6482" y="17143"/>
                    <a:pt x="6482" y="17116"/>
                    <a:pt x="6482" y="17116"/>
                  </a:cubicBezTo>
                  <a:cubicBezTo>
                    <a:pt x="6536" y="16981"/>
                    <a:pt x="6590" y="16940"/>
                    <a:pt x="6698" y="16913"/>
                  </a:cubicBezTo>
                  <a:cubicBezTo>
                    <a:pt x="6753" y="16900"/>
                    <a:pt x="6807" y="16900"/>
                    <a:pt x="6874" y="16900"/>
                  </a:cubicBezTo>
                  <a:cubicBezTo>
                    <a:pt x="6928" y="16900"/>
                    <a:pt x="6996" y="16886"/>
                    <a:pt x="7064" y="16886"/>
                  </a:cubicBezTo>
                  <a:cubicBezTo>
                    <a:pt x="7115" y="16927"/>
                    <a:pt x="7167" y="16945"/>
                    <a:pt x="7207" y="16945"/>
                  </a:cubicBezTo>
                  <a:cubicBezTo>
                    <a:pt x="7219" y="16945"/>
                    <a:pt x="7230" y="16943"/>
                    <a:pt x="7240" y="16940"/>
                  </a:cubicBezTo>
                  <a:cubicBezTo>
                    <a:pt x="7280" y="16940"/>
                    <a:pt x="7307" y="16927"/>
                    <a:pt x="7348" y="16886"/>
                  </a:cubicBezTo>
                  <a:lnTo>
                    <a:pt x="7361" y="16886"/>
                  </a:lnTo>
                  <a:cubicBezTo>
                    <a:pt x="7361" y="16886"/>
                    <a:pt x="7375" y="16886"/>
                    <a:pt x="7402" y="16900"/>
                  </a:cubicBezTo>
                  <a:cubicBezTo>
                    <a:pt x="7402" y="16900"/>
                    <a:pt x="7416" y="16913"/>
                    <a:pt x="7429" y="16913"/>
                  </a:cubicBezTo>
                  <a:cubicBezTo>
                    <a:pt x="7443" y="16940"/>
                    <a:pt x="7470" y="16940"/>
                    <a:pt x="7483" y="16940"/>
                  </a:cubicBezTo>
                  <a:cubicBezTo>
                    <a:pt x="7497" y="16940"/>
                    <a:pt x="7510" y="16913"/>
                    <a:pt x="7537" y="16900"/>
                  </a:cubicBezTo>
                  <a:cubicBezTo>
                    <a:pt x="7551" y="16886"/>
                    <a:pt x="7551" y="16873"/>
                    <a:pt x="7551" y="16845"/>
                  </a:cubicBezTo>
                  <a:cubicBezTo>
                    <a:pt x="7551" y="16832"/>
                    <a:pt x="7551" y="16818"/>
                    <a:pt x="7537" y="16805"/>
                  </a:cubicBezTo>
                  <a:lnTo>
                    <a:pt x="7510" y="16778"/>
                  </a:lnTo>
                  <a:cubicBezTo>
                    <a:pt x="7497" y="16710"/>
                    <a:pt x="7497" y="16683"/>
                    <a:pt x="7510" y="16642"/>
                  </a:cubicBezTo>
                  <a:cubicBezTo>
                    <a:pt x="7537" y="16615"/>
                    <a:pt x="7578" y="16602"/>
                    <a:pt x="7619" y="16602"/>
                  </a:cubicBezTo>
                  <a:lnTo>
                    <a:pt x="7713" y="16602"/>
                  </a:lnTo>
                  <a:cubicBezTo>
                    <a:pt x="7767" y="16575"/>
                    <a:pt x="7781" y="16575"/>
                    <a:pt x="7821" y="16561"/>
                  </a:cubicBezTo>
                  <a:cubicBezTo>
                    <a:pt x="7849" y="16548"/>
                    <a:pt x="7876" y="16534"/>
                    <a:pt x="7916" y="16534"/>
                  </a:cubicBezTo>
                  <a:cubicBezTo>
                    <a:pt x="7935" y="16527"/>
                    <a:pt x="7954" y="16523"/>
                    <a:pt x="7973" y="16523"/>
                  </a:cubicBezTo>
                  <a:cubicBezTo>
                    <a:pt x="8022" y="16523"/>
                    <a:pt x="8070" y="16546"/>
                    <a:pt x="8119" y="16575"/>
                  </a:cubicBezTo>
                  <a:cubicBezTo>
                    <a:pt x="8146" y="16615"/>
                    <a:pt x="8160" y="16615"/>
                    <a:pt x="8173" y="16615"/>
                  </a:cubicBezTo>
                  <a:cubicBezTo>
                    <a:pt x="8187" y="16642"/>
                    <a:pt x="8214" y="16642"/>
                    <a:pt x="8227" y="16642"/>
                  </a:cubicBezTo>
                  <a:cubicBezTo>
                    <a:pt x="8241" y="16642"/>
                    <a:pt x="8254" y="16629"/>
                    <a:pt x="8282" y="16629"/>
                  </a:cubicBezTo>
                  <a:cubicBezTo>
                    <a:pt x="8282" y="16629"/>
                    <a:pt x="8295" y="16629"/>
                    <a:pt x="8295" y="16615"/>
                  </a:cubicBezTo>
                  <a:cubicBezTo>
                    <a:pt x="8309" y="16615"/>
                    <a:pt x="8322" y="16602"/>
                    <a:pt x="8349" y="16575"/>
                  </a:cubicBezTo>
                  <a:lnTo>
                    <a:pt x="8444" y="16534"/>
                  </a:lnTo>
                  <a:lnTo>
                    <a:pt x="8498" y="16534"/>
                  </a:lnTo>
                  <a:cubicBezTo>
                    <a:pt x="8552" y="16575"/>
                    <a:pt x="8579" y="16602"/>
                    <a:pt x="8633" y="16642"/>
                  </a:cubicBezTo>
                  <a:cubicBezTo>
                    <a:pt x="8647" y="16697"/>
                    <a:pt x="8660" y="16764"/>
                    <a:pt x="8660" y="16818"/>
                  </a:cubicBezTo>
                  <a:cubicBezTo>
                    <a:pt x="8687" y="16967"/>
                    <a:pt x="8701" y="17008"/>
                    <a:pt x="8755" y="17089"/>
                  </a:cubicBezTo>
                  <a:cubicBezTo>
                    <a:pt x="8769" y="17103"/>
                    <a:pt x="8782" y="17143"/>
                    <a:pt x="8823" y="17170"/>
                  </a:cubicBezTo>
                  <a:cubicBezTo>
                    <a:pt x="8863" y="17251"/>
                    <a:pt x="8918" y="17346"/>
                    <a:pt x="8999" y="17414"/>
                  </a:cubicBezTo>
                  <a:cubicBezTo>
                    <a:pt x="9026" y="17414"/>
                    <a:pt x="9026" y="17427"/>
                    <a:pt x="9026" y="17441"/>
                  </a:cubicBezTo>
                  <a:cubicBezTo>
                    <a:pt x="9037" y="17474"/>
                    <a:pt x="9048" y="17498"/>
                    <a:pt x="9074" y="17498"/>
                  </a:cubicBezTo>
                  <a:cubicBezTo>
                    <a:pt x="9080" y="17498"/>
                    <a:pt x="9086" y="17497"/>
                    <a:pt x="9093" y="17495"/>
                  </a:cubicBezTo>
                  <a:cubicBezTo>
                    <a:pt x="9107" y="17495"/>
                    <a:pt x="9107" y="17495"/>
                    <a:pt x="9120" y="17481"/>
                  </a:cubicBezTo>
                  <a:cubicBezTo>
                    <a:pt x="9188" y="17441"/>
                    <a:pt x="9256" y="17414"/>
                    <a:pt x="9256" y="17305"/>
                  </a:cubicBezTo>
                  <a:cubicBezTo>
                    <a:pt x="9256" y="17170"/>
                    <a:pt x="9256" y="17035"/>
                    <a:pt x="9202" y="16900"/>
                  </a:cubicBezTo>
                  <a:cubicBezTo>
                    <a:pt x="9134" y="16764"/>
                    <a:pt x="9066" y="16615"/>
                    <a:pt x="8999" y="16480"/>
                  </a:cubicBezTo>
                  <a:cubicBezTo>
                    <a:pt x="8985" y="16426"/>
                    <a:pt x="8972" y="16399"/>
                    <a:pt x="8958" y="16345"/>
                  </a:cubicBezTo>
                  <a:cubicBezTo>
                    <a:pt x="8890" y="16196"/>
                    <a:pt x="8972" y="15885"/>
                    <a:pt x="9120" y="15790"/>
                  </a:cubicBezTo>
                  <a:cubicBezTo>
                    <a:pt x="9175" y="15749"/>
                    <a:pt x="9229" y="15695"/>
                    <a:pt x="9242" y="15614"/>
                  </a:cubicBezTo>
                  <a:cubicBezTo>
                    <a:pt x="9256" y="15614"/>
                    <a:pt x="9256" y="15601"/>
                    <a:pt x="9269" y="15601"/>
                  </a:cubicBezTo>
                  <a:lnTo>
                    <a:pt x="9269" y="15560"/>
                  </a:lnTo>
                  <a:cubicBezTo>
                    <a:pt x="9323" y="15479"/>
                    <a:pt x="9391" y="15411"/>
                    <a:pt x="9459" y="15384"/>
                  </a:cubicBezTo>
                  <a:cubicBezTo>
                    <a:pt x="9526" y="15343"/>
                    <a:pt x="9567" y="15289"/>
                    <a:pt x="9540" y="15222"/>
                  </a:cubicBezTo>
                  <a:cubicBezTo>
                    <a:pt x="9675" y="15195"/>
                    <a:pt x="9729" y="15073"/>
                    <a:pt x="9770" y="14951"/>
                  </a:cubicBezTo>
                  <a:cubicBezTo>
                    <a:pt x="9783" y="14951"/>
                    <a:pt x="9783" y="14951"/>
                    <a:pt x="9797" y="14938"/>
                  </a:cubicBezTo>
                  <a:lnTo>
                    <a:pt x="9797" y="14924"/>
                  </a:lnTo>
                  <a:cubicBezTo>
                    <a:pt x="9811" y="14924"/>
                    <a:pt x="9811" y="14910"/>
                    <a:pt x="9811" y="14910"/>
                  </a:cubicBezTo>
                  <a:lnTo>
                    <a:pt x="9811" y="14870"/>
                  </a:lnTo>
                  <a:cubicBezTo>
                    <a:pt x="9838" y="14748"/>
                    <a:pt x="9811" y="14653"/>
                    <a:pt x="9743" y="14586"/>
                  </a:cubicBezTo>
                  <a:lnTo>
                    <a:pt x="9743" y="14572"/>
                  </a:lnTo>
                  <a:cubicBezTo>
                    <a:pt x="9743" y="14532"/>
                    <a:pt x="9770" y="14505"/>
                    <a:pt x="9783" y="14464"/>
                  </a:cubicBezTo>
                  <a:cubicBezTo>
                    <a:pt x="9797" y="14410"/>
                    <a:pt x="9838" y="14369"/>
                    <a:pt x="9838" y="14302"/>
                  </a:cubicBezTo>
                  <a:cubicBezTo>
                    <a:pt x="9851" y="14275"/>
                    <a:pt x="9851" y="14261"/>
                    <a:pt x="9851" y="14234"/>
                  </a:cubicBezTo>
                  <a:cubicBezTo>
                    <a:pt x="9878" y="14180"/>
                    <a:pt x="9878" y="14126"/>
                    <a:pt x="9905" y="14072"/>
                  </a:cubicBezTo>
                  <a:cubicBezTo>
                    <a:pt x="9919" y="14031"/>
                    <a:pt x="9919" y="13977"/>
                    <a:pt x="9946" y="13923"/>
                  </a:cubicBezTo>
                  <a:cubicBezTo>
                    <a:pt x="9946" y="13923"/>
                    <a:pt x="9973" y="13923"/>
                    <a:pt x="9973" y="13909"/>
                  </a:cubicBezTo>
                  <a:cubicBezTo>
                    <a:pt x="10000" y="13842"/>
                    <a:pt x="10014" y="13774"/>
                    <a:pt x="10014" y="13706"/>
                  </a:cubicBezTo>
                  <a:cubicBezTo>
                    <a:pt x="10014" y="13679"/>
                    <a:pt x="10041" y="13625"/>
                    <a:pt x="10041" y="13584"/>
                  </a:cubicBezTo>
                  <a:cubicBezTo>
                    <a:pt x="10054" y="13557"/>
                    <a:pt x="10108" y="13530"/>
                    <a:pt x="10135" y="13517"/>
                  </a:cubicBezTo>
                  <a:cubicBezTo>
                    <a:pt x="10189" y="13503"/>
                    <a:pt x="10257" y="13463"/>
                    <a:pt x="10271" y="13422"/>
                  </a:cubicBezTo>
                  <a:cubicBezTo>
                    <a:pt x="10338" y="13287"/>
                    <a:pt x="10460" y="13233"/>
                    <a:pt x="10582" y="13192"/>
                  </a:cubicBezTo>
                  <a:cubicBezTo>
                    <a:pt x="10595" y="13192"/>
                    <a:pt x="10609" y="13179"/>
                    <a:pt x="10622" y="13179"/>
                  </a:cubicBezTo>
                  <a:cubicBezTo>
                    <a:pt x="10677" y="13165"/>
                    <a:pt x="10690" y="13151"/>
                    <a:pt x="10717" y="13111"/>
                  </a:cubicBezTo>
                  <a:cubicBezTo>
                    <a:pt x="10731" y="13084"/>
                    <a:pt x="10717" y="13057"/>
                    <a:pt x="10677" y="13016"/>
                  </a:cubicBezTo>
                  <a:lnTo>
                    <a:pt x="10663" y="13016"/>
                  </a:lnTo>
                  <a:cubicBezTo>
                    <a:pt x="10622" y="13016"/>
                    <a:pt x="10622" y="13043"/>
                    <a:pt x="10609" y="13070"/>
                  </a:cubicBezTo>
                  <a:cubicBezTo>
                    <a:pt x="10609" y="13084"/>
                    <a:pt x="10595" y="13084"/>
                    <a:pt x="10595" y="13097"/>
                  </a:cubicBezTo>
                  <a:cubicBezTo>
                    <a:pt x="10595" y="13070"/>
                    <a:pt x="10582" y="13043"/>
                    <a:pt x="10555" y="13030"/>
                  </a:cubicBezTo>
                  <a:cubicBezTo>
                    <a:pt x="10528" y="13003"/>
                    <a:pt x="10528" y="12976"/>
                    <a:pt x="10528" y="12948"/>
                  </a:cubicBezTo>
                  <a:cubicBezTo>
                    <a:pt x="10541" y="12908"/>
                    <a:pt x="10541" y="12881"/>
                    <a:pt x="10541" y="12840"/>
                  </a:cubicBezTo>
                  <a:cubicBezTo>
                    <a:pt x="10555" y="12732"/>
                    <a:pt x="10595" y="12610"/>
                    <a:pt x="10731" y="12556"/>
                  </a:cubicBezTo>
                  <a:cubicBezTo>
                    <a:pt x="10744" y="12556"/>
                    <a:pt x="10744" y="12543"/>
                    <a:pt x="10758" y="12529"/>
                  </a:cubicBezTo>
                  <a:lnTo>
                    <a:pt x="10758" y="12488"/>
                  </a:lnTo>
                  <a:cubicBezTo>
                    <a:pt x="10785" y="12475"/>
                    <a:pt x="10785" y="12475"/>
                    <a:pt x="10785" y="12461"/>
                  </a:cubicBezTo>
                  <a:cubicBezTo>
                    <a:pt x="10798" y="12434"/>
                    <a:pt x="10812" y="12421"/>
                    <a:pt x="10825" y="12421"/>
                  </a:cubicBezTo>
                  <a:lnTo>
                    <a:pt x="10893" y="12421"/>
                  </a:lnTo>
                  <a:cubicBezTo>
                    <a:pt x="10988" y="12407"/>
                    <a:pt x="11096" y="12326"/>
                    <a:pt x="11096" y="12218"/>
                  </a:cubicBezTo>
                  <a:cubicBezTo>
                    <a:pt x="11096" y="12137"/>
                    <a:pt x="11137" y="12123"/>
                    <a:pt x="11191" y="12096"/>
                  </a:cubicBezTo>
                  <a:cubicBezTo>
                    <a:pt x="11204" y="12096"/>
                    <a:pt x="11204" y="12096"/>
                    <a:pt x="11218" y="12082"/>
                  </a:cubicBezTo>
                  <a:cubicBezTo>
                    <a:pt x="11231" y="12082"/>
                    <a:pt x="11231" y="12082"/>
                    <a:pt x="11258" y="12069"/>
                  </a:cubicBezTo>
                  <a:cubicBezTo>
                    <a:pt x="11285" y="12069"/>
                    <a:pt x="11340" y="12055"/>
                    <a:pt x="11353" y="12001"/>
                  </a:cubicBezTo>
                  <a:cubicBezTo>
                    <a:pt x="11367" y="12001"/>
                    <a:pt x="11367" y="11988"/>
                    <a:pt x="11394" y="11988"/>
                  </a:cubicBezTo>
                  <a:lnTo>
                    <a:pt x="11407" y="11961"/>
                  </a:lnTo>
                  <a:lnTo>
                    <a:pt x="11421" y="11961"/>
                  </a:lnTo>
                  <a:lnTo>
                    <a:pt x="11421" y="11988"/>
                  </a:lnTo>
                  <a:cubicBezTo>
                    <a:pt x="11421" y="12001"/>
                    <a:pt x="11421" y="12001"/>
                    <a:pt x="11407" y="12015"/>
                  </a:cubicBezTo>
                  <a:cubicBezTo>
                    <a:pt x="11394" y="12028"/>
                    <a:pt x="11394" y="12055"/>
                    <a:pt x="11367" y="12069"/>
                  </a:cubicBezTo>
                  <a:cubicBezTo>
                    <a:pt x="11367" y="12069"/>
                    <a:pt x="11367" y="12082"/>
                    <a:pt x="11353" y="12082"/>
                  </a:cubicBezTo>
                  <a:cubicBezTo>
                    <a:pt x="11272" y="12150"/>
                    <a:pt x="11218" y="12218"/>
                    <a:pt x="11218" y="12285"/>
                  </a:cubicBezTo>
                  <a:cubicBezTo>
                    <a:pt x="11218" y="12353"/>
                    <a:pt x="11231" y="12407"/>
                    <a:pt x="11285" y="12475"/>
                  </a:cubicBezTo>
                  <a:cubicBezTo>
                    <a:pt x="11353" y="12529"/>
                    <a:pt x="11367" y="12543"/>
                    <a:pt x="11407" y="12543"/>
                  </a:cubicBezTo>
                  <a:cubicBezTo>
                    <a:pt x="11421" y="12543"/>
                    <a:pt x="11434" y="12502"/>
                    <a:pt x="11461" y="12488"/>
                  </a:cubicBezTo>
                  <a:cubicBezTo>
                    <a:pt x="11475" y="12488"/>
                    <a:pt x="11488" y="12475"/>
                    <a:pt x="11488" y="12475"/>
                  </a:cubicBezTo>
                  <a:lnTo>
                    <a:pt x="11488" y="12461"/>
                  </a:lnTo>
                  <a:cubicBezTo>
                    <a:pt x="11488" y="12461"/>
                    <a:pt x="11502" y="12461"/>
                    <a:pt x="11502" y="12434"/>
                  </a:cubicBezTo>
                  <a:lnTo>
                    <a:pt x="11502" y="12421"/>
                  </a:lnTo>
                  <a:cubicBezTo>
                    <a:pt x="11529" y="12421"/>
                    <a:pt x="11529" y="12421"/>
                    <a:pt x="11529" y="12407"/>
                  </a:cubicBezTo>
                  <a:lnTo>
                    <a:pt x="11529" y="12394"/>
                  </a:lnTo>
                  <a:cubicBezTo>
                    <a:pt x="11543" y="12394"/>
                    <a:pt x="11543" y="12394"/>
                    <a:pt x="11543" y="12367"/>
                  </a:cubicBezTo>
                  <a:lnTo>
                    <a:pt x="11543" y="12353"/>
                  </a:lnTo>
                  <a:cubicBezTo>
                    <a:pt x="11556" y="12353"/>
                    <a:pt x="11556" y="12353"/>
                    <a:pt x="11556" y="12340"/>
                  </a:cubicBezTo>
                  <a:lnTo>
                    <a:pt x="11556" y="12326"/>
                  </a:lnTo>
                  <a:cubicBezTo>
                    <a:pt x="11570" y="12326"/>
                    <a:pt x="11570" y="12326"/>
                    <a:pt x="11570" y="12299"/>
                  </a:cubicBezTo>
                  <a:lnTo>
                    <a:pt x="11570" y="12285"/>
                  </a:lnTo>
                  <a:cubicBezTo>
                    <a:pt x="11597" y="12285"/>
                    <a:pt x="11597" y="12285"/>
                    <a:pt x="11597" y="12272"/>
                  </a:cubicBezTo>
                  <a:lnTo>
                    <a:pt x="11597" y="12258"/>
                  </a:lnTo>
                  <a:cubicBezTo>
                    <a:pt x="11610" y="12258"/>
                    <a:pt x="11610" y="12231"/>
                    <a:pt x="11610" y="12218"/>
                  </a:cubicBezTo>
                  <a:cubicBezTo>
                    <a:pt x="11746" y="12164"/>
                    <a:pt x="11881" y="12069"/>
                    <a:pt x="12016" y="11988"/>
                  </a:cubicBezTo>
                  <a:cubicBezTo>
                    <a:pt x="12057" y="11961"/>
                    <a:pt x="12084" y="11934"/>
                    <a:pt x="12124" y="11920"/>
                  </a:cubicBezTo>
                  <a:cubicBezTo>
                    <a:pt x="12124" y="11920"/>
                    <a:pt x="12138" y="11893"/>
                    <a:pt x="12138" y="11880"/>
                  </a:cubicBezTo>
                  <a:lnTo>
                    <a:pt x="12138" y="11866"/>
                  </a:lnTo>
                  <a:cubicBezTo>
                    <a:pt x="12124" y="11825"/>
                    <a:pt x="12124" y="11825"/>
                    <a:pt x="12124" y="11812"/>
                  </a:cubicBezTo>
                  <a:cubicBezTo>
                    <a:pt x="12124" y="11798"/>
                    <a:pt x="12138" y="11798"/>
                    <a:pt x="12151" y="11798"/>
                  </a:cubicBezTo>
                  <a:cubicBezTo>
                    <a:pt x="12165" y="11798"/>
                    <a:pt x="12192" y="11785"/>
                    <a:pt x="12206" y="11758"/>
                  </a:cubicBezTo>
                  <a:cubicBezTo>
                    <a:pt x="12246" y="11758"/>
                    <a:pt x="12273" y="11717"/>
                    <a:pt x="12287" y="11690"/>
                  </a:cubicBezTo>
                  <a:cubicBezTo>
                    <a:pt x="12341" y="11663"/>
                    <a:pt x="12341" y="11622"/>
                    <a:pt x="12327" y="11595"/>
                  </a:cubicBezTo>
                  <a:cubicBezTo>
                    <a:pt x="12300" y="11555"/>
                    <a:pt x="12273" y="11528"/>
                    <a:pt x="12260" y="11528"/>
                  </a:cubicBezTo>
                  <a:lnTo>
                    <a:pt x="12192" y="11528"/>
                  </a:lnTo>
                  <a:lnTo>
                    <a:pt x="12192" y="11474"/>
                  </a:lnTo>
                  <a:lnTo>
                    <a:pt x="12192" y="11419"/>
                  </a:lnTo>
                  <a:cubicBezTo>
                    <a:pt x="12192" y="11379"/>
                    <a:pt x="12151" y="11338"/>
                    <a:pt x="12097" y="11338"/>
                  </a:cubicBezTo>
                  <a:lnTo>
                    <a:pt x="12084" y="11338"/>
                  </a:lnTo>
                  <a:cubicBezTo>
                    <a:pt x="12070" y="11338"/>
                    <a:pt x="12057" y="11352"/>
                    <a:pt x="12057" y="11352"/>
                  </a:cubicBezTo>
                  <a:cubicBezTo>
                    <a:pt x="12057" y="11379"/>
                    <a:pt x="12030" y="11392"/>
                    <a:pt x="12057" y="11406"/>
                  </a:cubicBezTo>
                  <a:cubicBezTo>
                    <a:pt x="12030" y="11406"/>
                    <a:pt x="12030" y="11447"/>
                    <a:pt x="12030" y="11460"/>
                  </a:cubicBezTo>
                  <a:cubicBezTo>
                    <a:pt x="12016" y="11474"/>
                    <a:pt x="12016" y="11487"/>
                    <a:pt x="12003" y="11528"/>
                  </a:cubicBezTo>
                  <a:cubicBezTo>
                    <a:pt x="12003" y="11541"/>
                    <a:pt x="11976" y="11555"/>
                    <a:pt x="11976" y="11582"/>
                  </a:cubicBezTo>
                  <a:cubicBezTo>
                    <a:pt x="11962" y="11609"/>
                    <a:pt x="11948" y="11650"/>
                    <a:pt x="11962" y="11690"/>
                  </a:cubicBezTo>
                  <a:lnTo>
                    <a:pt x="11962" y="11717"/>
                  </a:lnTo>
                  <a:cubicBezTo>
                    <a:pt x="11948" y="11731"/>
                    <a:pt x="11948" y="11731"/>
                    <a:pt x="11935" y="11731"/>
                  </a:cubicBezTo>
                  <a:lnTo>
                    <a:pt x="11894" y="11731"/>
                  </a:lnTo>
                  <a:cubicBezTo>
                    <a:pt x="11885" y="11731"/>
                    <a:pt x="11876" y="11725"/>
                    <a:pt x="11863" y="11725"/>
                  </a:cubicBezTo>
                  <a:cubicBezTo>
                    <a:pt x="11857" y="11725"/>
                    <a:pt x="11849" y="11726"/>
                    <a:pt x="11840" y="11731"/>
                  </a:cubicBezTo>
                  <a:cubicBezTo>
                    <a:pt x="11840" y="11717"/>
                    <a:pt x="11867" y="11717"/>
                    <a:pt x="11867" y="11690"/>
                  </a:cubicBezTo>
                  <a:cubicBezTo>
                    <a:pt x="11881" y="11663"/>
                    <a:pt x="11894" y="11650"/>
                    <a:pt x="11894" y="11595"/>
                  </a:cubicBezTo>
                  <a:lnTo>
                    <a:pt x="11894" y="11582"/>
                  </a:lnTo>
                  <a:cubicBezTo>
                    <a:pt x="11862" y="11557"/>
                    <a:pt x="11834" y="11553"/>
                    <a:pt x="11809" y="11553"/>
                  </a:cubicBezTo>
                  <a:cubicBezTo>
                    <a:pt x="11792" y="11553"/>
                    <a:pt x="11775" y="11555"/>
                    <a:pt x="11759" y="11555"/>
                  </a:cubicBezTo>
                  <a:lnTo>
                    <a:pt x="11691" y="11555"/>
                  </a:lnTo>
                  <a:cubicBezTo>
                    <a:pt x="11670" y="11563"/>
                    <a:pt x="11648" y="11569"/>
                    <a:pt x="11627" y="11569"/>
                  </a:cubicBezTo>
                  <a:cubicBezTo>
                    <a:pt x="11582" y="11569"/>
                    <a:pt x="11539" y="11543"/>
                    <a:pt x="11502" y="11460"/>
                  </a:cubicBezTo>
                  <a:cubicBezTo>
                    <a:pt x="11502" y="11460"/>
                    <a:pt x="11502" y="11447"/>
                    <a:pt x="11488" y="11447"/>
                  </a:cubicBezTo>
                  <a:cubicBezTo>
                    <a:pt x="11461" y="11460"/>
                    <a:pt x="11434" y="11474"/>
                    <a:pt x="11434" y="11514"/>
                  </a:cubicBezTo>
                  <a:cubicBezTo>
                    <a:pt x="11434" y="11528"/>
                    <a:pt x="11421" y="11541"/>
                    <a:pt x="11421" y="11541"/>
                  </a:cubicBezTo>
                  <a:cubicBezTo>
                    <a:pt x="11421" y="11514"/>
                    <a:pt x="11394" y="11474"/>
                    <a:pt x="11367" y="11460"/>
                  </a:cubicBezTo>
                  <a:cubicBezTo>
                    <a:pt x="11353" y="11447"/>
                    <a:pt x="11340" y="11419"/>
                    <a:pt x="11353" y="11406"/>
                  </a:cubicBezTo>
                  <a:cubicBezTo>
                    <a:pt x="11407" y="11311"/>
                    <a:pt x="11353" y="11244"/>
                    <a:pt x="11326" y="11189"/>
                  </a:cubicBezTo>
                  <a:cubicBezTo>
                    <a:pt x="11340" y="11176"/>
                    <a:pt x="11340" y="11149"/>
                    <a:pt x="11353" y="11149"/>
                  </a:cubicBezTo>
                  <a:cubicBezTo>
                    <a:pt x="11407" y="11108"/>
                    <a:pt x="11475" y="11068"/>
                    <a:pt x="11434" y="10946"/>
                  </a:cubicBezTo>
                  <a:cubicBezTo>
                    <a:pt x="11416" y="10852"/>
                    <a:pt x="11352" y="10823"/>
                    <a:pt x="11305" y="10823"/>
                  </a:cubicBezTo>
                  <a:cubicBezTo>
                    <a:pt x="11284" y="10823"/>
                    <a:pt x="11267" y="10829"/>
                    <a:pt x="11258" y="10838"/>
                  </a:cubicBezTo>
                  <a:lnTo>
                    <a:pt x="11218" y="10838"/>
                  </a:lnTo>
                  <a:cubicBezTo>
                    <a:pt x="11191" y="10838"/>
                    <a:pt x="11150" y="10838"/>
                    <a:pt x="11096" y="10851"/>
                  </a:cubicBezTo>
                  <a:cubicBezTo>
                    <a:pt x="11001" y="10865"/>
                    <a:pt x="10934" y="10905"/>
                    <a:pt x="10880" y="10973"/>
                  </a:cubicBezTo>
                  <a:cubicBezTo>
                    <a:pt x="10852" y="10973"/>
                    <a:pt x="10825" y="10986"/>
                    <a:pt x="10825" y="11000"/>
                  </a:cubicBezTo>
                  <a:cubicBezTo>
                    <a:pt x="10812" y="11000"/>
                    <a:pt x="10798" y="11014"/>
                    <a:pt x="10785" y="11041"/>
                  </a:cubicBezTo>
                  <a:cubicBezTo>
                    <a:pt x="10758" y="11041"/>
                    <a:pt x="10744" y="11054"/>
                    <a:pt x="10731" y="11068"/>
                  </a:cubicBezTo>
                  <a:cubicBezTo>
                    <a:pt x="10717" y="11068"/>
                    <a:pt x="10690" y="11081"/>
                    <a:pt x="10677" y="11108"/>
                  </a:cubicBezTo>
                  <a:cubicBezTo>
                    <a:pt x="10663" y="11122"/>
                    <a:pt x="10663" y="11122"/>
                    <a:pt x="10649" y="11122"/>
                  </a:cubicBezTo>
                  <a:lnTo>
                    <a:pt x="10649" y="11068"/>
                  </a:lnTo>
                  <a:cubicBezTo>
                    <a:pt x="10663" y="11054"/>
                    <a:pt x="10690" y="11041"/>
                    <a:pt x="10690" y="11000"/>
                  </a:cubicBezTo>
                  <a:cubicBezTo>
                    <a:pt x="10717" y="10986"/>
                    <a:pt x="10731" y="10986"/>
                    <a:pt x="10758" y="10986"/>
                  </a:cubicBezTo>
                  <a:cubicBezTo>
                    <a:pt x="10812" y="10973"/>
                    <a:pt x="10880" y="10946"/>
                    <a:pt x="10880" y="10865"/>
                  </a:cubicBezTo>
                  <a:cubicBezTo>
                    <a:pt x="10893" y="10851"/>
                    <a:pt x="10893" y="10811"/>
                    <a:pt x="10893" y="10797"/>
                  </a:cubicBezTo>
                  <a:cubicBezTo>
                    <a:pt x="10920" y="10784"/>
                    <a:pt x="10920" y="10770"/>
                    <a:pt x="10920" y="10743"/>
                  </a:cubicBezTo>
                  <a:cubicBezTo>
                    <a:pt x="10934" y="10743"/>
                    <a:pt x="10934" y="10729"/>
                    <a:pt x="10934" y="10716"/>
                  </a:cubicBezTo>
                  <a:cubicBezTo>
                    <a:pt x="11042" y="10648"/>
                    <a:pt x="11150" y="10608"/>
                    <a:pt x="11285" y="10594"/>
                  </a:cubicBezTo>
                  <a:cubicBezTo>
                    <a:pt x="11394" y="10581"/>
                    <a:pt x="11488" y="10567"/>
                    <a:pt x="11583" y="10567"/>
                  </a:cubicBezTo>
                  <a:cubicBezTo>
                    <a:pt x="11664" y="10567"/>
                    <a:pt x="11746" y="10540"/>
                    <a:pt x="11827" y="10526"/>
                  </a:cubicBezTo>
                  <a:cubicBezTo>
                    <a:pt x="11989" y="10513"/>
                    <a:pt x="12138" y="10445"/>
                    <a:pt x="12233" y="10256"/>
                  </a:cubicBezTo>
                  <a:cubicBezTo>
                    <a:pt x="12287" y="10161"/>
                    <a:pt x="12368" y="10093"/>
                    <a:pt x="12503" y="10039"/>
                  </a:cubicBezTo>
                  <a:cubicBezTo>
                    <a:pt x="12530" y="10039"/>
                    <a:pt x="12544" y="10026"/>
                    <a:pt x="12557" y="10026"/>
                  </a:cubicBezTo>
                  <a:cubicBezTo>
                    <a:pt x="12544" y="10053"/>
                    <a:pt x="12544" y="10066"/>
                    <a:pt x="12517" y="10107"/>
                  </a:cubicBezTo>
                  <a:cubicBezTo>
                    <a:pt x="12503" y="10120"/>
                    <a:pt x="12503" y="10134"/>
                    <a:pt x="12490" y="10161"/>
                  </a:cubicBezTo>
                  <a:cubicBezTo>
                    <a:pt x="12449" y="10188"/>
                    <a:pt x="12476" y="10242"/>
                    <a:pt x="12476" y="10269"/>
                  </a:cubicBezTo>
                  <a:cubicBezTo>
                    <a:pt x="12476" y="10310"/>
                    <a:pt x="12490" y="10323"/>
                    <a:pt x="12476" y="10364"/>
                  </a:cubicBezTo>
                  <a:cubicBezTo>
                    <a:pt x="12436" y="10472"/>
                    <a:pt x="12381" y="10594"/>
                    <a:pt x="12381" y="10716"/>
                  </a:cubicBezTo>
                  <a:cubicBezTo>
                    <a:pt x="12381" y="10743"/>
                    <a:pt x="12354" y="10784"/>
                    <a:pt x="12341" y="10811"/>
                  </a:cubicBezTo>
                  <a:cubicBezTo>
                    <a:pt x="12300" y="10865"/>
                    <a:pt x="12246" y="10932"/>
                    <a:pt x="12300" y="11014"/>
                  </a:cubicBezTo>
                  <a:cubicBezTo>
                    <a:pt x="12300" y="11014"/>
                    <a:pt x="12300" y="11041"/>
                    <a:pt x="12287" y="11041"/>
                  </a:cubicBezTo>
                  <a:cubicBezTo>
                    <a:pt x="12246" y="11068"/>
                    <a:pt x="12233" y="11122"/>
                    <a:pt x="12273" y="11189"/>
                  </a:cubicBezTo>
                  <a:cubicBezTo>
                    <a:pt x="12294" y="11231"/>
                    <a:pt x="12322" y="11248"/>
                    <a:pt x="12365" y="11248"/>
                  </a:cubicBezTo>
                  <a:cubicBezTo>
                    <a:pt x="12378" y="11248"/>
                    <a:pt x="12393" y="11247"/>
                    <a:pt x="12409" y="11244"/>
                  </a:cubicBezTo>
                  <a:cubicBezTo>
                    <a:pt x="12449" y="11217"/>
                    <a:pt x="12503" y="11217"/>
                    <a:pt x="12557" y="11203"/>
                  </a:cubicBezTo>
                  <a:cubicBezTo>
                    <a:pt x="12625" y="11189"/>
                    <a:pt x="12706" y="11189"/>
                    <a:pt x="12774" y="11176"/>
                  </a:cubicBezTo>
                  <a:lnTo>
                    <a:pt x="12787" y="11176"/>
                  </a:lnTo>
                  <a:cubicBezTo>
                    <a:pt x="12802" y="11170"/>
                    <a:pt x="12815" y="11167"/>
                    <a:pt x="12827" y="11167"/>
                  </a:cubicBezTo>
                  <a:cubicBezTo>
                    <a:pt x="12871" y="11167"/>
                    <a:pt x="12899" y="11204"/>
                    <a:pt x="12909" y="11257"/>
                  </a:cubicBezTo>
                  <a:cubicBezTo>
                    <a:pt x="12909" y="11311"/>
                    <a:pt x="12950" y="11338"/>
                    <a:pt x="12977" y="11338"/>
                  </a:cubicBezTo>
                  <a:cubicBezTo>
                    <a:pt x="12990" y="11338"/>
                    <a:pt x="13017" y="11325"/>
                    <a:pt x="13031" y="11311"/>
                  </a:cubicBezTo>
                  <a:lnTo>
                    <a:pt x="13085" y="11257"/>
                  </a:lnTo>
                  <a:cubicBezTo>
                    <a:pt x="13126" y="11203"/>
                    <a:pt x="13193" y="11149"/>
                    <a:pt x="13220" y="11081"/>
                  </a:cubicBezTo>
                  <a:cubicBezTo>
                    <a:pt x="13234" y="11108"/>
                    <a:pt x="13234" y="11122"/>
                    <a:pt x="13220" y="11149"/>
                  </a:cubicBezTo>
                  <a:cubicBezTo>
                    <a:pt x="13220" y="11189"/>
                    <a:pt x="13193" y="11217"/>
                    <a:pt x="13220" y="11257"/>
                  </a:cubicBezTo>
                  <a:cubicBezTo>
                    <a:pt x="13234" y="11271"/>
                    <a:pt x="13261" y="11271"/>
                    <a:pt x="13302" y="11271"/>
                  </a:cubicBezTo>
                  <a:lnTo>
                    <a:pt x="13315" y="11271"/>
                  </a:lnTo>
                  <a:lnTo>
                    <a:pt x="13315" y="11284"/>
                  </a:lnTo>
                  <a:cubicBezTo>
                    <a:pt x="13329" y="11338"/>
                    <a:pt x="13369" y="11352"/>
                    <a:pt x="13396" y="11352"/>
                  </a:cubicBezTo>
                  <a:cubicBezTo>
                    <a:pt x="13437" y="11352"/>
                    <a:pt x="13450" y="11325"/>
                    <a:pt x="13464" y="11284"/>
                  </a:cubicBezTo>
                  <a:cubicBezTo>
                    <a:pt x="13518" y="11189"/>
                    <a:pt x="13505" y="10919"/>
                    <a:pt x="13423" y="10838"/>
                  </a:cubicBezTo>
                  <a:cubicBezTo>
                    <a:pt x="13423" y="10811"/>
                    <a:pt x="13396" y="10811"/>
                    <a:pt x="13383" y="10811"/>
                  </a:cubicBezTo>
                  <a:cubicBezTo>
                    <a:pt x="13369" y="10811"/>
                    <a:pt x="13356" y="10838"/>
                    <a:pt x="13329" y="10851"/>
                  </a:cubicBezTo>
                  <a:cubicBezTo>
                    <a:pt x="13329" y="10851"/>
                    <a:pt x="13315" y="10865"/>
                    <a:pt x="13315" y="10878"/>
                  </a:cubicBezTo>
                  <a:lnTo>
                    <a:pt x="13302" y="10919"/>
                  </a:lnTo>
                  <a:cubicBezTo>
                    <a:pt x="13288" y="10919"/>
                    <a:pt x="13288" y="10905"/>
                    <a:pt x="13288" y="10905"/>
                  </a:cubicBezTo>
                  <a:cubicBezTo>
                    <a:pt x="13288" y="10878"/>
                    <a:pt x="13302" y="10865"/>
                    <a:pt x="13315" y="10865"/>
                  </a:cubicBezTo>
                  <a:cubicBezTo>
                    <a:pt x="13329" y="10851"/>
                    <a:pt x="13383" y="10797"/>
                    <a:pt x="13369" y="10743"/>
                  </a:cubicBezTo>
                  <a:cubicBezTo>
                    <a:pt x="13356" y="10716"/>
                    <a:pt x="13329" y="10716"/>
                    <a:pt x="13315" y="10716"/>
                  </a:cubicBezTo>
                  <a:lnTo>
                    <a:pt x="13234" y="10716"/>
                  </a:lnTo>
                  <a:lnTo>
                    <a:pt x="13234" y="10702"/>
                  </a:lnTo>
                  <a:lnTo>
                    <a:pt x="13234" y="10648"/>
                  </a:lnTo>
                  <a:cubicBezTo>
                    <a:pt x="13247" y="10594"/>
                    <a:pt x="13247" y="10540"/>
                    <a:pt x="13234" y="10513"/>
                  </a:cubicBezTo>
                  <a:cubicBezTo>
                    <a:pt x="13220" y="10472"/>
                    <a:pt x="13166" y="10472"/>
                    <a:pt x="13099" y="10472"/>
                  </a:cubicBezTo>
                  <a:lnTo>
                    <a:pt x="13085" y="10472"/>
                  </a:lnTo>
                  <a:cubicBezTo>
                    <a:pt x="13038" y="10486"/>
                    <a:pt x="12997" y="10493"/>
                    <a:pt x="12958" y="10493"/>
                  </a:cubicBezTo>
                  <a:cubicBezTo>
                    <a:pt x="12919" y="10493"/>
                    <a:pt x="12882" y="10486"/>
                    <a:pt x="12842" y="10472"/>
                  </a:cubicBezTo>
                  <a:cubicBezTo>
                    <a:pt x="12855" y="10445"/>
                    <a:pt x="12882" y="10432"/>
                    <a:pt x="12855" y="10405"/>
                  </a:cubicBezTo>
                  <a:cubicBezTo>
                    <a:pt x="12842" y="10391"/>
                    <a:pt x="12828" y="10378"/>
                    <a:pt x="12774" y="10378"/>
                  </a:cubicBezTo>
                  <a:cubicBezTo>
                    <a:pt x="12747" y="10378"/>
                    <a:pt x="12706" y="10378"/>
                    <a:pt x="12693" y="10364"/>
                  </a:cubicBezTo>
                  <a:cubicBezTo>
                    <a:pt x="12679" y="10337"/>
                    <a:pt x="12693" y="10323"/>
                    <a:pt x="12693" y="10310"/>
                  </a:cubicBezTo>
                  <a:cubicBezTo>
                    <a:pt x="12706" y="10269"/>
                    <a:pt x="12720" y="10256"/>
                    <a:pt x="12720" y="10229"/>
                  </a:cubicBezTo>
                  <a:cubicBezTo>
                    <a:pt x="12720" y="10202"/>
                    <a:pt x="12747" y="10188"/>
                    <a:pt x="12747" y="10161"/>
                  </a:cubicBezTo>
                  <a:cubicBezTo>
                    <a:pt x="12774" y="10093"/>
                    <a:pt x="12774" y="10026"/>
                    <a:pt x="12747" y="9972"/>
                  </a:cubicBezTo>
                  <a:cubicBezTo>
                    <a:pt x="12720" y="9931"/>
                    <a:pt x="12693" y="9904"/>
                    <a:pt x="12652" y="9904"/>
                  </a:cubicBezTo>
                  <a:cubicBezTo>
                    <a:pt x="12652" y="9904"/>
                    <a:pt x="12652" y="9890"/>
                    <a:pt x="12679" y="9863"/>
                  </a:cubicBezTo>
                  <a:cubicBezTo>
                    <a:pt x="12693" y="9850"/>
                    <a:pt x="12693" y="9836"/>
                    <a:pt x="12693" y="9823"/>
                  </a:cubicBezTo>
                  <a:cubicBezTo>
                    <a:pt x="12706" y="9823"/>
                    <a:pt x="12706" y="9796"/>
                    <a:pt x="12706" y="9796"/>
                  </a:cubicBezTo>
                  <a:lnTo>
                    <a:pt x="12706" y="9769"/>
                  </a:lnTo>
                  <a:cubicBezTo>
                    <a:pt x="12720" y="9701"/>
                    <a:pt x="12706" y="9647"/>
                    <a:pt x="12693" y="9579"/>
                  </a:cubicBezTo>
                  <a:cubicBezTo>
                    <a:pt x="12679" y="9552"/>
                    <a:pt x="12679" y="9525"/>
                    <a:pt x="12652" y="9498"/>
                  </a:cubicBezTo>
                  <a:cubicBezTo>
                    <a:pt x="12625" y="9282"/>
                    <a:pt x="12611" y="9254"/>
                    <a:pt x="12409" y="9227"/>
                  </a:cubicBezTo>
                  <a:lnTo>
                    <a:pt x="12354" y="9227"/>
                  </a:lnTo>
                  <a:cubicBezTo>
                    <a:pt x="12354" y="9173"/>
                    <a:pt x="12341" y="9146"/>
                    <a:pt x="12314" y="9119"/>
                  </a:cubicBezTo>
                  <a:cubicBezTo>
                    <a:pt x="12300" y="9106"/>
                    <a:pt x="12283" y="9102"/>
                    <a:pt x="12266" y="9102"/>
                  </a:cubicBezTo>
                  <a:cubicBezTo>
                    <a:pt x="12250" y="9102"/>
                    <a:pt x="12233" y="9106"/>
                    <a:pt x="12219" y="9106"/>
                  </a:cubicBezTo>
                  <a:cubicBezTo>
                    <a:pt x="12273" y="9052"/>
                    <a:pt x="12287" y="9038"/>
                    <a:pt x="12287" y="9011"/>
                  </a:cubicBezTo>
                  <a:cubicBezTo>
                    <a:pt x="12287" y="8970"/>
                    <a:pt x="12246" y="8970"/>
                    <a:pt x="12219" y="8943"/>
                  </a:cubicBezTo>
                  <a:cubicBezTo>
                    <a:pt x="12206" y="8876"/>
                    <a:pt x="12165" y="8849"/>
                    <a:pt x="12151" y="8849"/>
                  </a:cubicBezTo>
                  <a:cubicBezTo>
                    <a:pt x="12138" y="8849"/>
                    <a:pt x="12111" y="8876"/>
                    <a:pt x="12097" y="8889"/>
                  </a:cubicBezTo>
                  <a:cubicBezTo>
                    <a:pt x="12084" y="8903"/>
                    <a:pt x="12084" y="8903"/>
                    <a:pt x="12070" y="8903"/>
                  </a:cubicBezTo>
                  <a:cubicBezTo>
                    <a:pt x="12043" y="8903"/>
                    <a:pt x="12030" y="8903"/>
                    <a:pt x="12016" y="8889"/>
                  </a:cubicBezTo>
                  <a:lnTo>
                    <a:pt x="12003" y="8889"/>
                  </a:lnTo>
                  <a:cubicBezTo>
                    <a:pt x="11980" y="8844"/>
                    <a:pt x="11948" y="8818"/>
                    <a:pt x="11907" y="8818"/>
                  </a:cubicBezTo>
                  <a:cubicBezTo>
                    <a:pt x="11899" y="8818"/>
                    <a:pt x="11890" y="8819"/>
                    <a:pt x="11881" y="8822"/>
                  </a:cubicBezTo>
                  <a:lnTo>
                    <a:pt x="11867" y="8822"/>
                  </a:lnTo>
                  <a:cubicBezTo>
                    <a:pt x="11813" y="8808"/>
                    <a:pt x="11773" y="8754"/>
                    <a:pt x="11746" y="8700"/>
                  </a:cubicBezTo>
                  <a:cubicBezTo>
                    <a:pt x="11746" y="8686"/>
                    <a:pt x="11732" y="8686"/>
                    <a:pt x="11732" y="8673"/>
                  </a:cubicBezTo>
                  <a:cubicBezTo>
                    <a:pt x="11488" y="8578"/>
                    <a:pt x="11461" y="8537"/>
                    <a:pt x="11502" y="8348"/>
                  </a:cubicBezTo>
                  <a:cubicBezTo>
                    <a:pt x="11529" y="8334"/>
                    <a:pt x="11543" y="8294"/>
                    <a:pt x="11543" y="8280"/>
                  </a:cubicBezTo>
                  <a:cubicBezTo>
                    <a:pt x="11543" y="8267"/>
                    <a:pt x="11529" y="8240"/>
                    <a:pt x="11502" y="8240"/>
                  </a:cubicBezTo>
                  <a:cubicBezTo>
                    <a:pt x="11502" y="8213"/>
                    <a:pt x="11475" y="8172"/>
                    <a:pt x="11461" y="8172"/>
                  </a:cubicBezTo>
                  <a:lnTo>
                    <a:pt x="11461" y="8145"/>
                  </a:lnTo>
                  <a:cubicBezTo>
                    <a:pt x="11461" y="8131"/>
                    <a:pt x="11461" y="8091"/>
                    <a:pt x="11434" y="8077"/>
                  </a:cubicBezTo>
                  <a:lnTo>
                    <a:pt x="11434" y="8037"/>
                  </a:lnTo>
                  <a:cubicBezTo>
                    <a:pt x="11434" y="8023"/>
                    <a:pt x="11421" y="8023"/>
                    <a:pt x="11407" y="8023"/>
                  </a:cubicBezTo>
                  <a:cubicBezTo>
                    <a:pt x="11394" y="8010"/>
                    <a:pt x="11394" y="7996"/>
                    <a:pt x="11367" y="7969"/>
                  </a:cubicBezTo>
                  <a:cubicBezTo>
                    <a:pt x="11340" y="7942"/>
                    <a:pt x="11326" y="7901"/>
                    <a:pt x="11340" y="7874"/>
                  </a:cubicBezTo>
                  <a:lnTo>
                    <a:pt x="11340" y="7861"/>
                  </a:lnTo>
                  <a:lnTo>
                    <a:pt x="11326" y="7861"/>
                  </a:lnTo>
                  <a:cubicBezTo>
                    <a:pt x="11285" y="7861"/>
                    <a:pt x="11285" y="7834"/>
                    <a:pt x="11285" y="7807"/>
                  </a:cubicBezTo>
                  <a:cubicBezTo>
                    <a:pt x="11285" y="7766"/>
                    <a:pt x="11272" y="7739"/>
                    <a:pt x="11218" y="7739"/>
                  </a:cubicBezTo>
                  <a:cubicBezTo>
                    <a:pt x="11218" y="7685"/>
                    <a:pt x="11218" y="7617"/>
                    <a:pt x="11164" y="7563"/>
                  </a:cubicBezTo>
                  <a:cubicBezTo>
                    <a:pt x="11082" y="7495"/>
                    <a:pt x="11015" y="7401"/>
                    <a:pt x="10961" y="7265"/>
                  </a:cubicBezTo>
                  <a:cubicBezTo>
                    <a:pt x="10947" y="7211"/>
                    <a:pt x="10920" y="7198"/>
                    <a:pt x="10893" y="7198"/>
                  </a:cubicBezTo>
                  <a:cubicBezTo>
                    <a:pt x="10866" y="7198"/>
                    <a:pt x="10852" y="7225"/>
                    <a:pt x="10825" y="7279"/>
                  </a:cubicBezTo>
                  <a:cubicBezTo>
                    <a:pt x="10798" y="7292"/>
                    <a:pt x="10785" y="7333"/>
                    <a:pt x="10785" y="7360"/>
                  </a:cubicBezTo>
                  <a:cubicBezTo>
                    <a:pt x="10744" y="7414"/>
                    <a:pt x="10731" y="7468"/>
                    <a:pt x="10744" y="7523"/>
                  </a:cubicBezTo>
                  <a:cubicBezTo>
                    <a:pt x="10758" y="7590"/>
                    <a:pt x="10731" y="7698"/>
                    <a:pt x="10717" y="7725"/>
                  </a:cubicBezTo>
                  <a:cubicBezTo>
                    <a:pt x="10622" y="7766"/>
                    <a:pt x="10595" y="7834"/>
                    <a:pt x="10555" y="7901"/>
                  </a:cubicBezTo>
                  <a:lnTo>
                    <a:pt x="10514" y="8010"/>
                  </a:lnTo>
                  <a:lnTo>
                    <a:pt x="10487" y="8023"/>
                  </a:lnTo>
                  <a:lnTo>
                    <a:pt x="10474" y="8037"/>
                  </a:lnTo>
                  <a:cubicBezTo>
                    <a:pt x="10474" y="8037"/>
                    <a:pt x="10460" y="8023"/>
                    <a:pt x="10460" y="8010"/>
                  </a:cubicBezTo>
                  <a:cubicBezTo>
                    <a:pt x="10460" y="7956"/>
                    <a:pt x="10406" y="7942"/>
                    <a:pt x="10379" y="7928"/>
                  </a:cubicBezTo>
                  <a:cubicBezTo>
                    <a:pt x="10338" y="7901"/>
                    <a:pt x="10311" y="7888"/>
                    <a:pt x="10311" y="7861"/>
                  </a:cubicBezTo>
                  <a:cubicBezTo>
                    <a:pt x="10311" y="7861"/>
                    <a:pt x="10311" y="7834"/>
                    <a:pt x="10257" y="7834"/>
                  </a:cubicBezTo>
                  <a:lnTo>
                    <a:pt x="10244" y="7834"/>
                  </a:lnTo>
                  <a:cubicBezTo>
                    <a:pt x="10216" y="7834"/>
                    <a:pt x="10216" y="7861"/>
                    <a:pt x="10203" y="7861"/>
                  </a:cubicBezTo>
                  <a:cubicBezTo>
                    <a:pt x="10189" y="7861"/>
                    <a:pt x="10176" y="7834"/>
                    <a:pt x="10176" y="7807"/>
                  </a:cubicBezTo>
                  <a:lnTo>
                    <a:pt x="10176" y="7793"/>
                  </a:lnTo>
                  <a:cubicBezTo>
                    <a:pt x="10176" y="7766"/>
                    <a:pt x="10149" y="7739"/>
                    <a:pt x="10149" y="7698"/>
                  </a:cubicBezTo>
                  <a:cubicBezTo>
                    <a:pt x="10149" y="7658"/>
                    <a:pt x="10135" y="7590"/>
                    <a:pt x="10108" y="7550"/>
                  </a:cubicBezTo>
                  <a:cubicBezTo>
                    <a:pt x="10108" y="7536"/>
                    <a:pt x="10108" y="7536"/>
                    <a:pt x="10122" y="7523"/>
                  </a:cubicBezTo>
                  <a:cubicBezTo>
                    <a:pt x="10135" y="7495"/>
                    <a:pt x="10149" y="7468"/>
                    <a:pt x="10122" y="7414"/>
                  </a:cubicBezTo>
                  <a:cubicBezTo>
                    <a:pt x="10081" y="7360"/>
                    <a:pt x="10068" y="7292"/>
                    <a:pt x="10108" y="7211"/>
                  </a:cubicBezTo>
                  <a:cubicBezTo>
                    <a:pt x="10122" y="7157"/>
                    <a:pt x="10108" y="7130"/>
                    <a:pt x="10054" y="7090"/>
                  </a:cubicBezTo>
                  <a:lnTo>
                    <a:pt x="10014" y="7090"/>
                  </a:lnTo>
                  <a:cubicBezTo>
                    <a:pt x="10000" y="7090"/>
                    <a:pt x="9986" y="7130"/>
                    <a:pt x="9973" y="7144"/>
                  </a:cubicBezTo>
                  <a:cubicBezTo>
                    <a:pt x="9941" y="7128"/>
                    <a:pt x="9910" y="7121"/>
                    <a:pt x="9878" y="7121"/>
                  </a:cubicBezTo>
                  <a:cubicBezTo>
                    <a:pt x="9855" y="7121"/>
                    <a:pt x="9833" y="7125"/>
                    <a:pt x="9811" y="7130"/>
                  </a:cubicBezTo>
                  <a:lnTo>
                    <a:pt x="9783" y="7130"/>
                  </a:lnTo>
                  <a:cubicBezTo>
                    <a:pt x="9743" y="7130"/>
                    <a:pt x="9716" y="7130"/>
                    <a:pt x="9702" y="7117"/>
                  </a:cubicBezTo>
                  <a:cubicBezTo>
                    <a:pt x="9702" y="7090"/>
                    <a:pt x="9702" y="7076"/>
                    <a:pt x="9716" y="7022"/>
                  </a:cubicBezTo>
                  <a:lnTo>
                    <a:pt x="9716" y="6995"/>
                  </a:lnTo>
                  <a:cubicBezTo>
                    <a:pt x="9716" y="6981"/>
                    <a:pt x="9702" y="6981"/>
                    <a:pt x="9675" y="6981"/>
                  </a:cubicBezTo>
                  <a:cubicBezTo>
                    <a:pt x="9648" y="6981"/>
                    <a:pt x="9648" y="6981"/>
                    <a:pt x="9635" y="6941"/>
                  </a:cubicBezTo>
                  <a:cubicBezTo>
                    <a:pt x="9635" y="6927"/>
                    <a:pt x="9608" y="6927"/>
                    <a:pt x="9594" y="6914"/>
                  </a:cubicBezTo>
                  <a:cubicBezTo>
                    <a:pt x="9567" y="6887"/>
                    <a:pt x="9567" y="6873"/>
                    <a:pt x="9540" y="6846"/>
                  </a:cubicBezTo>
                  <a:cubicBezTo>
                    <a:pt x="9529" y="6813"/>
                    <a:pt x="9509" y="6771"/>
                    <a:pt x="9466" y="6771"/>
                  </a:cubicBezTo>
                  <a:cubicBezTo>
                    <a:pt x="9456" y="6771"/>
                    <a:pt x="9444" y="6773"/>
                    <a:pt x="9432" y="6778"/>
                  </a:cubicBezTo>
                  <a:cubicBezTo>
                    <a:pt x="9390" y="6737"/>
                    <a:pt x="9349" y="6719"/>
                    <a:pt x="9308" y="6719"/>
                  </a:cubicBezTo>
                  <a:cubicBezTo>
                    <a:pt x="9295" y="6719"/>
                    <a:pt x="9282" y="6721"/>
                    <a:pt x="9269" y="6724"/>
                  </a:cubicBezTo>
                  <a:cubicBezTo>
                    <a:pt x="9242" y="6738"/>
                    <a:pt x="9202" y="6751"/>
                    <a:pt x="9188" y="6792"/>
                  </a:cubicBezTo>
                  <a:cubicBezTo>
                    <a:pt x="9161" y="6819"/>
                    <a:pt x="9120" y="6859"/>
                    <a:pt x="9053" y="6873"/>
                  </a:cubicBezTo>
                  <a:cubicBezTo>
                    <a:pt x="9026" y="6880"/>
                    <a:pt x="9002" y="6883"/>
                    <a:pt x="8977" y="6883"/>
                  </a:cubicBezTo>
                  <a:cubicBezTo>
                    <a:pt x="8951" y="6883"/>
                    <a:pt x="8924" y="6880"/>
                    <a:pt x="8890" y="6873"/>
                  </a:cubicBezTo>
                  <a:cubicBezTo>
                    <a:pt x="8841" y="6873"/>
                    <a:pt x="8792" y="6862"/>
                    <a:pt x="8713" y="6860"/>
                  </a:cubicBezTo>
                  <a:lnTo>
                    <a:pt x="8713" y="6860"/>
                  </a:lnTo>
                  <a:cubicBezTo>
                    <a:pt x="8729" y="6844"/>
                    <a:pt x="8742" y="6822"/>
                    <a:pt x="8742" y="6792"/>
                  </a:cubicBezTo>
                  <a:cubicBezTo>
                    <a:pt x="8742" y="6778"/>
                    <a:pt x="8742" y="6778"/>
                    <a:pt x="8715" y="6778"/>
                  </a:cubicBezTo>
                  <a:cubicBezTo>
                    <a:pt x="8703" y="6745"/>
                    <a:pt x="8692" y="6721"/>
                    <a:pt x="8651" y="6721"/>
                  </a:cubicBezTo>
                  <a:cubicBezTo>
                    <a:pt x="8642" y="6721"/>
                    <a:pt x="8632" y="6722"/>
                    <a:pt x="8620" y="6724"/>
                  </a:cubicBezTo>
                  <a:lnTo>
                    <a:pt x="8552" y="6724"/>
                  </a:lnTo>
                  <a:cubicBezTo>
                    <a:pt x="8525" y="6724"/>
                    <a:pt x="8512" y="6738"/>
                    <a:pt x="8512" y="6738"/>
                  </a:cubicBezTo>
                  <a:lnTo>
                    <a:pt x="8512" y="6778"/>
                  </a:lnTo>
                  <a:cubicBezTo>
                    <a:pt x="8528" y="6827"/>
                    <a:pt x="8568" y="6856"/>
                    <a:pt x="8606" y="6872"/>
                  </a:cubicBezTo>
                  <a:lnTo>
                    <a:pt x="8606" y="6872"/>
                  </a:lnTo>
                  <a:cubicBezTo>
                    <a:pt x="8603" y="6872"/>
                    <a:pt x="8598" y="6873"/>
                    <a:pt x="8593" y="6873"/>
                  </a:cubicBezTo>
                  <a:cubicBezTo>
                    <a:pt x="8579" y="6887"/>
                    <a:pt x="8579" y="6914"/>
                    <a:pt x="8579" y="6914"/>
                  </a:cubicBezTo>
                  <a:cubicBezTo>
                    <a:pt x="8566" y="6914"/>
                    <a:pt x="8566" y="6927"/>
                    <a:pt x="8566" y="6927"/>
                  </a:cubicBezTo>
                  <a:lnTo>
                    <a:pt x="8566" y="6941"/>
                  </a:lnTo>
                  <a:cubicBezTo>
                    <a:pt x="8512" y="6995"/>
                    <a:pt x="8485" y="7062"/>
                    <a:pt x="8498" y="7130"/>
                  </a:cubicBezTo>
                  <a:cubicBezTo>
                    <a:pt x="8498" y="7184"/>
                    <a:pt x="8525" y="7211"/>
                    <a:pt x="8566" y="7225"/>
                  </a:cubicBezTo>
                  <a:cubicBezTo>
                    <a:pt x="8579" y="7225"/>
                    <a:pt x="8593" y="7252"/>
                    <a:pt x="8593" y="7265"/>
                  </a:cubicBezTo>
                  <a:cubicBezTo>
                    <a:pt x="8593" y="7265"/>
                    <a:pt x="8593" y="7279"/>
                    <a:pt x="8579" y="7292"/>
                  </a:cubicBezTo>
                  <a:cubicBezTo>
                    <a:pt x="8498" y="7455"/>
                    <a:pt x="8525" y="7550"/>
                    <a:pt x="8579" y="7671"/>
                  </a:cubicBezTo>
                  <a:cubicBezTo>
                    <a:pt x="8593" y="7725"/>
                    <a:pt x="8633" y="7793"/>
                    <a:pt x="8633" y="7861"/>
                  </a:cubicBezTo>
                  <a:cubicBezTo>
                    <a:pt x="8633" y="7956"/>
                    <a:pt x="8633" y="8077"/>
                    <a:pt x="8566" y="8104"/>
                  </a:cubicBezTo>
                  <a:cubicBezTo>
                    <a:pt x="8498" y="8158"/>
                    <a:pt x="8457" y="8213"/>
                    <a:pt x="8444" y="8240"/>
                  </a:cubicBezTo>
                  <a:cubicBezTo>
                    <a:pt x="8444" y="8294"/>
                    <a:pt x="8485" y="8334"/>
                    <a:pt x="8552" y="8361"/>
                  </a:cubicBezTo>
                  <a:cubicBezTo>
                    <a:pt x="8566" y="8375"/>
                    <a:pt x="8579" y="8375"/>
                    <a:pt x="8593" y="8402"/>
                  </a:cubicBezTo>
                  <a:cubicBezTo>
                    <a:pt x="8647" y="8416"/>
                    <a:pt x="8687" y="8443"/>
                    <a:pt x="8715" y="8497"/>
                  </a:cubicBezTo>
                  <a:cubicBezTo>
                    <a:pt x="8728" y="8537"/>
                    <a:pt x="8728" y="8578"/>
                    <a:pt x="8755" y="8619"/>
                  </a:cubicBezTo>
                  <a:cubicBezTo>
                    <a:pt x="8796" y="8767"/>
                    <a:pt x="8850" y="8916"/>
                    <a:pt x="8863" y="9092"/>
                  </a:cubicBezTo>
                  <a:cubicBezTo>
                    <a:pt x="8863" y="9092"/>
                    <a:pt x="8863" y="9106"/>
                    <a:pt x="8850" y="9106"/>
                  </a:cubicBezTo>
                  <a:cubicBezTo>
                    <a:pt x="8823" y="9160"/>
                    <a:pt x="8782" y="9214"/>
                    <a:pt x="8796" y="9254"/>
                  </a:cubicBezTo>
                  <a:cubicBezTo>
                    <a:pt x="8769" y="9295"/>
                    <a:pt x="8755" y="9322"/>
                    <a:pt x="8728" y="9376"/>
                  </a:cubicBezTo>
                  <a:cubicBezTo>
                    <a:pt x="8701" y="9417"/>
                    <a:pt x="8660" y="9444"/>
                    <a:pt x="8647" y="9485"/>
                  </a:cubicBezTo>
                  <a:lnTo>
                    <a:pt x="8633" y="9485"/>
                  </a:lnTo>
                  <a:cubicBezTo>
                    <a:pt x="8620" y="9498"/>
                    <a:pt x="8579" y="9498"/>
                    <a:pt x="8579" y="9525"/>
                  </a:cubicBezTo>
                  <a:cubicBezTo>
                    <a:pt x="8525" y="9552"/>
                    <a:pt x="8512" y="9579"/>
                    <a:pt x="8485" y="9620"/>
                  </a:cubicBezTo>
                  <a:lnTo>
                    <a:pt x="8457" y="9633"/>
                  </a:lnTo>
                  <a:cubicBezTo>
                    <a:pt x="8417" y="9687"/>
                    <a:pt x="8390" y="9701"/>
                    <a:pt x="8390" y="9728"/>
                  </a:cubicBezTo>
                  <a:cubicBezTo>
                    <a:pt x="8390" y="9769"/>
                    <a:pt x="8430" y="9782"/>
                    <a:pt x="8485" y="9823"/>
                  </a:cubicBezTo>
                  <a:cubicBezTo>
                    <a:pt x="8485" y="9850"/>
                    <a:pt x="8498" y="9890"/>
                    <a:pt x="8512" y="9904"/>
                  </a:cubicBezTo>
                  <a:cubicBezTo>
                    <a:pt x="8525" y="9931"/>
                    <a:pt x="8552" y="9958"/>
                    <a:pt x="8552" y="9985"/>
                  </a:cubicBezTo>
                  <a:cubicBezTo>
                    <a:pt x="8566" y="10134"/>
                    <a:pt x="8593" y="10269"/>
                    <a:pt x="8660" y="10391"/>
                  </a:cubicBezTo>
                  <a:cubicBezTo>
                    <a:pt x="8633" y="10432"/>
                    <a:pt x="8579" y="10459"/>
                    <a:pt x="8579" y="10499"/>
                  </a:cubicBezTo>
                  <a:cubicBezTo>
                    <a:pt x="8579" y="10526"/>
                    <a:pt x="8593" y="10540"/>
                    <a:pt x="8633" y="10581"/>
                  </a:cubicBezTo>
                  <a:lnTo>
                    <a:pt x="8552" y="10581"/>
                  </a:lnTo>
                  <a:cubicBezTo>
                    <a:pt x="8512" y="10581"/>
                    <a:pt x="8498" y="10594"/>
                    <a:pt x="8498" y="10635"/>
                  </a:cubicBezTo>
                  <a:cubicBezTo>
                    <a:pt x="8485" y="10648"/>
                    <a:pt x="8485" y="10662"/>
                    <a:pt x="8457" y="10662"/>
                  </a:cubicBezTo>
                  <a:cubicBezTo>
                    <a:pt x="8444" y="10662"/>
                    <a:pt x="8430" y="10648"/>
                    <a:pt x="8417" y="10608"/>
                  </a:cubicBezTo>
                  <a:cubicBezTo>
                    <a:pt x="8417" y="10608"/>
                    <a:pt x="8390" y="10594"/>
                    <a:pt x="8390" y="10581"/>
                  </a:cubicBezTo>
                  <a:cubicBezTo>
                    <a:pt x="8376" y="10567"/>
                    <a:pt x="8376" y="10526"/>
                    <a:pt x="8349" y="10513"/>
                  </a:cubicBezTo>
                  <a:cubicBezTo>
                    <a:pt x="8322" y="10499"/>
                    <a:pt x="8309" y="10499"/>
                    <a:pt x="8295" y="10472"/>
                  </a:cubicBezTo>
                  <a:cubicBezTo>
                    <a:pt x="8282" y="10472"/>
                    <a:pt x="8254" y="10445"/>
                    <a:pt x="8241" y="10432"/>
                  </a:cubicBezTo>
                  <a:cubicBezTo>
                    <a:pt x="8227" y="10391"/>
                    <a:pt x="8214" y="10364"/>
                    <a:pt x="8160" y="10364"/>
                  </a:cubicBezTo>
                  <a:cubicBezTo>
                    <a:pt x="8160" y="10323"/>
                    <a:pt x="8173" y="10323"/>
                    <a:pt x="8173" y="10323"/>
                  </a:cubicBezTo>
                  <a:lnTo>
                    <a:pt x="8295" y="10323"/>
                  </a:lnTo>
                  <a:cubicBezTo>
                    <a:pt x="8309" y="10323"/>
                    <a:pt x="8322" y="10310"/>
                    <a:pt x="8322" y="10296"/>
                  </a:cubicBezTo>
                  <a:cubicBezTo>
                    <a:pt x="8349" y="10256"/>
                    <a:pt x="8322" y="10229"/>
                    <a:pt x="8295" y="10202"/>
                  </a:cubicBezTo>
                  <a:lnTo>
                    <a:pt x="8282" y="10188"/>
                  </a:lnTo>
                  <a:cubicBezTo>
                    <a:pt x="8254" y="10175"/>
                    <a:pt x="8254" y="10161"/>
                    <a:pt x="8241" y="10134"/>
                  </a:cubicBezTo>
                  <a:cubicBezTo>
                    <a:pt x="8227" y="10120"/>
                    <a:pt x="8214" y="10120"/>
                    <a:pt x="8173" y="10120"/>
                  </a:cubicBezTo>
                  <a:cubicBezTo>
                    <a:pt x="8173" y="10120"/>
                    <a:pt x="8160" y="10120"/>
                    <a:pt x="8160" y="10134"/>
                  </a:cubicBezTo>
                  <a:cubicBezTo>
                    <a:pt x="8146" y="10134"/>
                    <a:pt x="8146" y="10161"/>
                    <a:pt x="8119" y="10161"/>
                  </a:cubicBezTo>
                  <a:cubicBezTo>
                    <a:pt x="8114" y="10163"/>
                    <a:pt x="8109" y="10164"/>
                    <a:pt x="8104" y="10164"/>
                  </a:cubicBezTo>
                  <a:cubicBezTo>
                    <a:pt x="8072" y="10164"/>
                    <a:pt x="8048" y="10124"/>
                    <a:pt x="8024" y="10053"/>
                  </a:cubicBezTo>
                  <a:cubicBezTo>
                    <a:pt x="7984" y="9918"/>
                    <a:pt x="7984" y="9796"/>
                    <a:pt x="7984" y="9701"/>
                  </a:cubicBezTo>
                  <a:cubicBezTo>
                    <a:pt x="7984" y="9633"/>
                    <a:pt x="7984" y="9593"/>
                    <a:pt x="7970" y="9579"/>
                  </a:cubicBezTo>
                  <a:cubicBezTo>
                    <a:pt x="7961" y="9570"/>
                    <a:pt x="7938" y="9560"/>
                    <a:pt x="7911" y="9560"/>
                  </a:cubicBezTo>
                  <a:cubicBezTo>
                    <a:pt x="7899" y="9560"/>
                    <a:pt x="7887" y="9562"/>
                    <a:pt x="7876" y="9566"/>
                  </a:cubicBezTo>
                  <a:cubicBezTo>
                    <a:pt x="7835" y="9566"/>
                    <a:pt x="7808" y="9579"/>
                    <a:pt x="7767" y="9579"/>
                  </a:cubicBezTo>
                  <a:cubicBezTo>
                    <a:pt x="7663" y="9591"/>
                    <a:pt x="7568" y="9623"/>
                    <a:pt x="7474" y="9623"/>
                  </a:cubicBezTo>
                  <a:cubicBezTo>
                    <a:pt x="7459" y="9623"/>
                    <a:pt x="7444" y="9622"/>
                    <a:pt x="7429" y="9620"/>
                  </a:cubicBezTo>
                  <a:cubicBezTo>
                    <a:pt x="7402" y="9552"/>
                    <a:pt x="7307" y="9552"/>
                    <a:pt x="7226" y="9552"/>
                  </a:cubicBezTo>
                  <a:cubicBezTo>
                    <a:pt x="7158" y="9552"/>
                    <a:pt x="7091" y="9552"/>
                    <a:pt x="7037" y="9512"/>
                  </a:cubicBezTo>
                  <a:cubicBezTo>
                    <a:pt x="7023" y="9485"/>
                    <a:pt x="7010" y="9457"/>
                    <a:pt x="6996" y="9444"/>
                  </a:cubicBezTo>
                  <a:cubicBezTo>
                    <a:pt x="6955" y="9390"/>
                    <a:pt x="6901" y="9376"/>
                    <a:pt x="6861" y="9376"/>
                  </a:cubicBezTo>
                  <a:cubicBezTo>
                    <a:pt x="6832" y="9367"/>
                    <a:pt x="6810" y="9357"/>
                    <a:pt x="6785" y="9357"/>
                  </a:cubicBezTo>
                  <a:cubicBezTo>
                    <a:pt x="6775" y="9357"/>
                    <a:pt x="6764" y="9359"/>
                    <a:pt x="6753" y="9363"/>
                  </a:cubicBezTo>
                  <a:cubicBezTo>
                    <a:pt x="6753" y="9349"/>
                    <a:pt x="6739" y="9349"/>
                    <a:pt x="6698" y="9349"/>
                  </a:cubicBezTo>
                  <a:cubicBezTo>
                    <a:pt x="6631" y="9309"/>
                    <a:pt x="6563" y="9309"/>
                    <a:pt x="6482" y="9309"/>
                  </a:cubicBezTo>
                  <a:cubicBezTo>
                    <a:pt x="6455" y="9295"/>
                    <a:pt x="6428" y="9295"/>
                    <a:pt x="6401" y="9295"/>
                  </a:cubicBezTo>
                  <a:cubicBezTo>
                    <a:pt x="6360" y="9309"/>
                    <a:pt x="6347" y="9322"/>
                    <a:pt x="6320" y="9349"/>
                  </a:cubicBezTo>
                  <a:cubicBezTo>
                    <a:pt x="6292" y="9363"/>
                    <a:pt x="6265" y="9376"/>
                    <a:pt x="6252" y="9390"/>
                  </a:cubicBezTo>
                  <a:cubicBezTo>
                    <a:pt x="6211" y="9349"/>
                    <a:pt x="6198" y="9282"/>
                    <a:pt x="6157" y="9227"/>
                  </a:cubicBezTo>
                  <a:cubicBezTo>
                    <a:pt x="6124" y="9085"/>
                    <a:pt x="6074" y="8961"/>
                    <a:pt x="5921" y="8961"/>
                  </a:cubicBezTo>
                  <a:cubicBezTo>
                    <a:pt x="5884" y="8961"/>
                    <a:pt x="5841" y="8968"/>
                    <a:pt x="5792" y="8984"/>
                  </a:cubicBezTo>
                  <a:lnTo>
                    <a:pt x="5792" y="8970"/>
                  </a:lnTo>
                  <a:lnTo>
                    <a:pt x="5778" y="8970"/>
                  </a:lnTo>
                  <a:cubicBezTo>
                    <a:pt x="5778" y="8903"/>
                    <a:pt x="5751" y="8849"/>
                    <a:pt x="5751" y="8781"/>
                  </a:cubicBezTo>
                  <a:cubicBezTo>
                    <a:pt x="5738" y="8646"/>
                    <a:pt x="5738" y="8510"/>
                    <a:pt x="5738" y="8361"/>
                  </a:cubicBezTo>
                  <a:cubicBezTo>
                    <a:pt x="5778" y="8307"/>
                    <a:pt x="5778" y="8267"/>
                    <a:pt x="5778" y="8226"/>
                  </a:cubicBezTo>
                  <a:lnTo>
                    <a:pt x="5778" y="8213"/>
                  </a:lnTo>
                  <a:lnTo>
                    <a:pt x="5738" y="8213"/>
                  </a:lnTo>
                  <a:cubicBezTo>
                    <a:pt x="5724" y="8172"/>
                    <a:pt x="5738" y="8158"/>
                    <a:pt x="5778" y="8131"/>
                  </a:cubicBezTo>
                  <a:cubicBezTo>
                    <a:pt x="5805" y="8091"/>
                    <a:pt x="5859" y="8064"/>
                    <a:pt x="5859" y="8010"/>
                  </a:cubicBezTo>
                  <a:cubicBezTo>
                    <a:pt x="5859" y="7969"/>
                    <a:pt x="5887" y="7928"/>
                    <a:pt x="5927" y="7888"/>
                  </a:cubicBezTo>
                  <a:cubicBezTo>
                    <a:pt x="5954" y="7834"/>
                    <a:pt x="6008" y="7766"/>
                    <a:pt x="5981" y="7698"/>
                  </a:cubicBezTo>
                  <a:lnTo>
                    <a:pt x="5995" y="7685"/>
                  </a:lnTo>
                  <a:cubicBezTo>
                    <a:pt x="6022" y="7671"/>
                    <a:pt x="6062" y="7658"/>
                    <a:pt x="6062" y="7631"/>
                  </a:cubicBezTo>
                  <a:cubicBezTo>
                    <a:pt x="6062" y="7617"/>
                    <a:pt x="6049" y="7604"/>
                    <a:pt x="6022" y="7590"/>
                  </a:cubicBezTo>
                  <a:cubicBezTo>
                    <a:pt x="6022" y="7590"/>
                    <a:pt x="6022" y="7563"/>
                    <a:pt x="6049" y="7563"/>
                  </a:cubicBezTo>
                  <a:cubicBezTo>
                    <a:pt x="6062" y="7563"/>
                    <a:pt x="6062" y="7563"/>
                    <a:pt x="6076" y="7550"/>
                  </a:cubicBezTo>
                  <a:cubicBezTo>
                    <a:pt x="6090" y="7550"/>
                    <a:pt x="6090" y="7550"/>
                    <a:pt x="6117" y="7536"/>
                  </a:cubicBezTo>
                  <a:cubicBezTo>
                    <a:pt x="6130" y="7523"/>
                    <a:pt x="6157" y="7523"/>
                    <a:pt x="6198" y="7482"/>
                  </a:cubicBezTo>
                  <a:cubicBezTo>
                    <a:pt x="6225" y="7468"/>
                    <a:pt x="6252" y="7468"/>
                    <a:pt x="6252" y="7428"/>
                  </a:cubicBezTo>
                  <a:cubicBezTo>
                    <a:pt x="6265" y="7428"/>
                    <a:pt x="6265" y="7414"/>
                    <a:pt x="6279" y="7414"/>
                  </a:cubicBezTo>
                  <a:lnTo>
                    <a:pt x="6279" y="7401"/>
                  </a:lnTo>
                  <a:cubicBezTo>
                    <a:pt x="6292" y="7401"/>
                    <a:pt x="6292" y="7387"/>
                    <a:pt x="6320" y="7387"/>
                  </a:cubicBezTo>
                  <a:lnTo>
                    <a:pt x="6320" y="7333"/>
                  </a:lnTo>
                  <a:cubicBezTo>
                    <a:pt x="6279" y="7265"/>
                    <a:pt x="6279" y="7211"/>
                    <a:pt x="6360" y="7130"/>
                  </a:cubicBezTo>
                  <a:cubicBezTo>
                    <a:pt x="6387" y="7117"/>
                    <a:pt x="6387" y="7117"/>
                    <a:pt x="6387" y="7090"/>
                  </a:cubicBezTo>
                  <a:cubicBezTo>
                    <a:pt x="6401" y="7022"/>
                    <a:pt x="6401" y="6995"/>
                    <a:pt x="6468" y="6954"/>
                  </a:cubicBezTo>
                  <a:cubicBezTo>
                    <a:pt x="6482" y="6954"/>
                    <a:pt x="6495" y="6941"/>
                    <a:pt x="6522" y="6941"/>
                  </a:cubicBezTo>
                  <a:cubicBezTo>
                    <a:pt x="6536" y="6941"/>
                    <a:pt x="6536" y="6941"/>
                    <a:pt x="6550" y="6927"/>
                  </a:cubicBezTo>
                  <a:cubicBezTo>
                    <a:pt x="6617" y="6887"/>
                    <a:pt x="6725" y="6819"/>
                    <a:pt x="6739" y="6751"/>
                  </a:cubicBezTo>
                  <a:cubicBezTo>
                    <a:pt x="6753" y="6711"/>
                    <a:pt x="6793" y="6657"/>
                    <a:pt x="6807" y="6602"/>
                  </a:cubicBezTo>
                  <a:cubicBezTo>
                    <a:pt x="6874" y="6481"/>
                    <a:pt x="6942" y="6372"/>
                    <a:pt x="6861" y="6264"/>
                  </a:cubicBezTo>
                  <a:cubicBezTo>
                    <a:pt x="6888" y="6237"/>
                    <a:pt x="6928" y="6183"/>
                    <a:pt x="6928" y="6142"/>
                  </a:cubicBezTo>
                  <a:cubicBezTo>
                    <a:pt x="6969" y="6115"/>
                    <a:pt x="6996" y="6075"/>
                    <a:pt x="6996" y="6034"/>
                  </a:cubicBezTo>
                  <a:cubicBezTo>
                    <a:pt x="7023" y="5980"/>
                    <a:pt x="7037" y="5939"/>
                    <a:pt x="7037" y="5912"/>
                  </a:cubicBezTo>
                  <a:cubicBezTo>
                    <a:pt x="7037" y="5872"/>
                    <a:pt x="7010" y="5858"/>
                    <a:pt x="6955" y="5845"/>
                  </a:cubicBezTo>
                  <a:cubicBezTo>
                    <a:pt x="6996" y="5831"/>
                    <a:pt x="7010" y="5804"/>
                    <a:pt x="7037" y="5804"/>
                  </a:cubicBezTo>
                  <a:cubicBezTo>
                    <a:pt x="7050" y="5800"/>
                    <a:pt x="7061" y="5798"/>
                    <a:pt x="7069" y="5798"/>
                  </a:cubicBezTo>
                  <a:cubicBezTo>
                    <a:pt x="7085" y="5798"/>
                    <a:pt x="7091" y="5804"/>
                    <a:pt x="7091" y="5804"/>
                  </a:cubicBezTo>
                  <a:cubicBezTo>
                    <a:pt x="7131" y="5845"/>
                    <a:pt x="7172" y="5872"/>
                    <a:pt x="7226" y="5899"/>
                  </a:cubicBezTo>
                  <a:cubicBezTo>
                    <a:pt x="7280" y="5912"/>
                    <a:pt x="7334" y="5926"/>
                    <a:pt x="7361" y="5980"/>
                  </a:cubicBezTo>
                  <a:cubicBezTo>
                    <a:pt x="7385" y="5996"/>
                    <a:pt x="7418" y="6002"/>
                    <a:pt x="7450" y="6002"/>
                  </a:cubicBezTo>
                  <a:cubicBezTo>
                    <a:pt x="7472" y="6002"/>
                    <a:pt x="7493" y="5999"/>
                    <a:pt x="7510" y="5994"/>
                  </a:cubicBezTo>
                  <a:cubicBezTo>
                    <a:pt x="7537" y="5994"/>
                    <a:pt x="7537" y="5994"/>
                    <a:pt x="7537" y="5980"/>
                  </a:cubicBezTo>
                  <a:cubicBezTo>
                    <a:pt x="7537" y="5980"/>
                    <a:pt x="7551" y="5966"/>
                    <a:pt x="7537" y="5966"/>
                  </a:cubicBezTo>
                  <a:cubicBezTo>
                    <a:pt x="7510" y="5912"/>
                    <a:pt x="7470" y="5872"/>
                    <a:pt x="7429" y="5845"/>
                  </a:cubicBezTo>
                  <a:cubicBezTo>
                    <a:pt x="7429" y="5845"/>
                    <a:pt x="7429" y="5791"/>
                    <a:pt x="7443" y="5736"/>
                  </a:cubicBezTo>
                  <a:cubicBezTo>
                    <a:pt x="7470" y="5723"/>
                    <a:pt x="7470" y="5709"/>
                    <a:pt x="7470" y="5709"/>
                  </a:cubicBezTo>
                  <a:cubicBezTo>
                    <a:pt x="7510" y="5696"/>
                    <a:pt x="7564" y="5642"/>
                    <a:pt x="7619" y="5588"/>
                  </a:cubicBezTo>
                  <a:cubicBezTo>
                    <a:pt x="7632" y="5574"/>
                    <a:pt x="7646" y="5574"/>
                    <a:pt x="7646" y="5561"/>
                  </a:cubicBezTo>
                  <a:cubicBezTo>
                    <a:pt x="7673" y="5533"/>
                    <a:pt x="7686" y="5520"/>
                    <a:pt x="7686" y="5506"/>
                  </a:cubicBezTo>
                  <a:cubicBezTo>
                    <a:pt x="7740" y="5466"/>
                    <a:pt x="7754" y="5439"/>
                    <a:pt x="7767" y="5398"/>
                  </a:cubicBezTo>
                  <a:cubicBezTo>
                    <a:pt x="7767" y="5398"/>
                    <a:pt x="7767" y="5385"/>
                    <a:pt x="7781" y="5385"/>
                  </a:cubicBezTo>
                  <a:cubicBezTo>
                    <a:pt x="7821" y="5358"/>
                    <a:pt x="7835" y="5330"/>
                    <a:pt x="7835" y="5303"/>
                  </a:cubicBezTo>
                  <a:cubicBezTo>
                    <a:pt x="7916" y="5195"/>
                    <a:pt x="7916" y="5114"/>
                    <a:pt x="7821" y="5060"/>
                  </a:cubicBezTo>
                  <a:cubicBezTo>
                    <a:pt x="7808" y="5060"/>
                    <a:pt x="7808" y="5046"/>
                    <a:pt x="7781" y="5046"/>
                  </a:cubicBezTo>
                  <a:cubicBezTo>
                    <a:pt x="7740" y="5019"/>
                    <a:pt x="7713" y="4992"/>
                    <a:pt x="7740" y="4925"/>
                  </a:cubicBezTo>
                  <a:cubicBezTo>
                    <a:pt x="7740" y="4897"/>
                    <a:pt x="7740" y="4857"/>
                    <a:pt x="7713" y="4843"/>
                  </a:cubicBezTo>
                  <a:cubicBezTo>
                    <a:pt x="7781" y="4789"/>
                    <a:pt x="7821" y="4749"/>
                    <a:pt x="7835" y="4695"/>
                  </a:cubicBezTo>
                  <a:cubicBezTo>
                    <a:pt x="7849" y="4640"/>
                    <a:pt x="7835" y="4586"/>
                    <a:pt x="7808" y="4559"/>
                  </a:cubicBezTo>
                  <a:cubicBezTo>
                    <a:pt x="7832" y="4524"/>
                    <a:pt x="7845" y="4509"/>
                    <a:pt x="7848" y="4497"/>
                  </a:cubicBezTo>
                  <a:lnTo>
                    <a:pt x="7848" y="4497"/>
                  </a:lnTo>
                  <a:cubicBezTo>
                    <a:pt x="7853" y="4497"/>
                    <a:pt x="7857" y="4498"/>
                    <a:pt x="7862" y="4498"/>
                  </a:cubicBezTo>
                  <a:cubicBezTo>
                    <a:pt x="7871" y="4498"/>
                    <a:pt x="7880" y="4496"/>
                    <a:pt x="7889" y="4492"/>
                  </a:cubicBezTo>
                  <a:cubicBezTo>
                    <a:pt x="7889" y="4478"/>
                    <a:pt x="7903" y="4478"/>
                    <a:pt x="7930" y="4451"/>
                  </a:cubicBezTo>
                  <a:cubicBezTo>
                    <a:pt x="7957" y="4424"/>
                    <a:pt x="7930" y="4410"/>
                    <a:pt x="7903" y="4383"/>
                  </a:cubicBezTo>
                  <a:lnTo>
                    <a:pt x="7889" y="4370"/>
                  </a:lnTo>
                  <a:lnTo>
                    <a:pt x="7903" y="4370"/>
                  </a:lnTo>
                  <a:cubicBezTo>
                    <a:pt x="7930" y="4356"/>
                    <a:pt x="7943" y="4356"/>
                    <a:pt x="7957" y="4356"/>
                  </a:cubicBezTo>
                  <a:lnTo>
                    <a:pt x="8038" y="4356"/>
                  </a:lnTo>
                  <a:cubicBezTo>
                    <a:pt x="7997" y="4383"/>
                    <a:pt x="7957" y="4424"/>
                    <a:pt x="7957" y="4437"/>
                  </a:cubicBezTo>
                  <a:cubicBezTo>
                    <a:pt x="7957" y="4478"/>
                    <a:pt x="7997" y="4505"/>
                    <a:pt x="8079" y="4546"/>
                  </a:cubicBezTo>
                  <a:lnTo>
                    <a:pt x="8092" y="4519"/>
                  </a:lnTo>
                  <a:cubicBezTo>
                    <a:pt x="8106" y="4505"/>
                    <a:pt x="8133" y="4478"/>
                    <a:pt x="8146" y="4451"/>
                  </a:cubicBezTo>
                  <a:cubicBezTo>
                    <a:pt x="8160" y="4437"/>
                    <a:pt x="8173" y="4424"/>
                    <a:pt x="8173" y="4410"/>
                  </a:cubicBezTo>
                  <a:cubicBezTo>
                    <a:pt x="8200" y="4370"/>
                    <a:pt x="8214" y="4370"/>
                    <a:pt x="8268" y="4316"/>
                  </a:cubicBezTo>
                  <a:cubicBezTo>
                    <a:pt x="8295" y="4289"/>
                    <a:pt x="8336" y="4248"/>
                    <a:pt x="8349" y="4221"/>
                  </a:cubicBezTo>
                  <a:cubicBezTo>
                    <a:pt x="8349" y="4207"/>
                    <a:pt x="8349" y="4167"/>
                    <a:pt x="8309" y="4140"/>
                  </a:cubicBezTo>
                  <a:lnTo>
                    <a:pt x="8349" y="4140"/>
                  </a:lnTo>
                  <a:cubicBezTo>
                    <a:pt x="8362" y="4133"/>
                    <a:pt x="8373" y="4131"/>
                    <a:pt x="8383" y="4131"/>
                  </a:cubicBezTo>
                  <a:cubicBezTo>
                    <a:pt x="8415" y="4131"/>
                    <a:pt x="8434" y="4160"/>
                    <a:pt x="8444" y="4180"/>
                  </a:cubicBezTo>
                  <a:cubicBezTo>
                    <a:pt x="8477" y="4213"/>
                    <a:pt x="8492" y="4255"/>
                    <a:pt x="8540" y="4255"/>
                  </a:cubicBezTo>
                  <a:cubicBezTo>
                    <a:pt x="8551" y="4255"/>
                    <a:pt x="8564" y="4253"/>
                    <a:pt x="8579" y="4248"/>
                  </a:cubicBezTo>
                  <a:lnTo>
                    <a:pt x="8579" y="4248"/>
                  </a:lnTo>
                  <a:cubicBezTo>
                    <a:pt x="8552" y="4343"/>
                    <a:pt x="8620" y="4343"/>
                    <a:pt x="8701" y="4343"/>
                  </a:cubicBezTo>
                  <a:cubicBezTo>
                    <a:pt x="8701" y="4356"/>
                    <a:pt x="8742" y="4356"/>
                    <a:pt x="8755" y="4356"/>
                  </a:cubicBezTo>
                  <a:cubicBezTo>
                    <a:pt x="8809" y="4356"/>
                    <a:pt x="8809" y="4383"/>
                    <a:pt x="8809" y="4424"/>
                  </a:cubicBezTo>
                  <a:cubicBezTo>
                    <a:pt x="8715" y="4451"/>
                    <a:pt x="8674" y="4478"/>
                    <a:pt x="8647" y="4505"/>
                  </a:cubicBezTo>
                  <a:cubicBezTo>
                    <a:pt x="8620" y="4519"/>
                    <a:pt x="8633" y="4559"/>
                    <a:pt x="8633" y="4586"/>
                  </a:cubicBezTo>
                  <a:lnTo>
                    <a:pt x="8633" y="4627"/>
                  </a:lnTo>
                  <a:cubicBezTo>
                    <a:pt x="8633" y="4637"/>
                    <a:pt x="8633" y="4663"/>
                    <a:pt x="8657" y="4663"/>
                  </a:cubicBezTo>
                  <a:cubicBezTo>
                    <a:pt x="8665" y="4663"/>
                    <a:pt x="8674" y="4660"/>
                    <a:pt x="8687" y="4654"/>
                  </a:cubicBezTo>
                  <a:cubicBezTo>
                    <a:pt x="8715" y="4640"/>
                    <a:pt x="8742" y="4627"/>
                    <a:pt x="8755" y="4586"/>
                  </a:cubicBezTo>
                  <a:cubicBezTo>
                    <a:pt x="8782" y="4573"/>
                    <a:pt x="8782" y="4559"/>
                    <a:pt x="8809" y="4546"/>
                  </a:cubicBezTo>
                  <a:cubicBezTo>
                    <a:pt x="8836" y="4505"/>
                    <a:pt x="8877" y="4492"/>
                    <a:pt x="8890" y="4492"/>
                  </a:cubicBezTo>
                  <a:cubicBezTo>
                    <a:pt x="8918" y="4492"/>
                    <a:pt x="8958" y="4505"/>
                    <a:pt x="8985" y="4546"/>
                  </a:cubicBezTo>
                  <a:cubicBezTo>
                    <a:pt x="9039" y="4613"/>
                    <a:pt x="9120" y="4640"/>
                    <a:pt x="9215" y="4681"/>
                  </a:cubicBezTo>
                  <a:cubicBezTo>
                    <a:pt x="9229" y="4695"/>
                    <a:pt x="9242" y="4695"/>
                    <a:pt x="9283" y="4695"/>
                  </a:cubicBezTo>
                  <a:cubicBezTo>
                    <a:pt x="9283" y="4724"/>
                    <a:pt x="9291" y="4750"/>
                    <a:pt x="9301" y="4776"/>
                  </a:cubicBezTo>
                  <a:lnTo>
                    <a:pt x="9301" y="4776"/>
                  </a:lnTo>
                  <a:cubicBezTo>
                    <a:pt x="9299" y="4776"/>
                    <a:pt x="9298" y="4776"/>
                    <a:pt x="9296" y="4776"/>
                  </a:cubicBezTo>
                  <a:lnTo>
                    <a:pt x="9283" y="4762"/>
                  </a:lnTo>
                  <a:cubicBezTo>
                    <a:pt x="9256" y="4749"/>
                    <a:pt x="9242" y="4749"/>
                    <a:pt x="9229" y="4722"/>
                  </a:cubicBezTo>
                  <a:cubicBezTo>
                    <a:pt x="9219" y="4712"/>
                    <a:pt x="9196" y="4702"/>
                    <a:pt x="9179" y="4702"/>
                  </a:cubicBezTo>
                  <a:cubicBezTo>
                    <a:pt x="9171" y="4702"/>
                    <a:pt x="9165" y="4704"/>
                    <a:pt x="9161" y="4708"/>
                  </a:cubicBezTo>
                  <a:cubicBezTo>
                    <a:pt x="9148" y="4708"/>
                    <a:pt x="9107" y="4749"/>
                    <a:pt x="9093" y="4776"/>
                  </a:cubicBezTo>
                  <a:cubicBezTo>
                    <a:pt x="9093" y="4776"/>
                    <a:pt x="9080" y="4776"/>
                    <a:pt x="9080" y="4789"/>
                  </a:cubicBezTo>
                  <a:cubicBezTo>
                    <a:pt x="9080" y="4789"/>
                    <a:pt x="9053" y="4789"/>
                    <a:pt x="9053" y="4776"/>
                  </a:cubicBezTo>
                  <a:cubicBezTo>
                    <a:pt x="9037" y="4744"/>
                    <a:pt x="9007" y="4731"/>
                    <a:pt x="8969" y="4731"/>
                  </a:cubicBezTo>
                  <a:cubicBezTo>
                    <a:pt x="8942" y="4731"/>
                    <a:pt x="8911" y="4737"/>
                    <a:pt x="8877" y="4749"/>
                  </a:cubicBezTo>
                  <a:lnTo>
                    <a:pt x="8769" y="4789"/>
                  </a:lnTo>
                  <a:lnTo>
                    <a:pt x="8755" y="4816"/>
                  </a:lnTo>
                  <a:cubicBezTo>
                    <a:pt x="8742" y="4843"/>
                    <a:pt x="8742" y="4843"/>
                    <a:pt x="8701" y="4884"/>
                  </a:cubicBezTo>
                  <a:cubicBezTo>
                    <a:pt x="8687" y="4897"/>
                    <a:pt x="8687" y="4897"/>
                    <a:pt x="8687" y="4911"/>
                  </a:cubicBezTo>
                  <a:cubicBezTo>
                    <a:pt x="8620" y="5046"/>
                    <a:pt x="8606" y="5195"/>
                    <a:pt x="8701" y="5236"/>
                  </a:cubicBezTo>
                  <a:cubicBezTo>
                    <a:pt x="8721" y="5243"/>
                    <a:pt x="8742" y="5246"/>
                    <a:pt x="8764" y="5246"/>
                  </a:cubicBezTo>
                  <a:cubicBezTo>
                    <a:pt x="8786" y="5246"/>
                    <a:pt x="8809" y="5243"/>
                    <a:pt x="8836" y="5236"/>
                  </a:cubicBezTo>
                  <a:cubicBezTo>
                    <a:pt x="8890" y="5222"/>
                    <a:pt x="8945" y="5182"/>
                    <a:pt x="8985" y="5155"/>
                  </a:cubicBezTo>
                  <a:lnTo>
                    <a:pt x="9012" y="5128"/>
                  </a:lnTo>
                  <a:cubicBezTo>
                    <a:pt x="9026" y="5114"/>
                    <a:pt x="9026" y="5100"/>
                    <a:pt x="9039" y="5087"/>
                  </a:cubicBezTo>
                  <a:lnTo>
                    <a:pt x="9039" y="5060"/>
                  </a:lnTo>
                  <a:cubicBezTo>
                    <a:pt x="9093" y="5019"/>
                    <a:pt x="9093" y="4979"/>
                    <a:pt x="9080" y="4925"/>
                  </a:cubicBezTo>
                  <a:lnTo>
                    <a:pt x="9080" y="4857"/>
                  </a:lnTo>
                  <a:cubicBezTo>
                    <a:pt x="9100" y="4887"/>
                    <a:pt x="9128" y="4903"/>
                    <a:pt x="9158" y="4903"/>
                  </a:cubicBezTo>
                  <a:cubicBezTo>
                    <a:pt x="9168" y="4903"/>
                    <a:pt x="9178" y="4901"/>
                    <a:pt x="9188" y="4897"/>
                  </a:cubicBezTo>
                  <a:lnTo>
                    <a:pt x="9296" y="4843"/>
                  </a:lnTo>
                  <a:cubicBezTo>
                    <a:pt x="9305" y="4835"/>
                    <a:pt x="9314" y="4832"/>
                    <a:pt x="9319" y="4827"/>
                  </a:cubicBezTo>
                  <a:lnTo>
                    <a:pt x="9319" y="4827"/>
                  </a:lnTo>
                  <a:cubicBezTo>
                    <a:pt x="9320" y="4832"/>
                    <a:pt x="9322" y="4838"/>
                    <a:pt x="9323" y="4843"/>
                  </a:cubicBezTo>
                  <a:cubicBezTo>
                    <a:pt x="9350" y="4897"/>
                    <a:pt x="9378" y="4952"/>
                    <a:pt x="9378" y="5019"/>
                  </a:cubicBezTo>
                  <a:cubicBezTo>
                    <a:pt x="9364" y="5033"/>
                    <a:pt x="9350" y="5046"/>
                    <a:pt x="9350" y="5060"/>
                  </a:cubicBezTo>
                  <a:cubicBezTo>
                    <a:pt x="9296" y="5114"/>
                    <a:pt x="9283" y="5168"/>
                    <a:pt x="9283" y="5222"/>
                  </a:cubicBezTo>
                  <a:cubicBezTo>
                    <a:pt x="9283" y="5236"/>
                    <a:pt x="9256" y="5249"/>
                    <a:pt x="9256" y="5263"/>
                  </a:cubicBezTo>
                  <a:lnTo>
                    <a:pt x="9242" y="5290"/>
                  </a:lnTo>
                  <a:lnTo>
                    <a:pt x="9242" y="5303"/>
                  </a:lnTo>
                  <a:lnTo>
                    <a:pt x="9229" y="5317"/>
                  </a:lnTo>
                  <a:lnTo>
                    <a:pt x="9229" y="5330"/>
                  </a:lnTo>
                  <a:lnTo>
                    <a:pt x="9215" y="5358"/>
                  </a:lnTo>
                  <a:lnTo>
                    <a:pt x="9215" y="5371"/>
                  </a:lnTo>
                  <a:lnTo>
                    <a:pt x="9188" y="5385"/>
                  </a:lnTo>
                  <a:lnTo>
                    <a:pt x="9188" y="5398"/>
                  </a:lnTo>
                  <a:lnTo>
                    <a:pt x="9175" y="5425"/>
                  </a:lnTo>
                  <a:lnTo>
                    <a:pt x="9175" y="5439"/>
                  </a:lnTo>
                  <a:lnTo>
                    <a:pt x="9161" y="5452"/>
                  </a:lnTo>
                  <a:lnTo>
                    <a:pt x="9161" y="5466"/>
                  </a:lnTo>
                  <a:lnTo>
                    <a:pt x="9148" y="5493"/>
                  </a:lnTo>
                  <a:lnTo>
                    <a:pt x="9148" y="5506"/>
                  </a:lnTo>
                  <a:lnTo>
                    <a:pt x="9120" y="5520"/>
                  </a:lnTo>
                  <a:lnTo>
                    <a:pt x="9120" y="5533"/>
                  </a:lnTo>
                  <a:cubicBezTo>
                    <a:pt x="9120" y="5561"/>
                    <a:pt x="9107" y="5574"/>
                    <a:pt x="9107" y="5588"/>
                  </a:cubicBezTo>
                  <a:cubicBezTo>
                    <a:pt x="9107" y="5601"/>
                    <a:pt x="9148" y="5601"/>
                    <a:pt x="9161" y="5601"/>
                  </a:cubicBezTo>
                  <a:cubicBezTo>
                    <a:pt x="9161" y="5642"/>
                    <a:pt x="9175" y="5655"/>
                    <a:pt x="9215" y="5655"/>
                  </a:cubicBezTo>
                  <a:cubicBezTo>
                    <a:pt x="9215" y="5696"/>
                    <a:pt x="9215" y="5696"/>
                    <a:pt x="9229" y="5709"/>
                  </a:cubicBezTo>
                  <a:cubicBezTo>
                    <a:pt x="9242" y="5723"/>
                    <a:pt x="9242" y="5723"/>
                    <a:pt x="9242" y="5736"/>
                  </a:cubicBezTo>
                  <a:lnTo>
                    <a:pt x="9215" y="5736"/>
                  </a:lnTo>
                  <a:cubicBezTo>
                    <a:pt x="9161" y="5763"/>
                    <a:pt x="9107" y="5804"/>
                    <a:pt x="9053" y="5858"/>
                  </a:cubicBezTo>
                  <a:lnTo>
                    <a:pt x="9039" y="5872"/>
                  </a:lnTo>
                  <a:cubicBezTo>
                    <a:pt x="9026" y="5872"/>
                    <a:pt x="9012" y="5899"/>
                    <a:pt x="8985" y="5899"/>
                  </a:cubicBezTo>
                  <a:cubicBezTo>
                    <a:pt x="8945" y="5912"/>
                    <a:pt x="8877" y="5912"/>
                    <a:pt x="8823" y="5912"/>
                  </a:cubicBezTo>
                  <a:lnTo>
                    <a:pt x="8742" y="5912"/>
                  </a:lnTo>
                  <a:cubicBezTo>
                    <a:pt x="8715" y="5926"/>
                    <a:pt x="8701" y="5926"/>
                    <a:pt x="8687" y="5926"/>
                  </a:cubicBezTo>
                  <a:cubicBezTo>
                    <a:pt x="8674" y="5926"/>
                    <a:pt x="8647" y="5939"/>
                    <a:pt x="8633" y="5966"/>
                  </a:cubicBezTo>
                  <a:cubicBezTo>
                    <a:pt x="8620" y="5994"/>
                    <a:pt x="8620" y="6007"/>
                    <a:pt x="8620" y="6048"/>
                  </a:cubicBezTo>
                  <a:cubicBezTo>
                    <a:pt x="8620" y="6048"/>
                    <a:pt x="8606" y="6061"/>
                    <a:pt x="8606" y="6075"/>
                  </a:cubicBezTo>
                  <a:lnTo>
                    <a:pt x="8606" y="6102"/>
                  </a:lnTo>
                  <a:cubicBezTo>
                    <a:pt x="8512" y="6183"/>
                    <a:pt x="8485" y="6264"/>
                    <a:pt x="8512" y="6332"/>
                  </a:cubicBezTo>
                  <a:cubicBezTo>
                    <a:pt x="8541" y="6391"/>
                    <a:pt x="8622" y="6429"/>
                    <a:pt x="8711" y="6429"/>
                  </a:cubicBezTo>
                  <a:cubicBezTo>
                    <a:pt x="8743" y="6429"/>
                    <a:pt x="8777" y="6424"/>
                    <a:pt x="8809" y="6413"/>
                  </a:cubicBezTo>
                  <a:cubicBezTo>
                    <a:pt x="8877" y="6399"/>
                    <a:pt x="8918" y="6345"/>
                    <a:pt x="8958" y="6305"/>
                  </a:cubicBezTo>
                  <a:cubicBezTo>
                    <a:pt x="8972" y="6264"/>
                    <a:pt x="8985" y="6251"/>
                    <a:pt x="9012" y="6251"/>
                  </a:cubicBezTo>
                  <a:lnTo>
                    <a:pt x="9161" y="6251"/>
                  </a:lnTo>
                  <a:cubicBezTo>
                    <a:pt x="9215" y="6237"/>
                    <a:pt x="9215" y="6196"/>
                    <a:pt x="9229" y="6183"/>
                  </a:cubicBezTo>
                  <a:cubicBezTo>
                    <a:pt x="9242" y="6142"/>
                    <a:pt x="9242" y="6129"/>
                    <a:pt x="9283" y="6129"/>
                  </a:cubicBezTo>
                  <a:cubicBezTo>
                    <a:pt x="9290" y="6127"/>
                    <a:pt x="9297" y="6127"/>
                    <a:pt x="9303" y="6127"/>
                  </a:cubicBezTo>
                  <a:cubicBezTo>
                    <a:pt x="9356" y="6127"/>
                    <a:pt x="9379" y="6174"/>
                    <a:pt x="9391" y="6210"/>
                  </a:cubicBezTo>
                  <a:cubicBezTo>
                    <a:pt x="9418" y="6251"/>
                    <a:pt x="9432" y="6278"/>
                    <a:pt x="9459" y="6318"/>
                  </a:cubicBezTo>
                  <a:cubicBezTo>
                    <a:pt x="9459" y="6332"/>
                    <a:pt x="9486" y="6332"/>
                    <a:pt x="9513" y="6332"/>
                  </a:cubicBezTo>
                  <a:cubicBezTo>
                    <a:pt x="9567" y="6372"/>
                    <a:pt x="9594" y="6386"/>
                    <a:pt x="9621" y="6386"/>
                  </a:cubicBezTo>
                  <a:cubicBezTo>
                    <a:pt x="9581" y="6467"/>
                    <a:pt x="9635" y="6494"/>
                    <a:pt x="9662" y="6535"/>
                  </a:cubicBezTo>
                  <a:lnTo>
                    <a:pt x="9716" y="6589"/>
                  </a:lnTo>
                  <a:cubicBezTo>
                    <a:pt x="9729" y="6616"/>
                    <a:pt x="9756" y="6643"/>
                    <a:pt x="9770" y="6657"/>
                  </a:cubicBezTo>
                  <a:cubicBezTo>
                    <a:pt x="9783" y="6670"/>
                    <a:pt x="9824" y="6684"/>
                    <a:pt x="9824" y="6724"/>
                  </a:cubicBezTo>
                  <a:cubicBezTo>
                    <a:pt x="9824" y="6748"/>
                    <a:pt x="9854" y="6781"/>
                    <a:pt x="9889" y="6781"/>
                  </a:cubicBezTo>
                  <a:cubicBezTo>
                    <a:pt x="9894" y="6781"/>
                    <a:pt x="9900" y="6780"/>
                    <a:pt x="9905" y="6778"/>
                  </a:cubicBezTo>
                  <a:cubicBezTo>
                    <a:pt x="9905" y="6778"/>
                    <a:pt x="9932" y="6751"/>
                    <a:pt x="9959" y="6724"/>
                  </a:cubicBezTo>
                  <a:cubicBezTo>
                    <a:pt x="9973" y="6684"/>
                    <a:pt x="10000" y="6657"/>
                    <a:pt x="10027" y="6657"/>
                  </a:cubicBezTo>
                  <a:cubicBezTo>
                    <a:pt x="10041" y="6657"/>
                    <a:pt x="10068" y="6670"/>
                    <a:pt x="10108" y="6724"/>
                  </a:cubicBezTo>
                  <a:cubicBezTo>
                    <a:pt x="10108" y="6738"/>
                    <a:pt x="10122" y="6751"/>
                    <a:pt x="10135" y="6751"/>
                  </a:cubicBezTo>
                  <a:cubicBezTo>
                    <a:pt x="10135" y="6778"/>
                    <a:pt x="10162" y="6778"/>
                    <a:pt x="10162" y="6778"/>
                  </a:cubicBezTo>
                  <a:cubicBezTo>
                    <a:pt x="10239" y="6836"/>
                    <a:pt x="10330" y="6853"/>
                    <a:pt x="10424" y="6853"/>
                  </a:cubicBezTo>
                  <a:cubicBezTo>
                    <a:pt x="10463" y="6853"/>
                    <a:pt x="10502" y="6850"/>
                    <a:pt x="10541" y="6846"/>
                  </a:cubicBezTo>
                  <a:cubicBezTo>
                    <a:pt x="10568" y="6873"/>
                    <a:pt x="10595" y="6873"/>
                    <a:pt x="10636" y="6873"/>
                  </a:cubicBezTo>
                  <a:cubicBezTo>
                    <a:pt x="10649" y="6859"/>
                    <a:pt x="10649" y="6859"/>
                    <a:pt x="10663" y="6859"/>
                  </a:cubicBezTo>
                  <a:cubicBezTo>
                    <a:pt x="10717" y="6846"/>
                    <a:pt x="10704" y="6805"/>
                    <a:pt x="10704" y="6778"/>
                  </a:cubicBezTo>
                  <a:lnTo>
                    <a:pt x="10704" y="6751"/>
                  </a:lnTo>
                  <a:cubicBezTo>
                    <a:pt x="10704" y="6657"/>
                    <a:pt x="10663" y="6589"/>
                    <a:pt x="10582" y="6575"/>
                  </a:cubicBezTo>
                  <a:lnTo>
                    <a:pt x="10568" y="6548"/>
                  </a:lnTo>
                  <a:cubicBezTo>
                    <a:pt x="10541" y="6535"/>
                    <a:pt x="10528" y="6521"/>
                    <a:pt x="10501" y="6521"/>
                  </a:cubicBezTo>
                  <a:lnTo>
                    <a:pt x="10501" y="6508"/>
                  </a:lnTo>
                  <a:lnTo>
                    <a:pt x="10474" y="6508"/>
                  </a:lnTo>
                  <a:cubicBezTo>
                    <a:pt x="10460" y="6454"/>
                    <a:pt x="10406" y="6440"/>
                    <a:pt x="10379" y="6440"/>
                  </a:cubicBezTo>
                  <a:cubicBezTo>
                    <a:pt x="10379" y="6399"/>
                    <a:pt x="10365" y="6386"/>
                    <a:pt x="10338" y="6386"/>
                  </a:cubicBezTo>
                  <a:cubicBezTo>
                    <a:pt x="10325" y="6345"/>
                    <a:pt x="10325" y="6332"/>
                    <a:pt x="10325" y="6332"/>
                  </a:cubicBezTo>
                  <a:cubicBezTo>
                    <a:pt x="10325" y="6318"/>
                    <a:pt x="10325" y="6318"/>
                    <a:pt x="10338" y="6318"/>
                  </a:cubicBezTo>
                  <a:lnTo>
                    <a:pt x="10379" y="6318"/>
                  </a:lnTo>
                  <a:lnTo>
                    <a:pt x="10379" y="6332"/>
                  </a:lnTo>
                  <a:cubicBezTo>
                    <a:pt x="10379" y="6372"/>
                    <a:pt x="10392" y="6386"/>
                    <a:pt x="10433" y="6386"/>
                  </a:cubicBezTo>
                  <a:cubicBezTo>
                    <a:pt x="10433" y="6413"/>
                    <a:pt x="10447" y="6440"/>
                    <a:pt x="10460" y="6440"/>
                  </a:cubicBezTo>
                  <a:lnTo>
                    <a:pt x="10474" y="6454"/>
                  </a:lnTo>
                  <a:cubicBezTo>
                    <a:pt x="10474" y="6454"/>
                    <a:pt x="10501" y="6467"/>
                    <a:pt x="10514" y="6467"/>
                  </a:cubicBezTo>
                  <a:cubicBezTo>
                    <a:pt x="10538" y="6464"/>
                    <a:pt x="10562" y="6461"/>
                    <a:pt x="10587" y="6461"/>
                  </a:cubicBezTo>
                  <a:cubicBezTo>
                    <a:pt x="10660" y="6461"/>
                    <a:pt x="10734" y="6484"/>
                    <a:pt x="10785" y="6575"/>
                  </a:cubicBezTo>
                  <a:cubicBezTo>
                    <a:pt x="10785" y="6589"/>
                    <a:pt x="10812" y="6589"/>
                    <a:pt x="10839" y="6589"/>
                  </a:cubicBezTo>
                  <a:cubicBezTo>
                    <a:pt x="10852" y="6589"/>
                    <a:pt x="10866" y="6575"/>
                    <a:pt x="10866" y="6575"/>
                  </a:cubicBezTo>
                  <a:lnTo>
                    <a:pt x="10866" y="6548"/>
                  </a:lnTo>
                  <a:cubicBezTo>
                    <a:pt x="10852" y="6521"/>
                    <a:pt x="10866" y="6508"/>
                    <a:pt x="10880" y="6467"/>
                  </a:cubicBezTo>
                  <a:cubicBezTo>
                    <a:pt x="10934" y="6399"/>
                    <a:pt x="10920" y="6372"/>
                    <a:pt x="10907" y="6345"/>
                  </a:cubicBezTo>
                  <a:cubicBezTo>
                    <a:pt x="10907" y="6332"/>
                    <a:pt x="10880" y="6318"/>
                    <a:pt x="10907" y="6251"/>
                  </a:cubicBezTo>
                  <a:cubicBezTo>
                    <a:pt x="10920" y="6169"/>
                    <a:pt x="10934" y="6075"/>
                    <a:pt x="10880" y="5994"/>
                  </a:cubicBezTo>
                  <a:cubicBezTo>
                    <a:pt x="10852" y="5966"/>
                    <a:pt x="10812" y="5926"/>
                    <a:pt x="10771" y="5926"/>
                  </a:cubicBezTo>
                  <a:cubicBezTo>
                    <a:pt x="10771" y="5912"/>
                    <a:pt x="10785" y="5899"/>
                    <a:pt x="10785" y="5858"/>
                  </a:cubicBezTo>
                  <a:cubicBezTo>
                    <a:pt x="10798" y="5804"/>
                    <a:pt x="10812" y="5763"/>
                    <a:pt x="10771" y="5723"/>
                  </a:cubicBezTo>
                  <a:lnTo>
                    <a:pt x="10744" y="5723"/>
                  </a:lnTo>
                  <a:cubicBezTo>
                    <a:pt x="10704" y="5696"/>
                    <a:pt x="10649" y="5655"/>
                    <a:pt x="10582" y="5655"/>
                  </a:cubicBezTo>
                  <a:cubicBezTo>
                    <a:pt x="10460" y="5655"/>
                    <a:pt x="10433" y="5588"/>
                    <a:pt x="10406" y="5466"/>
                  </a:cubicBezTo>
                  <a:cubicBezTo>
                    <a:pt x="10406" y="5442"/>
                    <a:pt x="10406" y="5396"/>
                    <a:pt x="10358" y="5396"/>
                  </a:cubicBezTo>
                  <a:cubicBezTo>
                    <a:pt x="10352" y="5396"/>
                    <a:pt x="10346" y="5397"/>
                    <a:pt x="10338" y="5398"/>
                  </a:cubicBezTo>
                  <a:lnTo>
                    <a:pt x="10311" y="5398"/>
                  </a:lnTo>
                  <a:lnTo>
                    <a:pt x="10311" y="5385"/>
                  </a:lnTo>
                  <a:cubicBezTo>
                    <a:pt x="10311" y="5371"/>
                    <a:pt x="10325" y="5371"/>
                    <a:pt x="10338" y="5358"/>
                  </a:cubicBezTo>
                  <a:cubicBezTo>
                    <a:pt x="10379" y="5330"/>
                    <a:pt x="10406" y="5317"/>
                    <a:pt x="10406" y="5303"/>
                  </a:cubicBezTo>
                  <a:cubicBezTo>
                    <a:pt x="10406" y="5290"/>
                    <a:pt x="10392" y="5249"/>
                    <a:pt x="10365" y="5236"/>
                  </a:cubicBezTo>
                  <a:lnTo>
                    <a:pt x="10325" y="5195"/>
                  </a:lnTo>
                  <a:cubicBezTo>
                    <a:pt x="10338" y="5182"/>
                    <a:pt x="10338" y="5182"/>
                    <a:pt x="10365" y="5182"/>
                  </a:cubicBezTo>
                  <a:cubicBezTo>
                    <a:pt x="10392" y="5182"/>
                    <a:pt x="10433" y="5182"/>
                    <a:pt x="10460" y="5195"/>
                  </a:cubicBezTo>
                  <a:cubicBezTo>
                    <a:pt x="10501" y="5195"/>
                    <a:pt x="10514" y="5222"/>
                    <a:pt x="10541" y="5222"/>
                  </a:cubicBezTo>
                  <a:cubicBezTo>
                    <a:pt x="10568" y="5249"/>
                    <a:pt x="10582" y="5263"/>
                    <a:pt x="10609" y="5290"/>
                  </a:cubicBezTo>
                  <a:cubicBezTo>
                    <a:pt x="10649" y="5317"/>
                    <a:pt x="10677" y="5330"/>
                    <a:pt x="10677" y="5371"/>
                  </a:cubicBezTo>
                  <a:lnTo>
                    <a:pt x="10677" y="5385"/>
                  </a:lnTo>
                  <a:cubicBezTo>
                    <a:pt x="10731" y="5466"/>
                    <a:pt x="10798" y="5561"/>
                    <a:pt x="10920" y="5561"/>
                  </a:cubicBezTo>
                  <a:lnTo>
                    <a:pt x="10934" y="5574"/>
                  </a:lnTo>
                  <a:cubicBezTo>
                    <a:pt x="10974" y="5601"/>
                    <a:pt x="10988" y="5615"/>
                    <a:pt x="11001" y="5615"/>
                  </a:cubicBezTo>
                  <a:cubicBezTo>
                    <a:pt x="11042" y="5615"/>
                    <a:pt x="11042" y="5574"/>
                    <a:pt x="11055" y="5533"/>
                  </a:cubicBezTo>
                  <a:cubicBezTo>
                    <a:pt x="11082" y="5439"/>
                    <a:pt x="11069" y="5398"/>
                    <a:pt x="11069" y="5371"/>
                  </a:cubicBezTo>
                  <a:lnTo>
                    <a:pt x="11069" y="5330"/>
                  </a:lnTo>
                  <a:lnTo>
                    <a:pt x="11123" y="5330"/>
                  </a:lnTo>
                  <a:cubicBezTo>
                    <a:pt x="11123" y="5330"/>
                    <a:pt x="11137" y="5330"/>
                    <a:pt x="11137" y="5317"/>
                  </a:cubicBezTo>
                  <a:cubicBezTo>
                    <a:pt x="11177" y="5263"/>
                    <a:pt x="11191" y="5100"/>
                    <a:pt x="11191" y="5060"/>
                  </a:cubicBezTo>
                  <a:lnTo>
                    <a:pt x="11191" y="5046"/>
                  </a:lnTo>
                  <a:lnTo>
                    <a:pt x="11218" y="5046"/>
                  </a:lnTo>
                  <a:cubicBezTo>
                    <a:pt x="11258" y="5046"/>
                    <a:pt x="11272" y="5033"/>
                    <a:pt x="11285" y="5019"/>
                  </a:cubicBezTo>
                  <a:cubicBezTo>
                    <a:pt x="11313" y="4979"/>
                    <a:pt x="11313" y="4952"/>
                    <a:pt x="11313" y="4911"/>
                  </a:cubicBezTo>
                  <a:lnTo>
                    <a:pt x="11313" y="4897"/>
                  </a:lnTo>
                  <a:lnTo>
                    <a:pt x="11313" y="4884"/>
                  </a:lnTo>
                  <a:cubicBezTo>
                    <a:pt x="11313" y="4843"/>
                    <a:pt x="11326" y="4830"/>
                    <a:pt x="11313" y="4816"/>
                  </a:cubicBezTo>
                  <a:cubicBezTo>
                    <a:pt x="11285" y="4776"/>
                    <a:pt x="11258" y="4776"/>
                    <a:pt x="11218" y="4762"/>
                  </a:cubicBezTo>
                  <a:cubicBezTo>
                    <a:pt x="11218" y="4722"/>
                    <a:pt x="11204" y="4708"/>
                    <a:pt x="11191" y="4708"/>
                  </a:cubicBezTo>
                  <a:cubicBezTo>
                    <a:pt x="11177" y="4695"/>
                    <a:pt x="11137" y="4695"/>
                    <a:pt x="11123" y="4695"/>
                  </a:cubicBezTo>
                  <a:cubicBezTo>
                    <a:pt x="11123" y="4695"/>
                    <a:pt x="11110" y="4708"/>
                    <a:pt x="11082" y="4708"/>
                  </a:cubicBezTo>
                  <a:cubicBezTo>
                    <a:pt x="11069" y="4722"/>
                    <a:pt x="11069" y="4722"/>
                    <a:pt x="11055" y="4722"/>
                  </a:cubicBezTo>
                  <a:lnTo>
                    <a:pt x="11042" y="4722"/>
                  </a:lnTo>
                  <a:cubicBezTo>
                    <a:pt x="11042" y="4646"/>
                    <a:pt x="11025" y="4622"/>
                    <a:pt x="10950" y="4622"/>
                  </a:cubicBezTo>
                  <a:cubicBezTo>
                    <a:pt x="10931" y="4622"/>
                    <a:pt x="10908" y="4624"/>
                    <a:pt x="10880" y="4627"/>
                  </a:cubicBezTo>
                  <a:cubicBezTo>
                    <a:pt x="10880" y="4546"/>
                    <a:pt x="10839" y="4505"/>
                    <a:pt x="10785" y="4478"/>
                  </a:cubicBezTo>
                  <a:cubicBezTo>
                    <a:pt x="10744" y="4437"/>
                    <a:pt x="10717" y="4424"/>
                    <a:pt x="10704" y="4370"/>
                  </a:cubicBezTo>
                  <a:cubicBezTo>
                    <a:pt x="10704" y="4356"/>
                    <a:pt x="10677" y="4356"/>
                    <a:pt x="10663" y="4356"/>
                  </a:cubicBezTo>
                  <a:cubicBezTo>
                    <a:pt x="10649" y="4356"/>
                    <a:pt x="10649" y="4370"/>
                    <a:pt x="10636" y="4370"/>
                  </a:cubicBezTo>
                  <a:cubicBezTo>
                    <a:pt x="10609" y="4383"/>
                    <a:pt x="10595" y="4383"/>
                    <a:pt x="10582" y="4410"/>
                  </a:cubicBezTo>
                  <a:cubicBezTo>
                    <a:pt x="10568" y="4424"/>
                    <a:pt x="10541" y="4437"/>
                    <a:pt x="10528" y="4437"/>
                  </a:cubicBezTo>
                  <a:lnTo>
                    <a:pt x="10514" y="4437"/>
                  </a:lnTo>
                  <a:cubicBezTo>
                    <a:pt x="10501" y="4424"/>
                    <a:pt x="10501" y="4383"/>
                    <a:pt x="10501" y="4370"/>
                  </a:cubicBezTo>
                  <a:cubicBezTo>
                    <a:pt x="10501" y="4356"/>
                    <a:pt x="10460" y="4343"/>
                    <a:pt x="10392" y="4316"/>
                  </a:cubicBezTo>
                  <a:lnTo>
                    <a:pt x="10379" y="4316"/>
                  </a:lnTo>
                  <a:cubicBezTo>
                    <a:pt x="10311" y="4302"/>
                    <a:pt x="10244" y="4275"/>
                    <a:pt x="10203" y="4221"/>
                  </a:cubicBezTo>
                  <a:cubicBezTo>
                    <a:pt x="10244" y="4207"/>
                    <a:pt x="10257" y="4167"/>
                    <a:pt x="10271" y="4153"/>
                  </a:cubicBezTo>
                  <a:cubicBezTo>
                    <a:pt x="10311" y="4113"/>
                    <a:pt x="10365" y="4113"/>
                    <a:pt x="10392" y="4099"/>
                  </a:cubicBezTo>
                  <a:cubicBezTo>
                    <a:pt x="10541" y="4072"/>
                    <a:pt x="10717" y="4031"/>
                    <a:pt x="10866" y="4004"/>
                  </a:cubicBezTo>
                  <a:cubicBezTo>
                    <a:pt x="10906" y="3985"/>
                    <a:pt x="10952" y="3972"/>
                    <a:pt x="10996" y="3972"/>
                  </a:cubicBezTo>
                  <a:cubicBezTo>
                    <a:pt x="11012" y="3972"/>
                    <a:pt x="11027" y="3974"/>
                    <a:pt x="11042" y="3977"/>
                  </a:cubicBezTo>
                  <a:cubicBezTo>
                    <a:pt x="11082" y="4004"/>
                    <a:pt x="11150" y="4045"/>
                    <a:pt x="11150" y="4099"/>
                  </a:cubicBezTo>
                  <a:cubicBezTo>
                    <a:pt x="11169" y="4115"/>
                    <a:pt x="11193" y="4121"/>
                    <a:pt x="11219" y="4121"/>
                  </a:cubicBezTo>
                  <a:cubicBezTo>
                    <a:pt x="11282" y="4121"/>
                    <a:pt x="11355" y="4080"/>
                    <a:pt x="11394" y="4031"/>
                  </a:cubicBezTo>
                  <a:cubicBezTo>
                    <a:pt x="11448" y="3964"/>
                    <a:pt x="11461" y="3869"/>
                    <a:pt x="11488" y="3774"/>
                  </a:cubicBezTo>
                  <a:cubicBezTo>
                    <a:pt x="11529" y="3693"/>
                    <a:pt x="11556" y="3598"/>
                    <a:pt x="11651" y="3558"/>
                  </a:cubicBezTo>
                  <a:cubicBezTo>
                    <a:pt x="11680" y="3543"/>
                    <a:pt x="11712" y="3538"/>
                    <a:pt x="11746" y="3538"/>
                  </a:cubicBezTo>
                  <a:cubicBezTo>
                    <a:pt x="11831" y="3538"/>
                    <a:pt x="11928" y="3571"/>
                    <a:pt x="12014" y="3571"/>
                  </a:cubicBezTo>
                  <a:cubicBezTo>
                    <a:pt x="12054" y="3571"/>
                    <a:pt x="12091" y="3564"/>
                    <a:pt x="12124" y="3544"/>
                  </a:cubicBezTo>
                  <a:cubicBezTo>
                    <a:pt x="12124" y="3626"/>
                    <a:pt x="12138" y="3707"/>
                    <a:pt x="12206" y="3747"/>
                  </a:cubicBezTo>
                  <a:cubicBezTo>
                    <a:pt x="12219" y="3761"/>
                    <a:pt x="12260" y="3761"/>
                    <a:pt x="12273" y="3774"/>
                  </a:cubicBezTo>
                  <a:cubicBezTo>
                    <a:pt x="12395" y="3842"/>
                    <a:pt x="12287" y="4045"/>
                    <a:pt x="12409" y="4113"/>
                  </a:cubicBezTo>
                  <a:cubicBezTo>
                    <a:pt x="12422" y="4140"/>
                    <a:pt x="12436" y="4140"/>
                    <a:pt x="12463" y="4140"/>
                  </a:cubicBezTo>
                  <a:cubicBezTo>
                    <a:pt x="12463" y="4167"/>
                    <a:pt x="12436" y="4221"/>
                    <a:pt x="12436" y="4289"/>
                  </a:cubicBezTo>
                  <a:cubicBezTo>
                    <a:pt x="12436" y="4343"/>
                    <a:pt x="12436" y="4383"/>
                    <a:pt x="12422" y="4437"/>
                  </a:cubicBezTo>
                  <a:cubicBezTo>
                    <a:pt x="12409" y="4505"/>
                    <a:pt x="12436" y="4559"/>
                    <a:pt x="12490" y="4573"/>
                  </a:cubicBezTo>
                  <a:cubicBezTo>
                    <a:pt x="12544" y="4586"/>
                    <a:pt x="12544" y="4586"/>
                    <a:pt x="12530" y="4640"/>
                  </a:cubicBezTo>
                  <a:cubicBezTo>
                    <a:pt x="12476" y="4816"/>
                    <a:pt x="12557" y="4952"/>
                    <a:pt x="12666" y="5087"/>
                  </a:cubicBezTo>
                  <a:cubicBezTo>
                    <a:pt x="12747" y="5222"/>
                    <a:pt x="12814" y="5303"/>
                    <a:pt x="12801" y="5452"/>
                  </a:cubicBezTo>
                  <a:cubicBezTo>
                    <a:pt x="12801" y="5506"/>
                    <a:pt x="12774" y="5588"/>
                    <a:pt x="12842" y="5588"/>
                  </a:cubicBezTo>
                  <a:cubicBezTo>
                    <a:pt x="12909" y="5588"/>
                    <a:pt x="12909" y="5601"/>
                    <a:pt x="12909" y="5655"/>
                  </a:cubicBezTo>
                  <a:cubicBezTo>
                    <a:pt x="12909" y="5736"/>
                    <a:pt x="12950" y="5791"/>
                    <a:pt x="12977" y="5845"/>
                  </a:cubicBezTo>
                  <a:cubicBezTo>
                    <a:pt x="13112" y="6034"/>
                    <a:pt x="13234" y="6237"/>
                    <a:pt x="13356" y="6399"/>
                  </a:cubicBezTo>
                  <a:cubicBezTo>
                    <a:pt x="13356" y="6413"/>
                    <a:pt x="13356" y="6413"/>
                    <a:pt x="13369" y="6440"/>
                  </a:cubicBezTo>
                  <a:cubicBezTo>
                    <a:pt x="13383" y="6440"/>
                    <a:pt x="13383" y="6454"/>
                    <a:pt x="13383" y="6454"/>
                  </a:cubicBezTo>
                  <a:cubicBezTo>
                    <a:pt x="13410" y="6454"/>
                    <a:pt x="13410" y="6467"/>
                    <a:pt x="13410" y="6481"/>
                  </a:cubicBezTo>
                  <a:cubicBezTo>
                    <a:pt x="13383" y="6589"/>
                    <a:pt x="13477" y="6616"/>
                    <a:pt x="13559" y="6657"/>
                  </a:cubicBezTo>
                  <a:cubicBezTo>
                    <a:pt x="13572" y="6657"/>
                    <a:pt x="13586" y="6670"/>
                    <a:pt x="13613" y="6670"/>
                  </a:cubicBezTo>
                  <a:cubicBezTo>
                    <a:pt x="13626" y="6684"/>
                    <a:pt x="13626" y="6684"/>
                    <a:pt x="13640" y="6684"/>
                  </a:cubicBezTo>
                  <a:lnTo>
                    <a:pt x="13626" y="6711"/>
                  </a:lnTo>
                  <a:cubicBezTo>
                    <a:pt x="13613" y="6724"/>
                    <a:pt x="13586" y="6751"/>
                    <a:pt x="13626" y="6792"/>
                  </a:cubicBezTo>
                  <a:lnTo>
                    <a:pt x="13653" y="6792"/>
                  </a:lnTo>
                  <a:cubicBezTo>
                    <a:pt x="13721" y="6792"/>
                    <a:pt x="13775" y="6751"/>
                    <a:pt x="13829" y="6738"/>
                  </a:cubicBezTo>
                  <a:cubicBezTo>
                    <a:pt x="13883" y="6724"/>
                    <a:pt x="13910" y="6711"/>
                    <a:pt x="13924" y="6711"/>
                  </a:cubicBezTo>
                  <a:cubicBezTo>
                    <a:pt x="13965" y="6711"/>
                    <a:pt x="13978" y="6724"/>
                    <a:pt x="13992" y="6751"/>
                  </a:cubicBezTo>
                  <a:cubicBezTo>
                    <a:pt x="14019" y="6805"/>
                    <a:pt x="14046" y="6846"/>
                    <a:pt x="14086" y="6873"/>
                  </a:cubicBezTo>
                  <a:cubicBezTo>
                    <a:pt x="14113" y="6914"/>
                    <a:pt x="14127" y="6927"/>
                    <a:pt x="14154" y="6954"/>
                  </a:cubicBezTo>
                  <a:cubicBezTo>
                    <a:pt x="14168" y="6995"/>
                    <a:pt x="14222" y="7008"/>
                    <a:pt x="14249" y="7008"/>
                  </a:cubicBezTo>
                  <a:cubicBezTo>
                    <a:pt x="14262" y="7008"/>
                    <a:pt x="14303" y="6981"/>
                    <a:pt x="14316" y="6941"/>
                  </a:cubicBezTo>
                  <a:lnTo>
                    <a:pt x="14492" y="6941"/>
                  </a:lnTo>
                  <a:cubicBezTo>
                    <a:pt x="14506" y="6927"/>
                    <a:pt x="14533" y="6927"/>
                    <a:pt x="14533" y="6914"/>
                  </a:cubicBezTo>
                  <a:lnTo>
                    <a:pt x="14533" y="6873"/>
                  </a:lnTo>
                  <a:cubicBezTo>
                    <a:pt x="14506" y="6819"/>
                    <a:pt x="14519" y="6792"/>
                    <a:pt x="14533" y="6738"/>
                  </a:cubicBezTo>
                  <a:cubicBezTo>
                    <a:pt x="14560" y="6711"/>
                    <a:pt x="14560" y="6670"/>
                    <a:pt x="14560" y="6643"/>
                  </a:cubicBezTo>
                  <a:cubicBezTo>
                    <a:pt x="14560" y="6575"/>
                    <a:pt x="14533" y="6508"/>
                    <a:pt x="14574" y="6440"/>
                  </a:cubicBezTo>
                  <a:cubicBezTo>
                    <a:pt x="14641" y="6278"/>
                    <a:pt x="14628" y="6142"/>
                    <a:pt x="14519" y="5994"/>
                  </a:cubicBezTo>
                  <a:cubicBezTo>
                    <a:pt x="14506" y="5994"/>
                    <a:pt x="14506" y="5980"/>
                    <a:pt x="14506" y="5980"/>
                  </a:cubicBezTo>
                  <a:cubicBezTo>
                    <a:pt x="14506" y="5966"/>
                    <a:pt x="14519" y="5966"/>
                    <a:pt x="14519" y="5966"/>
                  </a:cubicBezTo>
                  <a:cubicBezTo>
                    <a:pt x="14655" y="5912"/>
                    <a:pt x="14668" y="5791"/>
                    <a:pt x="14695" y="5669"/>
                  </a:cubicBezTo>
                  <a:lnTo>
                    <a:pt x="14695" y="5642"/>
                  </a:lnTo>
                  <a:cubicBezTo>
                    <a:pt x="14776" y="5574"/>
                    <a:pt x="14763" y="5466"/>
                    <a:pt x="14722" y="5385"/>
                  </a:cubicBezTo>
                  <a:lnTo>
                    <a:pt x="14722" y="5358"/>
                  </a:lnTo>
                  <a:cubicBezTo>
                    <a:pt x="14722" y="5358"/>
                    <a:pt x="14722" y="5330"/>
                    <a:pt x="14709" y="5330"/>
                  </a:cubicBezTo>
                  <a:cubicBezTo>
                    <a:pt x="14763" y="5317"/>
                    <a:pt x="14776" y="5290"/>
                    <a:pt x="14776" y="5263"/>
                  </a:cubicBezTo>
                  <a:cubicBezTo>
                    <a:pt x="14776" y="5236"/>
                    <a:pt x="14763" y="5222"/>
                    <a:pt x="14722" y="5195"/>
                  </a:cubicBezTo>
                  <a:cubicBezTo>
                    <a:pt x="14709" y="5182"/>
                    <a:pt x="14695" y="5182"/>
                    <a:pt x="14695" y="5168"/>
                  </a:cubicBezTo>
                  <a:cubicBezTo>
                    <a:pt x="14695" y="5155"/>
                    <a:pt x="14668" y="5128"/>
                    <a:pt x="14655" y="5114"/>
                  </a:cubicBezTo>
                  <a:cubicBezTo>
                    <a:pt x="14641" y="5114"/>
                    <a:pt x="14628" y="5100"/>
                    <a:pt x="14628" y="5087"/>
                  </a:cubicBezTo>
                  <a:cubicBezTo>
                    <a:pt x="14722" y="5060"/>
                    <a:pt x="14776" y="5033"/>
                    <a:pt x="14790" y="4992"/>
                  </a:cubicBezTo>
                  <a:cubicBezTo>
                    <a:pt x="14804" y="4965"/>
                    <a:pt x="14790" y="4925"/>
                    <a:pt x="14763" y="4884"/>
                  </a:cubicBezTo>
                  <a:lnTo>
                    <a:pt x="14763" y="4857"/>
                  </a:lnTo>
                  <a:lnTo>
                    <a:pt x="14763" y="4830"/>
                  </a:lnTo>
                  <a:lnTo>
                    <a:pt x="14966" y="4830"/>
                  </a:lnTo>
                  <a:cubicBezTo>
                    <a:pt x="15007" y="4816"/>
                    <a:pt x="15061" y="4789"/>
                    <a:pt x="15047" y="4708"/>
                  </a:cubicBezTo>
                  <a:cubicBezTo>
                    <a:pt x="15047" y="4695"/>
                    <a:pt x="15047" y="4681"/>
                    <a:pt x="15061" y="4681"/>
                  </a:cubicBezTo>
                  <a:lnTo>
                    <a:pt x="15074" y="4695"/>
                  </a:lnTo>
                  <a:cubicBezTo>
                    <a:pt x="15115" y="4708"/>
                    <a:pt x="15128" y="4722"/>
                    <a:pt x="15142" y="4722"/>
                  </a:cubicBezTo>
                  <a:cubicBezTo>
                    <a:pt x="15169" y="4722"/>
                    <a:pt x="15182" y="4708"/>
                    <a:pt x="15196" y="4695"/>
                  </a:cubicBezTo>
                  <a:lnTo>
                    <a:pt x="15209" y="4681"/>
                  </a:lnTo>
                  <a:cubicBezTo>
                    <a:pt x="15237" y="4695"/>
                    <a:pt x="15264" y="4695"/>
                    <a:pt x="15277" y="4695"/>
                  </a:cubicBezTo>
                  <a:cubicBezTo>
                    <a:pt x="15345" y="4695"/>
                    <a:pt x="15385" y="4654"/>
                    <a:pt x="15399" y="4586"/>
                  </a:cubicBezTo>
                  <a:cubicBezTo>
                    <a:pt x="15399" y="4573"/>
                    <a:pt x="15412" y="4573"/>
                    <a:pt x="15412" y="4559"/>
                  </a:cubicBezTo>
                  <a:cubicBezTo>
                    <a:pt x="15412" y="4546"/>
                    <a:pt x="15412" y="4519"/>
                    <a:pt x="15439" y="4519"/>
                  </a:cubicBezTo>
                  <a:cubicBezTo>
                    <a:pt x="15575" y="4451"/>
                    <a:pt x="15642" y="4356"/>
                    <a:pt x="15656" y="4207"/>
                  </a:cubicBezTo>
                  <a:cubicBezTo>
                    <a:pt x="15710" y="4167"/>
                    <a:pt x="15710" y="4113"/>
                    <a:pt x="15683" y="4086"/>
                  </a:cubicBezTo>
                  <a:cubicBezTo>
                    <a:pt x="15670" y="4072"/>
                    <a:pt x="15670" y="4045"/>
                    <a:pt x="15670" y="4031"/>
                  </a:cubicBezTo>
                  <a:cubicBezTo>
                    <a:pt x="15683" y="4018"/>
                    <a:pt x="15710" y="3977"/>
                    <a:pt x="15710" y="3964"/>
                  </a:cubicBezTo>
                  <a:cubicBezTo>
                    <a:pt x="15724" y="3910"/>
                    <a:pt x="15859" y="3788"/>
                    <a:pt x="15913" y="3774"/>
                  </a:cubicBezTo>
                  <a:lnTo>
                    <a:pt x="15981" y="3774"/>
                  </a:lnTo>
                  <a:cubicBezTo>
                    <a:pt x="16062" y="3761"/>
                    <a:pt x="16143" y="3761"/>
                    <a:pt x="16157" y="3666"/>
                  </a:cubicBezTo>
                  <a:lnTo>
                    <a:pt x="16184" y="3666"/>
                  </a:lnTo>
                  <a:cubicBezTo>
                    <a:pt x="16346" y="3639"/>
                    <a:pt x="16481" y="3571"/>
                    <a:pt x="16617" y="3504"/>
                  </a:cubicBezTo>
                  <a:cubicBezTo>
                    <a:pt x="16671" y="3490"/>
                    <a:pt x="16671" y="3477"/>
                    <a:pt x="16684" y="3477"/>
                  </a:cubicBezTo>
                  <a:cubicBezTo>
                    <a:pt x="16698" y="3477"/>
                    <a:pt x="16698" y="3450"/>
                    <a:pt x="16725" y="3450"/>
                  </a:cubicBezTo>
                  <a:cubicBezTo>
                    <a:pt x="16793" y="3409"/>
                    <a:pt x="16833" y="3355"/>
                    <a:pt x="16874" y="3287"/>
                  </a:cubicBezTo>
                  <a:cubicBezTo>
                    <a:pt x="16901" y="3220"/>
                    <a:pt x="16941" y="3166"/>
                    <a:pt x="17009" y="3138"/>
                  </a:cubicBezTo>
                  <a:lnTo>
                    <a:pt x="17009" y="3111"/>
                  </a:lnTo>
                  <a:cubicBezTo>
                    <a:pt x="17036" y="3098"/>
                    <a:pt x="17063" y="3071"/>
                    <a:pt x="17077" y="3044"/>
                  </a:cubicBezTo>
                  <a:cubicBezTo>
                    <a:pt x="17104" y="3003"/>
                    <a:pt x="17158" y="2949"/>
                    <a:pt x="17226" y="2935"/>
                  </a:cubicBezTo>
                  <a:cubicBezTo>
                    <a:pt x="17280" y="2908"/>
                    <a:pt x="17280" y="2868"/>
                    <a:pt x="17266" y="2827"/>
                  </a:cubicBezTo>
                  <a:cubicBezTo>
                    <a:pt x="17239" y="2800"/>
                    <a:pt x="17226" y="2800"/>
                    <a:pt x="17212" y="2800"/>
                  </a:cubicBezTo>
                  <a:lnTo>
                    <a:pt x="17023" y="2800"/>
                  </a:lnTo>
                  <a:cubicBezTo>
                    <a:pt x="16969" y="2800"/>
                    <a:pt x="16928" y="2800"/>
                    <a:pt x="16874" y="2773"/>
                  </a:cubicBezTo>
                  <a:cubicBezTo>
                    <a:pt x="16820" y="2760"/>
                    <a:pt x="16793" y="2746"/>
                    <a:pt x="16738" y="2746"/>
                  </a:cubicBezTo>
                  <a:cubicBezTo>
                    <a:pt x="16766" y="2692"/>
                    <a:pt x="16793" y="2624"/>
                    <a:pt x="16820" y="2570"/>
                  </a:cubicBezTo>
                  <a:cubicBezTo>
                    <a:pt x="16860" y="2624"/>
                    <a:pt x="16887" y="2665"/>
                    <a:pt x="16955" y="2692"/>
                  </a:cubicBezTo>
                  <a:cubicBezTo>
                    <a:pt x="16996" y="2733"/>
                    <a:pt x="17036" y="2733"/>
                    <a:pt x="17090" y="2733"/>
                  </a:cubicBezTo>
                  <a:cubicBezTo>
                    <a:pt x="17131" y="2733"/>
                    <a:pt x="17144" y="2719"/>
                    <a:pt x="17171" y="2719"/>
                  </a:cubicBezTo>
                  <a:cubicBezTo>
                    <a:pt x="17212" y="2692"/>
                    <a:pt x="17226" y="2692"/>
                    <a:pt x="17266" y="2692"/>
                  </a:cubicBezTo>
                  <a:lnTo>
                    <a:pt x="17307" y="2692"/>
                  </a:lnTo>
                  <a:lnTo>
                    <a:pt x="17334" y="2678"/>
                  </a:lnTo>
                  <a:cubicBezTo>
                    <a:pt x="17334" y="2665"/>
                    <a:pt x="17307" y="2651"/>
                    <a:pt x="17307" y="2624"/>
                  </a:cubicBezTo>
                  <a:cubicBezTo>
                    <a:pt x="17266" y="2543"/>
                    <a:pt x="17226" y="2462"/>
                    <a:pt x="17212" y="2340"/>
                  </a:cubicBezTo>
                  <a:cubicBezTo>
                    <a:pt x="17212" y="2313"/>
                    <a:pt x="17171" y="2272"/>
                    <a:pt x="17131" y="2259"/>
                  </a:cubicBezTo>
                  <a:cubicBezTo>
                    <a:pt x="17212" y="2245"/>
                    <a:pt x="17307" y="2259"/>
                    <a:pt x="17361" y="2191"/>
                  </a:cubicBezTo>
                  <a:cubicBezTo>
                    <a:pt x="17402" y="2124"/>
                    <a:pt x="17374" y="2110"/>
                    <a:pt x="17442" y="2056"/>
                  </a:cubicBezTo>
                  <a:cubicBezTo>
                    <a:pt x="17510" y="2002"/>
                    <a:pt x="17604" y="1988"/>
                    <a:pt x="17672" y="1988"/>
                  </a:cubicBezTo>
                  <a:cubicBezTo>
                    <a:pt x="17780" y="1975"/>
                    <a:pt x="17889" y="1988"/>
                    <a:pt x="17983" y="1948"/>
                  </a:cubicBezTo>
                  <a:cubicBezTo>
                    <a:pt x="18173" y="1907"/>
                    <a:pt x="18308" y="1745"/>
                    <a:pt x="18498" y="1704"/>
                  </a:cubicBezTo>
                  <a:cubicBezTo>
                    <a:pt x="18579" y="1677"/>
                    <a:pt x="18646" y="1677"/>
                    <a:pt x="18714" y="1650"/>
                  </a:cubicBezTo>
                  <a:cubicBezTo>
                    <a:pt x="18809" y="1596"/>
                    <a:pt x="18863" y="1474"/>
                    <a:pt x="18931" y="1393"/>
                  </a:cubicBezTo>
                  <a:cubicBezTo>
                    <a:pt x="19066" y="1244"/>
                    <a:pt x="19282" y="1176"/>
                    <a:pt x="19391" y="1001"/>
                  </a:cubicBezTo>
                  <a:cubicBezTo>
                    <a:pt x="19445" y="919"/>
                    <a:pt x="19445" y="798"/>
                    <a:pt x="19404" y="703"/>
                  </a:cubicBezTo>
                  <a:cubicBezTo>
                    <a:pt x="18006" y="248"/>
                    <a:pt x="16526" y="0"/>
                    <a:pt x="14979" y="0"/>
                  </a:cubicBezTo>
                  <a:close/>
                  <a:moveTo>
                    <a:pt x="9566" y="20679"/>
                  </a:moveTo>
                  <a:cubicBezTo>
                    <a:pt x="9521" y="20711"/>
                    <a:pt x="9477" y="20729"/>
                    <a:pt x="9432" y="20729"/>
                  </a:cubicBezTo>
                  <a:cubicBezTo>
                    <a:pt x="9416" y="20732"/>
                    <a:pt x="9400" y="20734"/>
                    <a:pt x="9384" y="20734"/>
                  </a:cubicBezTo>
                  <a:cubicBezTo>
                    <a:pt x="9354" y="20734"/>
                    <a:pt x="9325" y="20728"/>
                    <a:pt x="9295" y="20715"/>
                  </a:cubicBezTo>
                  <a:lnTo>
                    <a:pt x="9295" y="20715"/>
                  </a:lnTo>
                  <a:cubicBezTo>
                    <a:pt x="9300" y="20720"/>
                    <a:pt x="9305" y="20724"/>
                    <a:pt x="9310" y="20729"/>
                  </a:cubicBezTo>
                  <a:cubicBezTo>
                    <a:pt x="9337" y="20742"/>
                    <a:pt x="9378" y="20756"/>
                    <a:pt x="9391" y="20783"/>
                  </a:cubicBezTo>
                  <a:cubicBezTo>
                    <a:pt x="9405" y="20797"/>
                    <a:pt x="9432" y="20797"/>
                    <a:pt x="9445" y="20797"/>
                  </a:cubicBezTo>
                  <a:cubicBezTo>
                    <a:pt x="9472" y="20797"/>
                    <a:pt x="9513" y="20783"/>
                    <a:pt x="9513" y="20729"/>
                  </a:cubicBezTo>
                  <a:lnTo>
                    <a:pt x="9526" y="20729"/>
                  </a:lnTo>
                  <a:cubicBezTo>
                    <a:pt x="9539" y="20729"/>
                    <a:pt x="9562" y="20696"/>
                    <a:pt x="9566" y="20679"/>
                  </a:cubicBezTo>
                  <a:close/>
                  <a:moveTo>
                    <a:pt x="18132" y="21595"/>
                  </a:moveTo>
                  <a:cubicBezTo>
                    <a:pt x="18157" y="21636"/>
                    <a:pt x="18178" y="21672"/>
                    <a:pt x="18197" y="21704"/>
                  </a:cubicBezTo>
                  <a:lnTo>
                    <a:pt x="18197" y="21704"/>
                  </a:lnTo>
                  <a:cubicBezTo>
                    <a:pt x="18180" y="21659"/>
                    <a:pt x="18159" y="21622"/>
                    <a:pt x="18132" y="21595"/>
                  </a:cubicBezTo>
                  <a:close/>
                  <a:moveTo>
                    <a:pt x="18197" y="21704"/>
                  </a:moveTo>
                  <a:cubicBezTo>
                    <a:pt x="18225" y="21781"/>
                    <a:pt x="18238" y="21878"/>
                    <a:pt x="18237" y="21974"/>
                  </a:cubicBezTo>
                  <a:lnTo>
                    <a:pt x="18254" y="21974"/>
                  </a:lnTo>
                  <a:cubicBezTo>
                    <a:pt x="18302" y="21974"/>
                    <a:pt x="18351" y="21974"/>
                    <a:pt x="18197" y="21704"/>
                  </a:cubicBezTo>
                  <a:close/>
                  <a:moveTo>
                    <a:pt x="23260" y="2651"/>
                  </a:moveTo>
                  <a:cubicBezTo>
                    <a:pt x="23206" y="2651"/>
                    <a:pt x="23193" y="2678"/>
                    <a:pt x="23193" y="2733"/>
                  </a:cubicBezTo>
                  <a:lnTo>
                    <a:pt x="23193" y="2760"/>
                  </a:lnTo>
                  <a:lnTo>
                    <a:pt x="23125" y="2760"/>
                  </a:lnTo>
                  <a:cubicBezTo>
                    <a:pt x="23098" y="2746"/>
                    <a:pt x="23058" y="2746"/>
                    <a:pt x="23030" y="2733"/>
                  </a:cubicBezTo>
                  <a:lnTo>
                    <a:pt x="23003" y="2733"/>
                  </a:lnTo>
                  <a:cubicBezTo>
                    <a:pt x="22990" y="2733"/>
                    <a:pt x="22990" y="2746"/>
                    <a:pt x="23030" y="2787"/>
                  </a:cubicBezTo>
                  <a:cubicBezTo>
                    <a:pt x="23044" y="2800"/>
                    <a:pt x="23071" y="2827"/>
                    <a:pt x="23098" y="2827"/>
                  </a:cubicBezTo>
                  <a:lnTo>
                    <a:pt x="23112" y="2827"/>
                  </a:lnTo>
                  <a:lnTo>
                    <a:pt x="23112" y="2854"/>
                  </a:lnTo>
                  <a:lnTo>
                    <a:pt x="23120" y="2870"/>
                  </a:lnTo>
                  <a:lnTo>
                    <a:pt x="23120" y="2870"/>
                  </a:lnTo>
                  <a:cubicBezTo>
                    <a:pt x="23116" y="2868"/>
                    <a:pt x="23112" y="2868"/>
                    <a:pt x="23112" y="2868"/>
                  </a:cubicBezTo>
                  <a:cubicBezTo>
                    <a:pt x="23098" y="2854"/>
                    <a:pt x="23071" y="2854"/>
                    <a:pt x="23071" y="2854"/>
                  </a:cubicBezTo>
                  <a:lnTo>
                    <a:pt x="23058" y="2854"/>
                  </a:lnTo>
                  <a:cubicBezTo>
                    <a:pt x="23044" y="2827"/>
                    <a:pt x="23044" y="2827"/>
                    <a:pt x="23030" y="2827"/>
                  </a:cubicBezTo>
                  <a:lnTo>
                    <a:pt x="23003" y="2827"/>
                  </a:lnTo>
                  <a:cubicBezTo>
                    <a:pt x="23003" y="2827"/>
                    <a:pt x="23003" y="2854"/>
                    <a:pt x="23030" y="2868"/>
                  </a:cubicBezTo>
                  <a:cubicBezTo>
                    <a:pt x="23058" y="2895"/>
                    <a:pt x="23058" y="2935"/>
                    <a:pt x="23058" y="2949"/>
                  </a:cubicBezTo>
                  <a:lnTo>
                    <a:pt x="23058" y="2990"/>
                  </a:lnTo>
                  <a:lnTo>
                    <a:pt x="23044" y="2990"/>
                  </a:lnTo>
                  <a:cubicBezTo>
                    <a:pt x="23003" y="2963"/>
                    <a:pt x="22990" y="2949"/>
                    <a:pt x="22976" y="2949"/>
                  </a:cubicBezTo>
                  <a:cubicBezTo>
                    <a:pt x="22963" y="2949"/>
                    <a:pt x="22963" y="2949"/>
                    <a:pt x="22936" y="2963"/>
                  </a:cubicBezTo>
                  <a:lnTo>
                    <a:pt x="22922" y="2990"/>
                  </a:lnTo>
                  <a:cubicBezTo>
                    <a:pt x="22909" y="2949"/>
                    <a:pt x="22922" y="2935"/>
                    <a:pt x="22963" y="2935"/>
                  </a:cubicBezTo>
                  <a:cubicBezTo>
                    <a:pt x="22963" y="2935"/>
                    <a:pt x="22976" y="2949"/>
                    <a:pt x="22990" y="2949"/>
                  </a:cubicBezTo>
                  <a:lnTo>
                    <a:pt x="23003" y="2949"/>
                  </a:lnTo>
                  <a:cubicBezTo>
                    <a:pt x="23030" y="2935"/>
                    <a:pt x="22990" y="2895"/>
                    <a:pt x="22963" y="2868"/>
                  </a:cubicBezTo>
                  <a:cubicBezTo>
                    <a:pt x="22963" y="2868"/>
                    <a:pt x="22936" y="2868"/>
                    <a:pt x="22922" y="2854"/>
                  </a:cubicBezTo>
                  <a:lnTo>
                    <a:pt x="22922" y="2868"/>
                  </a:lnTo>
                  <a:cubicBezTo>
                    <a:pt x="22922" y="2881"/>
                    <a:pt x="22922" y="2895"/>
                    <a:pt x="22936" y="2935"/>
                  </a:cubicBezTo>
                  <a:cubicBezTo>
                    <a:pt x="22895" y="2895"/>
                    <a:pt x="22855" y="2868"/>
                    <a:pt x="22800" y="2854"/>
                  </a:cubicBezTo>
                  <a:lnTo>
                    <a:pt x="22800" y="2854"/>
                  </a:lnTo>
                  <a:cubicBezTo>
                    <a:pt x="22827" y="2881"/>
                    <a:pt x="22841" y="2895"/>
                    <a:pt x="22841" y="2895"/>
                  </a:cubicBezTo>
                  <a:lnTo>
                    <a:pt x="22773" y="2895"/>
                  </a:lnTo>
                  <a:cubicBezTo>
                    <a:pt x="22787" y="2922"/>
                    <a:pt x="22800" y="2949"/>
                    <a:pt x="22827" y="2963"/>
                  </a:cubicBezTo>
                  <a:lnTo>
                    <a:pt x="22841" y="2990"/>
                  </a:lnTo>
                  <a:cubicBezTo>
                    <a:pt x="22831" y="2983"/>
                    <a:pt x="22823" y="2980"/>
                    <a:pt x="22816" y="2980"/>
                  </a:cubicBezTo>
                  <a:cubicBezTo>
                    <a:pt x="22795" y="2980"/>
                    <a:pt x="22787" y="3006"/>
                    <a:pt x="22787" y="3017"/>
                  </a:cubicBezTo>
                  <a:cubicBezTo>
                    <a:pt x="22787" y="3030"/>
                    <a:pt x="22773" y="3057"/>
                    <a:pt x="22760" y="3057"/>
                  </a:cubicBezTo>
                  <a:lnTo>
                    <a:pt x="22719" y="3057"/>
                  </a:lnTo>
                  <a:cubicBezTo>
                    <a:pt x="22719" y="3057"/>
                    <a:pt x="22706" y="3057"/>
                    <a:pt x="22719" y="3084"/>
                  </a:cubicBezTo>
                  <a:cubicBezTo>
                    <a:pt x="22706" y="3084"/>
                    <a:pt x="22706" y="3084"/>
                    <a:pt x="22706" y="3098"/>
                  </a:cubicBezTo>
                  <a:cubicBezTo>
                    <a:pt x="22733" y="3193"/>
                    <a:pt x="22733" y="3206"/>
                    <a:pt x="22841" y="3260"/>
                  </a:cubicBezTo>
                  <a:cubicBezTo>
                    <a:pt x="22855" y="3274"/>
                    <a:pt x="22855" y="3287"/>
                    <a:pt x="22868" y="3301"/>
                  </a:cubicBezTo>
                  <a:cubicBezTo>
                    <a:pt x="22895" y="3328"/>
                    <a:pt x="22868" y="3328"/>
                    <a:pt x="22855" y="3341"/>
                  </a:cubicBezTo>
                  <a:lnTo>
                    <a:pt x="22841" y="3341"/>
                  </a:lnTo>
                  <a:lnTo>
                    <a:pt x="22827" y="3328"/>
                  </a:lnTo>
                  <a:cubicBezTo>
                    <a:pt x="22800" y="3287"/>
                    <a:pt x="22773" y="3260"/>
                    <a:pt x="22733" y="3260"/>
                  </a:cubicBezTo>
                  <a:lnTo>
                    <a:pt x="22706" y="3260"/>
                  </a:lnTo>
                  <a:lnTo>
                    <a:pt x="22706" y="3233"/>
                  </a:lnTo>
                  <a:lnTo>
                    <a:pt x="22706" y="3220"/>
                  </a:lnTo>
                  <a:lnTo>
                    <a:pt x="22706" y="3206"/>
                  </a:lnTo>
                  <a:cubicBezTo>
                    <a:pt x="22706" y="3193"/>
                    <a:pt x="22706" y="3152"/>
                    <a:pt x="22665" y="3125"/>
                  </a:cubicBezTo>
                  <a:lnTo>
                    <a:pt x="22652" y="3125"/>
                  </a:lnTo>
                  <a:cubicBezTo>
                    <a:pt x="22570" y="3125"/>
                    <a:pt x="22597" y="3193"/>
                    <a:pt x="22625" y="3233"/>
                  </a:cubicBezTo>
                  <a:cubicBezTo>
                    <a:pt x="22625" y="3233"/>
                    <a:pt x="22638" y="3260"/>
                    <a:pt x="22638" y="3274"/>
                  </a:cubicBezTo>
                  <a:lnTo>
                    <a:pt x="22625" y="3260"/>
                  </a:lnTo>
                  <a:cubicBezTo>
                    <a:pt x="22597" y="3233"/>
                    <a:pt x="22584" y="3206"/>
                    <a:pt x="22530" y="3206"/>
                  </a:cubicBezTo>
                  <a:cubicBezTo>
                    <a:pt x="22557" y="3233"/>
                    <a:pt x="22530" y="3260"/>
                    <a:pt x="22530" y="3274"/>
                  </a:cubicBezTo>
                  <a:lnTo>
                    <a:pt x="22530" y="3328"/>
                  </a:lnTo>
                  <a:cubicBezTo>
                    <a:pt x="22530" y="3341"/>
                    <a:pt x="22530" y="3341"/>
                    <a:pt x="22557" y="3355"/>
                  </a:cubicBezTo>
                  <a:cubicBezTo>
                    <a:pt x="22570" y="3368"/>
                    <a:pt x="22584" y="3368"/>
                    <a:pt x="22597" y="3368"/>
                  </a:cubicBezTo>
                  <a:lnTo>
                    <a:pt x="22625" y="3368"/>
                  </a:lnTo>
                  <a:cubicBezTo>
                    <a:pt x="22638" y="3368"/>
                    <a:pt x="22652" y="3396"/>
                    <a:pt x="22652" y="3396"/>
                  </a:cubicBezTo>
                  <a:cubicBezTo>
                    <a:pt x="22652" y="3409"/>
                    <a:pt x="22652" y="3423"/>
                    <a:pt x="22638" y="3436"/>
                  </a:cubicBezTo>
                  <a:cubicBezTo>
                    <a:pt x="22625" y="3463"/>
                    <a:pt x="22625" y="3477"/>
                    <a:pt x="22625" y="3504"/>
                  </a:cubicBezTo>
                  <a:cubicBezTo>
                    <a:pt x="22625" y="3531"/>
                    <a:pt x="22638" y="3531"/>
                    <a:pt x="22638" y="3531"/>
                  </a:cubicBezTo>
                  <a:cubicBezTo>
                    <a:pt x="22652" y="3544"/>
                    <a:pt x="22652" y="3544"/>
                    <a:pt x="22665" y="3544"/>
                  </a:cubicBezTo>
                  <a:cubicBezTo>
                    <a:pt x="22692" y="3544"/>
                    <a:pt x="22692" y="3531"/>
                    <a:pt x="22706" y="3504"/>
                  </a:cubicBezTo>
                  <a:cubicBezTo>
                    <a:pt x="22719" y="3490"/>
                    <a:pt x="22719" y="3490"/>
                    <a:pt x="22733" y="3490"/>
                  </a:cubicBezTo>
                  <a:cubicBezTo>
                    <a:pt x="22760" y="3490"/>
                    <a:pt x="22773" y="3504"/>
                    <a:pt x="22787" y="3531"/>
                  </a:cubicBezTo>
                  <a:lnTo>
                    <a:pt x="22787" y="3558"/>
                  </a:lnTo>
                  <a:cubicBezTo>
                    <a:pt x="22800" y="3626"/>
                    <a:pt x="22800" y="3639"/>
                    <a:pt x="22787" y="3747"/>
                  </a:cubicBezTo>
                  <a:cubicBezTo>
                    <a:pt x="22773" y="3815"/>
                    <a:pt x="22760" y="3869"/>
                    <a:pt x="22773" y="3950"/>
                  </a:cubicBezTo>
                  <a:cubicBezTo>
                    <a:pt x="22733" y="3950"/>
                    <a:pt x="22733" y="3964"/>
                    <a:pt x="22733" y="3977"/>
                  </a:cubicBezTo>
                  <a:cubicBezTo>
                    <a:pt x="22719" y="3977"/>
                    <a:pt x="22719" y="4004"/>
                    <a:pt x="22719" y="4018"/>
                  </a:cubicBezTo>
                  <a:cubicBezTo>
                    <a:pt x="22719" y="4031"/>
                    <a:pt x="22719" y="4045"/>
                    <a:pt x="22733" y="4072"/>
                  </a:cubicBezTo>
                  <a:cubicBezTo>
                    <a:pt x="22773" y="4113"/>
                    <a:pt x="22773" y="4153"/>
                    <a:pt x="22760" y="4180"/>
                  </a:cubicBezTo>
                  <a:cubicBezTo>
                    <a:pt x="22733" y="4221"/>
                    <a:pt x="22733" y="4248"/>
                    <a:pt x="22773" y="4316"/>
                  </a:cubicBezTo>
                  <a:lnTo>
                    <a:pt x="22773" y="4437"/>
                  </a:lnTo>
                  <a:lnTo>
                    <a:pt x="22773" y="4492"/>
                  </a:lnTo>
                  <a:cubicBezTo>
                    <a:pt x="22773" y="4519"/>
                    <a:pt x="22773" y="4573"/>
                    <a:pt x="22760" y="4613"/>
                  </a:cubicBezTo>
                  <a:cubicBezTo>
                    <a:pt x="22760" y="4627"/>
                    <a:pt x="22733" y="4640"/>
                    <a:pt x="22733" y="4654"/>
                  </a:cubicBezTo>
                  <a:cubicBezTo>
                    <a:pt x="22733" y="4695"/>
                    <a:pt x="22719" y="4708"/>
                    <a:pt x="22706" y="4749"/>
                  </a:cubicBezTo>
                  <a:cubicBezTo>
                    <a:pt x="22692" y="4762"/>
                    <a:pt x="22692" y="4789"/>
                    <a:pt x="22665" y="4816"/>
                  </a:cubicBezTo>
                  <a:cubicBezTo>
                    <a:pt x="22638" y="4830"/>
                    <a:pt x="22652" y="4857"/>
                    <a:pt x="22652" y="4897"/>
                  </a:cubicBezTo>
                  <a:cubicBezTo>
                    <a:pt x="22652" y="4952"/>
                    <a:pt x="22652" y="4979"/>
                    <a:pt x="22625" y="4979"/>
                  </a:cubicBezTo>
                  <a:cubicBezTo>
                    <a:pt x="22597" y="4979"/>
                    <a:pt x="22584" y="4979"/>
                    <a:pt x="22557" y="4965"/>
                  </a:cubicBezTo>
                  <a:cubicBezTo>
                    <a:pt x="22530" y="4965"/>
                    <a:pt x="22516" y="4979"/>
                    <a:pt x="22516" y="4992"/>
                  </a:cubicBezTo>
                  <a:cubicBezTo>
                    <a:pt x="22516" y="5046"/>
                    <a:pt x="22503" y="5060"/>
                    <a:pt x="22489" y="5100"/>
                  </a:cubicBezTo>
                  <a:cubicBezTo>
                    <a:pt x="22462" y="5114"/>
                    <a:pt x="22449" y="5155"/>
                    <a:pt x="22449" y="5182"/>
                  </a:cubicBezTo>
                  <a:cubicBezTo>
                    <a:pt x="22422" y="5182"/>
                    <a:pt x="22394" y="5222"/>
                    <a:pt x="22381" y="5236"/>
                  </a:cubicBezTo>
                  <a:cubicBezTo>
                    <a:pt x="22367" y="5236"/>
                    <a:pt x="22367" y="5249"/>
                    <a:pt x="22367" y="5263"/>
                  </a:cubicBezTo>
                  <a:cubicBezTo>
                    <a:pt x="22381" y="5290"/>
                    <a:pt x="22394" y="5303"/>
                    <a:pt x="22422" y="5303"/>
                  </a:cubicBezTo>
                  <a:lnTo>
                    <a:pt x="22422" y="5317"/>
                  </a:lnTo>
                  <a:cubicBezTo>
                    <a:pt x="22422" y="5330"/>
                    <a:pt x="22394" y="5330"/>
                    <a:pt x="22381" y="5330"/>
                  </a:cubicBezTo>
                  <a:cubicBezTo>
                    <a:pt x="22367" y="5330"/>
                    <a:pt x="22286" y="5439"/>
                    <a:pt x="22286" y="5466"/>
                  </a:cubicBezTo>
                  <a:lnTo>
                    <a:pt x="22286" y="5493"/>
                  </a:lnTo>
                  <a:lnTo>
                    <a:pt x="22232" y="5493"/>
                  </a:lnTo>
                  <a:cubicBezTo>
                    <a:pt x="22219" y="5493"/>
                    <a:pt x="22192" y="5493"/>
                    <a:pt x="22192" y="5506"/>
                  </a:cubicBezTo>
                  <a:lnTo>
                    <a:pt x="22192" y="5533"/>
                  </a:lnTo>
                  <a:cubicBezTo>
                    <a:pt x="22219" y="5561"/>
                    <a:pt x="22219" y="5588"/>
                    <a:pt x="22219" y="5601"/>
                  </a:cubicBezTo>
                  <a:cubicBezTo>
                    <a:pt x="22219" y="5642"/>
                    <a:pt x="22219" y="5696"/>
                    <a:pt x="22246" y="5723"/>
                  </a:cubicBezTo>
                  <a:cubicBezTo>
                    <a:pt x="22246" y="5845"/>
                    <a:pt x="22286" y="5966"/>
                    <a:pt x="22367" y="6075"/>
                  </a:cubicBezTo>
                  <a:cubicBezTo>
                    <a:pt x="22354" y="6102"/>
                    <a:pt x="22367" y="6129"/>
                    <a:pt x="22381" y="6142"/>
                  </a:cubicBezTo>
                  <a:cubicBezTo>
                    <a:pt x="22394" y="6142"/>
                    <a:pt x="22394" y="6169"/>
                    <a:pt x="22394" y="6169"/>
                  </a:cubicBezTo>
                  <a:cubicBezTo>
                    <a:pt x="22394" y="6196"/>
                    <a:pt x="22435" y="6210"/>
                    <a:pt x="22449" y="6237"/>
                  </a:cubicBezTo>
                  <a:cubicBezTo>
                    <a:pt x="22462" y="6251"/>
                    <a:pt x="22503" y="6264"/>
                    <a:pt x="22503" y="6305"/>
                  </a:cubicBezTo>
                  <a:cubicBezTo>
                    <a:pt x="22489" y="6305"/>
                    <a:pt x="22449" y="6318"/>
                    <a:pt x="22449" y="6332"/>
                  </a:cubicBezTo>
                  <a:cubicBezTo>
                    <a:pt x="22435" y="6345"/>
                    <a:pt x="22435" y="6372"/>
                    <a:pt x="22449" y="6386"/>
                  </a:cubicBezTo>
                  <a:cubicBezTo>
                    <a:pt x="22462" y="6413"/>
                    <a:pt x="22489" y="6440"/>
                    <a:pt x="22503" y="6440"/>
                  </a:cubicBezTo>
                  <a:cubicBezTo>
                    <a:pt x="22516" y="6440"/>
                    <a:pt x="22516" y="6413"/>
                    <a:pt x="22530" y="6413"/>
                  </a:cubicBezTo>
                  <a:cubicBezTo>
                    <a:pt x="22530" y="6399"/>
                    <a:pt x="22557" y="6399"/>
                    <a:pt x="22570" y="6399"/>
                  </a:cubicBezTo>
                  <a:lnTo>
                    <a:pt x="22570" y="6413"/>
                  </a:lnTo>
                  <a:cubicBezTo>
                    <a:pt x="22570" y="6440"/>
                    <a:pt x="22570" y="6454"/>
                    <a:pt x="22557" y="6467"/>
                  </a:cubicBezTo>
                  <a:cubicBezTo>
                    <a:pt x="22516" y="6481"/>
                    <a:pt x="22516" y="6521"/>
                    <a:pt x="22516" y="6548"/>
                  </a:cubicBezTo>
                  <a:cubicBezTo>
                    <a:pt x="22530" y="6589"/>
                    <a:pt x="22557" y="6602"/>
                    <a:pt x="22625" y="6657"/>
                  </a:cubicBezTo>
                  <a:cubicBezTo>
                    <a:pt x="22638" y="6670"/>
                    <a:pt x="22665" y="6684"/>
                    <a:pt x="22692" y="6711"/>
                  </a:cubicBezTo>
                  <a:cubicBezTo>
                    <a:pt x="22706" y="6724"/>
                    <a:pt x="22719" y="6738"/>
                    <a:pt x="22733" y="6738"/>
                  </a:cubicBezTo>
                  <a:cubicBezTo>
                    <a:pt x="22760" y="6738"/>
                    <a:pt x="22760" y="6738"/>
                    <a:pt x="22773" y="6751"/>
                  </a:cubicBezTo>
                  <a:cubicBezTo>
                    <a:pt x="22787" y="6792"/>
                    <a:pt x="22841" y="6805"/>
                    <a:pt x="22895" y="6805"/>
                  </a:cubicBezTo>
                  <a:cubicBezTo>
                    <a:pt x="22936" y="6805"/>
                    <a:pt x="22990" y="6778"/>
                    <a:pt x="23003" y="6724"/>
                  </a:cubicBezTo>
                  <a:cubicBezTo>
                    <a:pt x="23058" y="6724"/>
                    <a:pt x="23071" y="6711"/>
                    <a:pt x="23071" y="6657"/>
                  </a:cubicBezTo>
                  <a:cubicBezTo>
                    <a:pt x="23166" y="6643"/>
                    <a:pt x="23139" y="6548"/>
                    <a:pt x="23139" y="6521"/>
                  </a:cubicBezTo>
                  <a:cubicBezTo>
                    <a:pt x="23166" y="6508"/>
                    <a:pt x="23166" y="6508"/>
                    <a:pt x="23166" y="6481"/>
                  </a:cubicBezTo>
                  <a:lnTo>
                    <a:pt x="23233" y="6481"/>
                  </a:lnTo>
                  <a:cubicBezTo>
                    <a:pt x="23260" y="6481"/>
                    <a:pt x="23247" y="6454"/>
                    <a:pt x="23247" y="6440"/>
                  </a:cubicBezTo>
                  <a:lnTo>
                    <a:pt x="23260" y="6440"/>
                  </a:lnTo>
                  <a:cubicBezTo>
                    <a:pt x="23274" y="6440"/>
                    <a:pt x="23274" y="6454"/>
                    <a:pt x="23301" y="6454"/>
                  </a:cubicBezTo>
                  <a:cubicBezTo>
                    <a:pt x="23315" y="6467"/>
                    <a:pt x="23315" y="6481"/>
                    <a:pt x="23328" y="6521"/>
                  </a:cubicBezTo>
                  <a:cubicBezTo>
                    <a:pt x="23369" y="6616"/>
                    <a:pt x="23409" y="6724"/>
                    <a:pt x="23477" y="6805"/>
                  </a:cubicBezTo>
                  <a:cubicBezTo>
                    <a:pt x="23545" y="6927"/>
                    <a:pt x="23572" y="6954"/>
                    <a:pt x="23585" y="6981"/>
                  </a:cubicBezTo>
                  <a:cubicBezTo>
                    <a:pt x="23585" y="6995"/>
                    <a:pt x="23599" y="6995"/>
                    <a:pt x="23599" y="7008"/>
                  </a:cubicBezTo>
                  <a:cubicBezTo>
                    <a:pt x="23612" y="7022"/>
                    <a:pt x="23639" y="7062"/>
                    <a:pt x="23653" y="7062"/>
                  </a:cubicBezTo>
                  <a:cubicBezTo>
                    <a:pt x="23653" y="7076"/>
                    <a:pt x="23680" y="7117"/>
                    <a:pt x="23707" y="7130"/>
                  </a:cubicBezTo>
                  <a:cubicBezTo>
                    <a:pt x="23721" y="7157"/>
                    <a:pt x="23748" y="7184"/>
                    <a:pt x="23748" y="7211"/>
                  </a:cubicBezTo>
                  <a:cubicBezTo>
                    <a:pt x="23734" y="7211"/>
                    <a:pt x="23734" y="7225"/>
                    <a:pt x="23734" y="7252"/>
                  </a:cubicBezTo>
                  <a:cubicBezTo>
                    <a:pt x="23721" y="7279"/>
                    <a:pt x="23721" y="7320"/>
                    <a:pt x="23680" y="7320"/>
                  </a:cubicBezTo>
                  <a:cubicBezTo>
                    <a:pt x="23653" y="7320"/>
                    <a:pt x="23639" y="7320"/>
                    <a:pt x="23612" y="7360"/>
                  </a:cubicBezTo>
                  <a:lnTo>
                    <a:pt x="23599" y="7387"/>
                  </a:lnTo>
                  <a:cubicBezTo>
                    <a:pt x="23599" y="7401"/>
                    <a:pt x="23585" y="7401"/>
                    <a:pt x="23585" y="7401"/>
                  </a:cubicBezTo>
                  <a:cubicBezTo>
                    <a:pt x="23572" y="7428"/>
                    <a:pt x="23531" y="7455"/>
                    <a:pt x="23518" y="7455"/>
                  </a:cubicBezTo>
                  <a:cubicBezTo>
                    <a:pt x="23513" y="7459"/>
                    <a:pt x="23507" y="7461"/>
                    <a:pt x="23501" y="7461"/>
                  </a:cubicBezTo>
                  <a:cubicBezTo>
                    <a:pt x="23489" y="7461"/>
                    <a:pt x="23477" y="7455"/>
                    <a:pt x="23477" y="7455"/>
                  </a:cubicBezTo>
                  <a:lnTo>
                    <a:pt x="23463" y="7428"/>
                  </a:lnTo>
                  <a:lnTo>
                    <a:pt x="23477" y="7414"/>
                  </a:lnTo>
                  <a:cubicBezTo>
                    <a:pt x="23518" y="7387"/>
                    <a:pt x="23518" y="7387"/>
                    <a:pt x="23518" y="7360"/>
                  </a:cubicBezTo>
                  <a:cubicBezTo>
                    <a:pt x="23518" y="7360"/>
                    <a:pt x="23518" y="7347"/>
                    <a:pt x="23531" y="7333"/>
                  </a:cubicBezTo>
                  <a:cubicBezTo>
                    <a:pt x="23531" y="7320"/>
                    <a:pt x="23545" y="7320"/>
                    <a:pt x="23545" y="7292"/>
                  </a:cubicBezTo>
                  <a:cubicBezTo>
                    <a:pt x="23572" y="7279"/>
                    <a:pt x="23572" y="7252"/>
                    <a:pt x="23545" y="7225"/>
                  </a:cubicBezTo>
                  <a:cubicBezTo>
                    <a:pt x="23531" y="7198"/>
                    <a:pt x="23518" y="7198"/>
                    <a:pt x="23504" y="7198"/>
                  </a:cubicBezTo>
                  <a:cubicBezTo>
                    <a:pt x="23477" y="7198"/>
                    <a:pt x="23463" y="7198"/>
                    <a:pt x="23450" y="7184"/>
                  </a:cubicBezTo>
                  <a:cubicBezTo>
                    <a:pt x="23436" y="7157"/>
                    <a:pt x="23436" y="7130"/>
                    <a:pt x="23436" y="7090"/>
                  </a:cubicBezTo>
                  <a:lnTo>
                    <a:pt x="23436" y="7076"/>
                  </a:lnTo>
                  <a:cubicBezTo>
                    <a:pt x="23436" y="7008"/>
                    <a:pt x="23436" y="6995"/>
                    <a:pt x="23409" y="6954"/>
                  </a:cubicBezTo>
                  <a:cubicBezTo>
                    <a:pt x="23396" y="6941"/>
                    <a:pt x="23396" y="6941"/>
                    <a:pt x="23396" y="6927"/>
                  </a:cubicBezTo>
                  <a:cubicBezTo>
                    <a:pt x="23396" y="6887"/>
                    <a:pt x="23382" y="6859"/>
                    <a:pt x="23342" y="6846"/>
                  </a:cubicBezTo>
                  <a:lnTo>
                    <a:pt x="23315" y="6846"/>
                  </a:lnTo>
                  <a:cubicBezTo>
                    <a:pt x="23274" y="6846"/>
                    <a:pt x="23274" y="6859"/>
                    <a:pt x="23260" y="6873"/>
                  </a:cubicBezTo>
                  <a:lnTo>
                    <a:pt x="23247" y="6887"/>
                  </a:lnTo>
                  <a:lnTo>
                    <a:pt x="23233" y="6914"/>
                  </a:lnTo>
                  <a:cubicBezTo>
                    <a:pt x="23193" y="6941"/>
                    <a:pt x="23166" y="6995"/>
                    <a:pt x="23112" y="7049"/>
                  </a:cubicBezTo>
                  <a:cubicBezTo>
                    <a:pt x="23098" y="7062"/>
                    <a:pt x="23071" y="7076"/>
                    <a:pt x="23071" y="7090"/>
                  </a:cubicBezTo>
                  <a:cubicBezTo>
                    <a:pt x="23058" y="7198"/>
                    <a:pt x="23058" y="7360"/>
                    <a:pt x="23179" y="7536"/>
                  </a:cubicBezTo>
                  <a:lnTo>
                    <a:pt x="23179" y="7550"/>
                  </a:lnTo>
                  <a:cubicBezTo>
                    <a:pt x="23247" y="7604"/>
                    <a:pt x="23260" y="7617"/>
                    <a:pt x="23301" y="7739"/>
                  </a:cubicBezTo>
                  <a:cubicBezTo>
                    <a:pt x="23301" y="7753"/>
                    <a:pt x="23315" y="7766"/>
                    <a:pt x="23315" y="7793"/>
                  </a:cubicBezTo>
                  <a:cubicBezTo>
                    <a:pt x="23315" y="7807"/>
                    <a:pt x="23328" y="7820"/>
                    <a:pt x="23328" y="7834"/>
                  </a:cubicBezTo>
                  <a:cubicBezTo>
                    <a:pt x="23369" y="7928"/>
                    <a:pt x="23382" y="7969"/>
                    <a:pt x="23369" y="7996"/>
                  </a:cubicBezTo>
                  <a:cubicBezTo>
                    <a:pt x="23369" y="8010"/>
                    <a:pt x="23342" y="8010"/>
                    <a:pt x="23328" y="8010"/>
                  </a:cubicBezTo>
                  <a:lnTo>
                    <a:pt x="23233" y="8010"/>
                  </a:lnTo>
                  <a:cubicBezTo>
                    <a:pt x="23206" y="8010"/>
                    <a:pt x="23193" y="8010"/>
                    <a:pt x="23179" y="8023"/>
                  </a:cubicBezTo>
                  <a:cubicBezTo>
                    <a:pt x="23125" y="8091"/>
                    <a:pt x="23044" y="8131"/>
                    <a:pt x="22976" y="8145"/>
                  </a:cubicBezTo>
                  <a:cubicBezTo>
                    <a:pt x="22895" y="8172"/>
                    <a:pt x="22800" y="8199"/>
                    <a:pt x="22841" y="8307"/>
                  </a:cubicBezTo>
                  <a:lnTo>
                    <a:pt x="22841" y="8402"/>
                  </a:lnTo>
                  <a:cubicBezTo>
                    <a:pt x="22827" y="8443"/>
                    <a:pt x="22827" y="8483"/>
                    <a:pt x="22827" y="8537"/>
                  </a:cubicBezTo>
                  <a:cubicBezTo>
                    <a:pt x="22800" y="8646"/>
                    <a:pt x="22800" y="8754"/>
                    <a:pt x="22692" y="8808"/>
                  </a:cubicBezTo>
                  <a:lnTo>
                    <a:pt x="22692" y="8822"/>
                  </a:lnTo>
                  <a:cubicBezTo>
                    <a:pt x="22664" y="8829"/>
                    <a:pt x="22634" y="8837"/>
                    <a:pt x="22607" y="8848"/>
                  </a:cubicBezTo>
                  <a:lnTo>
                    <a:pt x="22607" y="8848"/>
                  </a:lnTo>
                  <a:cubicBezTo>
                    <a:pt x="22602" y="8856"/>
                    <a:pt x="22594" y="8866"/>
                    <a:pt x="22584" y="8876"/>
                  </a:cubicBezTo>
                  <a:cubicBezTo>
                    <a:pt x="22567" y="8915"/>
                    <a:pt x="22539" y="8940"/>
                    <a:pt x="22504" y="8958"/>
                  </a:cubicBezTo>
                  <a:lnTo>
                    <a:pt x="22504" y="8958"/>
                  </a:lnTo>
                  <a:cubicBezTo>
                    <a:pt x="22513" y="8901"/>
                    <a:pt x="22555" y="8869"/>
                    <a:pt x="22607" y="8848"/>
                  </a:cubicBezTo>
                  <a:lnTo>
                    <a:pt x="22607" y="8848"/>
                  </a:lnTo>
                  <a:cubicBezTo>
                    <a:pt x="22625" y="8822"/>
                    <a:pt x="22625" y="8801"/>
                    <a:pt x="22625" y="8781"/>
                  </a:cubicBezTo>
                  <a:cubicBezTo>
                    <a:pt x="22611" y="8767"/>
                    <a:pt x="22584" y="8754"/>
                    <a:pt x="22557" y="8754"/>
                  </a:cubicBezTo>
                  <a:cubicBezTo>
                    <a:pt x="22543" y="8754"/>
                    <a:pt x="22516" y="8740"/>
                    <a:pt x="22503" y="8713"/>
                  </a:cubicBezTo>
                  <a:cubicBezTo>
                    <a:pt x="22625" y="8632"/>
                    <a:pt x="22638" y="8510"/>
                    <a:pt x="22557" y="8361"/>
                  </a:cubicBezTo>
                  <a:lnTo>
                    <a:pt x="22557" y="8348"/>
                  </a:lnTo>
                  <a:cubicBezTo>
                    <a:pt x="22543" y="8334"/>
                    <a:pt x="22543" y="8334"/>
                    <a:pt x="22516" y="8334"/>
                  </a:cubicBezTo>
                  <a:cubicBezTo>
                    <a:pt x="22516" y="8307"/>
                    <a:pt x="22503" y="8307"/>
                    <a:pt x="22489" y="8307"/>
                  </a:cubicBezTo>
                  <a:lnTo>
                    <a:pt x="22449" y="8307"/>
                  </a:lnTo>
                  <a:cubicBezTo>
                    <a:pt x="22381" y="8307"/>
                    <a:pt x="22313" y="8307"/>
                    <a:pt x="22300" y="8213"/>
                  </a:cubicBezTo>
                  <a:cubicBezTo>
                    <a:pt x="22300" y="8199"/>
                    <a:pt x="22286" y="8199"/>
                    <a:pt x="22273" y="8199"/>
                  </a:cubicBezTo>
                  <a:lnTo>
                    <a:pt x="22273" y="8172"/>
                  </a:lnTo>
                  <a:cubicBezTo>
                    <a:pt x="22273" y="8158"/>
                    <a:pt x="22286" y="8131"/>
                    <a:pt x="22246" y="8091"/>
                  </a:cubicBezTo>
                  <a:cubicBezTo>
                    <a:pt x="22246" y="8077"/>
                    <a:pt x="22232" y="8037"/>
                    <a:pt x="22205" y="8023"/>
                  </a:cubicBezTo>
                  <a:cubicBezTo>
                    <a:pt x="22205" y="8010"/>
                    <a:pt x="22178" y="8010"/>
                    <a:pt x="22164" y="7996"/>
                  </a:cubicBezTo>
                  <a:cubicBezTo>
                    <a:pt x="22151" y="7956"/>
                    <a:pt x="22124" y="7928"/>
                    <a:pt x="22097" y="7901"/>
                  </a:cubicBezTo>
                  <a:cubicBezTo>
                    <a:pt x="22083" y="7874"/>
                    <a:pt x="22043" y="7861"/>
                    <a:pt x="21989" y="7861"/>
                  </a:cubicBezTo>
                  <a:lnTo>
                    <a:pt x="21975" y="7861"/>
                  </a:lnTo>
                  <a:lnTo>
                    <a:pt x="21975" y="7834"/>
                  </a:lnTo>
                  <a:cubicBezTo>
                    <a:pt x="21948" y="7753"/>
                    <a:pt x="21880" y="7563"/>
                    <a:pt x="21704" y="7523"/>
                  </a:cubicBezTo>
                  <a:cubicBezTo>
                    <a:pt x="21691" y="7482"/>
                    <a:pt x="21677" y="7482"/>
                    <a:pt x="21650" y="7482"/>
                  </a:cubicBezTo>
                  <a:cubicBezTo>
                    <a:pt x="21623" y="7414"/>
                    <a:pt x="21623" y="7360"/>
                    <a:pt x="21637" y="7320"/>
                  </a:cubicBezTo>
                  <a:lnTo>
                    <a:pt x="21637" y="7279"/>
                  </a:lnTo>
                  <a:cubicBezTo>
                    <a:pt x="21650" y="7265"/>
                    <a:pt x="21650" y="7252"/>
                    <a:pt x="21650" y="7225"/>
                  </a:cubicBezTo>
                  <a:lnTo>
                    <a:pt x="21650" y="7211"/>
                  </a:lnTo>
                  <a:cubicBezTo>
                    <a:pt x="21677" y="7144"/>
                    <a:pt x="21704" y="7076"/>
                    <a:pt x="21637" y="7008"/>
                  </a:cubicBezTo>
                  <a:cubicBezTo>
                    <a:pt x="21623" y="6981"/>
                    <a:pt x="21596" y="6981"/>
                    <a:pt x="21556" y="6981"/>
                  </a:cubicBezTo>
                  <a:cubicBezTo>
                    <a:pt x="21542" y="6981"/>
                    <a:pt x="21515" y="6981"/>
                    <a:pt x="21501" y="6995"/>
                  </a:cubicBezTo>
                  <a:cubicBezTo>
                    <a:pt x="21488" y="6995"/>
                    <a:pt x="21474" y="7008"/>
                    <a:pt x="21461" y="7008"/>
                  </a:cubicBezTo>
                  <a:lnTo>
                    <a:pt x="21420" y="7008"/>
                  </a:lnTo>
                  <a:cubicBezTo>
                    <a:pt x="21407" y="7008"/>
                    <a:pt x="21380" y="7022"/>
                    <a:pt x="21353" y="7022"/>
                  </a:cubicBezTo>
                  <a:lnTo>
                    <a:pt x="21339" y="7022"/>
                  </a:lnTo>
                  <a:cubicBezTo>
                    <a:pt x="21312" y="7008"/>
                    <a:pt x="21312" y="6981"/>
                    <a:pt x="21312" y="6927"/>
                  </a:cubicBezTo>
                  <a:cubicBezTo>
                    <a:pt x="21353" y="6927"/>
                    <a:pt x="21353" y="6914"/>
                    <a:pt x="21353" y="6887"/>
                  </a:cubicBezTo>
                  <a:cubicBezTo>
                    <a:pt x="21407" y="6873"/>
                    <a:pt x="21407" y="6819"/>
                    <a:pt x="21393" y="6751"/>
                  </a:cubicBezTo>
                  <a:cubicBezTo>
                    <a:pt x="21366" y="6711"/>
                    <a:pt x="21326" y="6684"/>
                    <a:pt x="21258" y="6684"/>
                  </a:cubicBezTo>
                  <a:cubicBezTo>
                    <a:pt x="21150" y="6684"/>
                    <a:pt x="21014" y="6778"/>
                    <a:pt x="20987" y="6873"/>
                  </a:cubicBezTo>
                  <a:lnTo>
                    <a:pt x="20987" y="6927"/>
                  </a:lnTo>
                  <a:lnTo>
                    <a:pt x="20987" y="6981"/>
                  </a:lnTo>
                  <a:cubicBezTo>
                    <a:pt x="20960" y="6981"/>
                    <a:pt x="20960" y="7008"/>
                    <a:pt x="20960" y="7022"/>
                  </a:cubicBezTo>
                  <a:lnTo>
                    <a:pt x="20960" y="7062"/>
                  </a:lnTo>
                  <a:cubicBezTo>
                    <a:pt x="20960" y="7062"/>
                    <a:pt x="20948" y="7062"/>
                    <a:pt x="20925" y="7029"/>
                  </a:cubicBezTo>
                  <a:lnTo>
                    <a:pt x="20925" y="7029"/>
                  </a:lnTo>
                  <a:cubicBezTo>
                    <a:pt x="20955" y="6989"/>
                    <a:pt x="20960" y="6943"/>
                    <a:pt x="20960" y="6927"/>
                  </a:cubicBezTo>
                  <a:cubicBezTo>
                    <a:pt x="20960" y="6873"/>
                    <a:pt x="20947" y="6846"/>
                    <a:pt x="20933" y="6819"/>
                  </a:cubicBezTo>
                  <a:cubicBezTo>
                    <a:pt x="20920" y="6819"/>
                    <a:pt x="20920" y="6805"/>
                    <a:pt x="20893" y="6805"/>
                  </a:cubicBezTo>
                  <a:cubicBezTo>
                    <a:pt x="20879" y="6805"/>
                    <a:pt x="20879" y="6805"/>
                    <a:pt x="20865" y="6819"/>
                  </a:cubicBezTo>
                  <a:lnTo>
                    <a:pt x="20838" y="6819"/>
                  </a:lnTo>
                  <a:cubicBezTo>
                    <a:pt x="20730" y="6887"/>
                    <a:pt x="20757" y="6995"/>
                    <a:pt x="20825" y="7090"/>
                  </a:cubicBezTo>
                  <a:cubicBezTo>
                    <a:pt x="20828" y="7089"/>
                    <a:pt x="20830" y="7088"/>
                    <a:pt x="20833" y="7088"/>
                  </a:cubicBezTo>
                  <a:lnTo>
                    <a:pt x="20833" y="7088"/>
                  </a:lnTo>
                  <a:cubicBezTo>
                    <a:pt x="20825" y="7107"/>
                    <a:pt x="20825" y="7128"/>
                    <a:pt x="20825" y="7144"/>
                  </a:cubicBezTo>
                  <a:cubicBezTo>
                    <a:pt x="20852" y="7184"/>
                    <a:pt x="20865" y="7198"/>
                    <a:pt x="20920" y="7211"/>
                  </a:cubicBezTo>
                  <a:cubicBezTo>
                    <a:pt x="20933" y="7211"/>
                    <a:pt x="20933" y="7211"/>
                    <a:pt x="20947" y="7225"/>
                  </a:cubicBezTo>
                  <a:cubicBezTo>
                    <a:pt x="20960" y="7225"/>
                    <a:pt x="21001" y="7252"/>
                    <a:pt x="21014" y="7265"/>
                  </a:cubicBezTo>
                  <a:cubicBezTo>
                    <a:pt x="21014" y="7279"/>
                    <a:pt x="21014" y="7320"/>
                    <a:pt x="21001" y="7333"/>
                  </a:cubicBezTo>
                  <a:cubicBezTo>
                    <a:pt x="20974" y="7360"/>
                    <a:pt x="20960" y="7414"/>
                    <a:pt x="20974" y="7455"/>
                  </a:cubicBezTo>
                  <a:cubicBezTo>
                    <a:pt x="21001" y="7482"/>
                    <a:pt x="21041" y="7482"/>
                    <a:pt x="21096" y="7495"/>
                  </a:cubicBezTo>
                  <a:cubicBezTo>
                    <a:pt x="21082" y="7523"/>
                    <a:pt x="21082" y="7536"/>
                    <a:pt x="21068" y="7550"/>
                  </a:cubicBezTo>
                  <a:cubicBezTo>
                    <a:pt x="21041" y="7563"/>
                    <a:pt x="21028" y="7604"/>
                    <a:pt x="21014" y="7604"/>
                  </a:cubicBezTo>
                  <a:cubicBezTo>
                    <a:pt x="21001" y="7617"/>
                    <a:pt x="20974" y="7658"/>
                    <a:pt x="21001" y="7685"/>
                  </a:cubicBezTo>
                  <a:cubicBezTo>
                    <a:pt x="21014" y="7725"/>
                    <a:pt x="21041" y="7725"/>
                    <a:pt x="21082" y="7725"/>
                  </a:cubicBezTo>
                  <a:lnTo>
                    <a:pt x="21136" y="7725"/>
                  </a:lnTo>
                  <a:lnTo>
                    <a:pt x="21136" y="7753"/>
                  </a:lnTo>
                  <a:lnTo>
                    <a:pt x="21136" y="7766"/>
                  </a:lnTo>
                  <a:cubicBezTo>
                    <a:pt x="21109" y="7766"/>
                    <a:pt x="21109" y="7766"/>
                    <a:pt x="21096" y="7793"/>
                  </a:cubicBezTo>
                  <a:cubicBezTo>
                    <a:pt x="21082" y="7793"/>
                    <a:pt x="21068" y="7807"/>
                    <a:pt x="21041" y="7807"/>
                  </a:cubicBezTo>
                  <a:lnTo>
                    <a:pt x="21028" y="7807"/>
                  </a:lnTo>
                  <a:cubicBezTo>
                    <a:pt x="20974" y="7766"/>
                    <a:pt x="20947" y="7766"/>
                    <a:pt x="20906" y="7766"/>
                  </a:cubicBezTo>
                  <a:cubicBezTo>
                    <a:pt x="20865" y="7766"/>
                    <a:pt x="20825" y="7807"/>
                    <a:pt x="20798" y="7834"/>
                  </a:cubicBezTo>
                  <a:lnTo>
                    <a:pt x="20757" y="7874"/>
                  </a:lnTo>
                  <a:cubicBezTo>
                    <a:pt x="20744" y="7888"/>
                    <a:pt x="20744" y="7901"/>
                    <a:pt x="20744" y="7928"/>
                  </a:cubicBezTo>
                  <a:cubicBezTo>
                    <a:pt x="20676" y="7956"/>
                    <a:pt x="20703" y="8023"/>
                    <a:pt x="20730" y="8077"/>
                  </a:cubicBezTo>
                  <a:cubicBezTo>
                    <a:pt x="20730" y="8091"/>
                    <a:pt x="20744" y="8104"/>
                    <a:pt x="20744" y="8104"/>
                  </a:cubicBezTo>
                  <a:lnTo>
                    <a:pt x="20622" y="8104"/>
                  </a:lnTo>
                  <a:cubicBezTo>
                    <a:pt x="20554" y="8104"/>
                    <a:pt x="20541" y="8172"/>
                    <a:pt x="20527" y="8226"/>
                  </a:cubicBezTo>
                  <a:lnTo>
                    <a:pt x="20527" y="8240"/>
                  </a:lnTo>
                  <a:cubicBezTo>
                    <a:pt x="20527" y="8280"/>
                    <a:pt x="20541" y="8280"/>
                    <a:pt x="20554" y="8294"/>
                  </a:cubicBezTo>
                  <a:lnTo>
                    <a:pt x="20568" y="8307"/>
                  </a:lnTo>
                  <a:lnTo>
                    <a:pt x="20568" y="8334"/>
                  </a:lnTo>
                  <a:cubicBezTo>
                    <a:pt x="20554" y="8361"/>
                    <a:pt x="20554" y="8402"/>
                    <a:pt x="20568" y="8429"/>
                  </a:cubicBezTo>
                  <a:cubicBezTo>
                    <a:pt x="20595" y="8470"/>
                    <a:pt x="20635" y="8483"/>
                    <a:pt x="20676" y="8497"/>
                  </a:cubicBezTo>
                  <a:cubicBezTo>
                    <a:pt x="20690" y="8497"/>
                    <a:pt x="20730" y="8510"/>
                    <a:pt x="20730" y="8510"/>
                  </a:cubicBezTo>
                  <a:cubicBezTo>
                    <a:pt x="20730" y="8510"/>
                    <a:pt x="20730" y="8524"/>
                    <a:pt x="20703" y="8551"/>
                  </a:cubicBezTo>
                  <a:cubicBezTo>
                    <a:pt x="20676" y="8578"/>
                    <a:pt x="20676" y="8619"/>
                    <a:pt x="20676" y="8646"/>
                  </a:cubicBezTo>
                  <a:cubicBezTo>
                    <a:pt x="20676" y="8700"/>
                    <a:pt x="20676" y="8754"/>
                    <a:pt x="20608" y="8754"/>
                  </a:cubicBezTo>
                  <a:lnTo>
                    <a:pt x="20595" y="8767"/>
                  </a:lnTo>
                  <a:lnTo>
                    <a:pt x="20595" y="8794"/>
                  </a:lnTo>
                  <a:cubicBezTo>
                    <a:pt x="20608" y="8822"/>
                    <a:pt x="20608" y="8835"/>
                    <a:pt x="20622" y="8849"/>
                  </a:cubicBezTo>
                  <a:cubicBezTo>
                    <a:pt x="20690" y="8916"/>
                    <a:pt x="20730" y="8970"/>
                    <a:pt x="20798" y="8984"/>
                  </a:cubicBezTo>
                  <a:cubicBezTo>
                    <a:pt x="20825" y="9011"/>
                    <a:pt x="20852" y="9011"/>
                    <a:pt x="20865" y="9011"/>
                  </a:cubicBezTo>
                  <a:cubicBezTo>
                    <a:pt x="20920" y="9011"/>
                    <a:pt x="20947" y="8970"/>
                    <a:pt x="20987" y="8916"/>
                  </a:cubicBezTo>
                  <a:cubicBezTo>
                    <a:pt x="21001" y="8916"/>
                    <a:pt x="21014" y="8903"/>
                    <a:pt x="21028" y="8889"/>
                  </a:cubicBezTo>
                  <a:cubicBezTo>
                    <a:pt x="21096" y="8835"/>
                    <a:pt x="21190" y="8767"/>
                    <a:pt x="21285" y="8767"/>
                  </a:cubicBezTo>
                  <a:lnTo>
                    <a:pt x="21326" y="8767"/>
                  </a:lnTo>
                  <a:cubicBezTo>
                    <a:pt x="21353" y="8767"/>
                    <a:pt x="21393" y="8740"/>
                    <a:pt x="21393" y="8700"/>
                  </a:cubicBezTo>
                  <a:lnTo>
                    <a:pt x="21393" y="8632"/>
                  </a:lnTo>
                  <a:cubicBezTo>
                    <a:pt x="21393" y="8510"/>
                    <a:pt x="21393" y="8402"/>
                    <a:pt x="21326" y="8280"/>
                  </a:cubicBezTo>
                  <a:cubicBezTo>
                    <a:pt x="21285" y="8213"/>
                    <a:pt x="21298" y="8172"/>
                    <a:pt x="21339" y="8158"/>
                  </a:cubicBezTo>
                  <a:cubicBezTo>
                    <a:pt x="21353" y="8145"/>
                    <a:pt x="21393" y="8104"/>
                    <a:pt x="21366" y="8064"/>
                  </a:cubicBezTo>
                  <a:cubicBezTo>
                    <a:pt x="21366" y="8037"/>
                    <a:pt x="21353" y="8023"/>
                    <a:pt x="21339" y="8010"/>
                  </a:cubicBezTo>
                  <a:cubicBezTo>
                    <a:pt x="21298" y="7969"/>
                    <a:pt x="21285" y="7942"/>
                    <a:pt x="21271" y="7901"/>
                  </a:cubicBezTo>
                  <a:cubicBezTo>
                    <a:pt x="21258" y="7874"/>
                    <a:pt x="21231" y="7834"/>
                    <a:pt x="21217" y="7820"/>
                  </a:cubicBezTo>
                  <a:cubicBezTo>
                    <a:pt x="21231" y="7820"/>
                    <a:pt x="21258" y="7820"/>
                    <a:pt x="21258" y="7807"/>
                  </a:cubicBezTo>
                  <a:cubicBezTo>
                    <a:pt x="21258" y="7793"/>
                    <a:pt x="21271" y="7766"/>
                    <a:pt x="21298" y="7766"/>
                  </a:cubicBezTo>
                  <a:lnTo>
                    <a:pt x="21339" y="7766"/>
                  </a:lnTo>
                  <a:cubicBezTo>
                    <a:pt x="21366" y="7793"/>
                    <a:pt x="21353" y="7807"/>
                    <a:pt x="21339" y="7861"/>
                  </a:cubicBezTo>
                  <a:cubicBezTo>
                    <a:pt x="21326" y="7888"/>
                    <a:pt x="21339" y="7928"/>
                    <a:pt x="21353" y="7956"/>
                  </a:cubicBezTo>
                  <a:cubicBezTo>
                    <a:pt x="21366" y="7969"/>
                    <a:pt x="21393" y="7996"/>
                    <a:pt x="21407" y="7996"/>
                  </a:cubicBezTo>
                  <a:lnTo>
                    <a:pt x="21501" y="7996"/>
                  </a:lnTo>
                  <a:cubicBezTo>
                    <a:pt x="21501" y="7996"/>
                    <a:pt x="21501" y="8023"/>
                    <a:pt x="21488" y="8037"/>
                  </a:cubicBezTo>
                  <a:cubicBezTo>
                    <a:pt x="21474" y="8077"/>
                    <a:pt x="21474" y="8091"/>
                    <a:pt x="21474" y="8104"/>
                  </a:cubicBezTo>
                  <a:lnTo>
                    <a:pt x="21474" y="8131"/>
                  </a:lnTo>
                  <a:cubicBezTo>
                    <a:pt x="21474" y="8145"/>
                    <a:pt x="21474" y="8158"/>
                    <a:pt x="21501" y="8172"/>
                  </a:cubicBezTo>
                  <a:lnTo>
                    <a:pt x="21528" y="8172"/>
                  </a:lnTo>
                  <a:cubicBezTo>
                    <a:pt x="21542" y="8172"/>
                    <a:pt x="21556" y="8158"/>
                    <a:pt x="21556" y="8145"/>
                  </a:cubicBezTo>
                  <a:cubicBezTo>
                    <a:pt x="21596" y="8104"/>
                    <a:pt x="21569" y="8064"/>
                    <a:pt x="21556" y="8023"/>
                  </a:cubicBezTo>
                  <a:cubicBezTo>
                    <a:pt x="21542" y="7996"/>
                    <a:pt x="21542" y="7969"/>
                    <a:pt x="21542" y="7956"/>
                  </a:cubicBezTo>
                  <a:cubicBezTo>
                    <a:pt x="21542" y="7942"/>
                    <a:pt x="21569" y="7942"/>
                    <a:pt x="21610" y="7928"/>
                  </a:cubicBezTo>
                  <a:lnTo>
                    <a:pt x="21610" y="7956"/>
                  </a:lnTo>
                  <a:lnTo>
                    <a:pt x="21610" y="8010"/>
                  </a:lnTo>
                  <a:cubicBezTo>
                    <a:pt x="21610" y="8023"/>
                    <a:pt x="21623" y="8023"/>
                    <a:pt x="21637" y="8023"/>
                  </a:cubicBezTo>
                  <a:cubicBezTo>
                    <a:pt x="21637" y="8037"/>
                    <a:pt x="21664" y="8077"/>
                    <a:pt x="21691" y="8091"/>
                  </a:cubicBezTo>
                  <a:cubicBezTo>
                    <a:pt x="21745" y="8131"/>
                    <a:pt x="21759" y="8158"/>
                    <a:pt x="21759" y="8213"/>
                  </a:cubicBezTo>
                  <a:cubicBezTo>
                    <a:pt x="21759" y="8240"/>
                    <a:pt x="21745" y="8240"/>
                    <a:pt x="21704" y="8240"/>
                  </a:cubicBezTo>
                  <a:cubicBezTo>
                    <a:pt x="21691" y="8240"/>
                    <a:pt x="21677" y="8240"/>
                    <a:pt x="21664" y="8267"/>
                  </a:cubicBezTo>
                  <a:lnTo>
                    <a:pt x="21637" y="8267"/>
                  </a:lnTo>
                  <a:cubicBezTo>
                    <a:pt x="21623" y="8267"/>
                    <a:pt x="21623" y="8267"/>
                    <a:pt x="21610" y="8240"/>
                  </a:cubicBezTo>
                  <a:cubicBezTo>
                    <a:pt x="21596" y="8240"/>
                    <a:pt x="21569" y="8226"/>
                    <a:pt x="21556" y="8226"/>
                  </a:cubicBezTo>
                  <a:cubicBezTo>
                    <a:pt x="21542" y="8226"/>
                    <a:pt x="21542" y="8226"/>
                    <a:pt x="21528" y="8240"/>
                  </a:cubicBezTo>
                  <a:lnTo>
                    <a:pt x="21528" y="8267"/>
                  </a:lnTo>
                  <a:lnTo>
                    <a:pt x="21528" y="8280"/>
                  </a:lnTo>
                  <a:cubicBezTo>
                    <a:pt x="21596" y="8334"/>
                    <a:pt x="21569" y="8361"/>
                    <a:pt x="21542" y="8416"/>
                  </a:cubicBezTo>
                  <a:cubicBezTo>
                    <a:pt x="21542" y="8429"/>
                    <a:pt x="21528" y="8443"/>
                    <a:pt x="21528" y="8483"/>
                  </a:cubicBezTo>
                  <a:lnTo>
                    <a:pt x="21528" y="8497"/>
                  </a:lnTo>
                  <a:lnTo>
                    <a:pt x="21542" y="8497"/>
                  </a:lnTo>
                  <a:cubicBezTo>
                    <a:pt x="21569" y="8483"/>
                    <a:pt x="21596" y="8483"/>
                    <a:pt x="21610" y="8483"/>
                  </a:cubicBezTo>
                  <a:cubicBezTo>
                    <a:pt x="21623" y="8483"/>
                    <a:pt x="21637" y="8483"/>
                    <a:pt x="21637" y="8497"/>
                  </a:cubicBezTo>
                  <a:cubicBezTo>
                    <a:pt x="21664" y="8510"/>
                    <a:pt x="21664" y="8524"/>
                    <a:pt x="21677" y="8564"/>
                  </a:cubicBezTo>
                  <a:cubicBezTo>
                    <a:pt x="21664" y="8578"/>
                    <a:pt x="21664" y="8605"/>
                    <a:pt x="21637" y="8619"/>
                  </a:cubicBezTo>
                  <a:cubicBezTo>
                    <a:pt x="21610" y="8619"/>
                    <a:pt x="21596" y="8646"/>
                    <a:pt x="21569" y="8673"/>
                  </a:cubicBezTo>
                  <a:cubicBezTo>
                    <a:pt x="21556" y="8673"/>
                    <a:pt x="21556" y="8673"/>
                    <a:pt x="21556" y="8686"/>
                  </a:cubicBezTo>
                  <a:lnTo>
                    <a:pt x="21556" y="8700"/>
                  </a:lnTo>
                  <a:cubicBezTo>
                    <a:pt x="21528" y="8700"/>
                    <a:pt x="21528" y="8713"/>
                    <a:pt x="21501" y="8740"/>
                  </a:cubicBezTo>
                  <a:cubicBezTo>
                    <a:pt x="21501" y="8767"/>
                    <a:pt x="21501" y="8808"/>
                    <a:pt x="21528" y="8822"/>
                  </a:cubicBezTo>
                  <a:cubicBezTo>
                    <a:pt x="21542" y="8835"/>
                    <a:pt x="21556" y="8849"/>
                    <a:pt x="21596" y="8849"/>
                  </a:cubicBezTo>
                  <a:lnTo>
                    <a:pt x="21610" y="8849"/>
                  </a:lnTo>
                  <a:cubicBezTo>
                    <a:pt x="21623" y="8849"/>
                    <a:pt x="21623" y="8835"/>
                    <a:pt x="21637" y="8835"/>
                  </a:cubicBezTo>
                  <a:lnTo>
                    <a:pt x="21799" y="8835"/>
                  </a:lnTo>
                  <a:cubicBezTo>
                    <a:pt x="21799" y="8849"/>
                    <a:pt x="21813" y="8849"/>
                    <a:pt x="21799" y="8862"/>
                  </a:cubicBezTo>
                  <a:cubicBezTo>
                    <a:pt x="21799" y="8889"/>
                    <a:pt x="21772" y="8889"/>
                    <a:pt x="21759" y="8889"/>
                  </a:cubicBezTo>
                  <a:cubicBezTo>
                    <a:pt x="21745" y="8889"/>
                    <a:pt x="21745" y="8903"/>
                    <a:pt x="21731" y="8903"/>
                  </a:cubicBezTo>
                  <a:lnTo>
                    <a:pt x="21704" y="8903"/>
                  </a:lnTo>
                  <a:cubicBezTo>
                    <a:pt x="21691" y="8903"/>
                    <a:pt x="21691" y="8903"/>
                    <a:pt x="21691" y="8916"/>
                  </a:cubicBezTo>
                  <a:lnTo>
                    <a:pt x="21691" y="8930"/>
                  </a:lnTo>
                  <a:cubicBezTo>
                    <a:pt x="21677" y="8930"/>
                    <a:pt x="21677" y="8930"/>
                    <a:pt x="21677" y="8957"/>
                  </a:cubicBezTo>
                  <a:lnTo>
                    <a:pt x="21677" y="8970"/>
                  </a:lnTo>
                  <a:cubicBezTo>
                    <a:pt x="21637" y="8984"/>
                    <a:pt x="21637" y="8997"/>
                    <a:pt x="21637" y="9024"/>
                  </a:cubicBezTo>
                  <a:cubicBezTo>
                    <a:pt x="21623" y="9038"/>
                    <a:pt x="21610" y="9052"/>
                    <a:pt x="21623" y="9065"/>
                  </a:cubicBezTo>
                  <a:cubicBezTo>
                    <a:pt x="21569" y="9106"/>
                    <a:pt x="21556" y="9160"/>
                    <a:pt x="21556" y="9200"/>
                  </a:cubicBezTo>
                  <a:cubicBezTo>
                    <a:pt x="21542" y="9227"/>
                    <a:pt x="21528" y="9254"/>
                    <a:pt x="21542" y="9282"/>
                  </a:cubicBezTo>
                  <a:cubicBezTo>
                    <a:pt x="21542" y="9295"/>
                    <a:pt x="21556" y="9295"/>
                    <a:pt x="21569" y="9295"/>
                  </a:cubicBezTo>
                  <a:cubicBezTo>
                    <a:pt x="21623" y="9295"/>
                    <a:pt x="21745" y="9227"/>
                    <a:pt x="21840" y="9173"/>
                  </a:cubicBezTo>
                  <a:cubicBezTo>
                    <a:pt x="21867" y="9160"/>
                    <a:pt x="21880" y="9160"/>
                    <a:pt x="21894" y="9146"/>
                  </a:cubicBezTo>
                  <a:cubicBezTo>
                    <a:pt x="21907" y="9146"/>
                    <a:pt x="21907" y="9119"/>
                    <a:pt x="21907" y="9106"/>
                  </a:cubicBezTo>
                  <a:lnTo>
                    <a:pt x="21907" y="9092"/>
                  </a:lnTo>
                  <a:cubicBezTo>
                    <a:pt x="21934" y="9079"/>
                    <a:pt x="21948" y="9052"/>
                    <a:pt x="21961" y="9052"/>
                  </a:cubicBezTo>
                  <a:lnTo>
                    <a:pt x="21975" y="9052"/>
                  </a:lnTo>
                  <a:cubicBezTo>
                    <a:pt x="22016" y="9079"/>
                    <a:pt x="22029" y="9092"/>
                    <a:pt x="22070" y="9092"/>
                  </a:cubicBezTo>
                  <a:cubicBezTo>
                    <a:pt x="22097" y="9092"/>
                    <a:pt x="22110" y="9079"/>
                    <a:pt x="22151" y="9052"/>
                  </a:cubicBezTo>
                  <a:cubicBezTo>
                    <a:pt x="22205" y="9024"/>
                    <a:pt x="22273" y="9011"/>
                    <a:pt x="22340" y="9011"/>
                  </a:cubicBezTo>
                  <a:cubicBezTo>
                    <a:pt x="22396" y="8995"/>
                    <a:pt x="22456" y="8984"/>
                    <a:pt x="22504" y="8958"/>
                  </a:cubicBezTo>
                  <a:lnTo>
                    <a:pt x="22504" y="8958"/>
                  </a:lnTo>
                  <a:cubicBezTo>
                    <a:pt x="22501" y="8984"/>
                    <a:pt x="22504" y="9015"/>
                    <a:pt x="22516" y="9052"/>
                  </a:cubicBezTo>
                  <a:cubicBezTo>
                    <a:pt x="22530" y="9092"/>
                    <a:pt x="22516" y="9106"/>
                    <a:pt x="22503" y="9119"/>
                  </a:cubicBezTo>
                  <a:cubicBezTo>
                    <a:pt x="22489" y="9146"/>
                    <a:pt x="22462" y="9146"/>
                    <a:pt x="22462" y="9160"/>
                  </a:cubicBezTo>
                  <a:lnTo>
                    <a:pt x="22449" y="9160"/>
                  </a:lnTo>
                  <a:cubicBezTo>
                    <a:pt x="22394" y="9187"/>
                    <a:pt x="22354" y="9227"/>
                    <a:pt x="22327" y="9295"/>
                  </a:cubicBezTo>
                  <a:cubicBezTo>
                    <a:pt x="22313" y="9322"/>
                    <a:pt x="22300" y="9349"/>
                    <a:pt x="22259" y="9349"/>
                  </a:cubicBezTo>
                  <a:cubicBezTo>
                    <a:pt x="22255" y="9351"/>
                    <a:pt x="22251" y="9352"/>
                    <a:pt x="22247" y="9352"/>
                  </a:cubicBezTo>
                  <a:cubicBezTo>
                    <a:pt x="22221" y="9352"/>
                    <a:pt x="22188" y="9320"/>
                    <a:pt x="22164" y="9309"/>
                  </a:cubicBezTo>
                  <a:cubicBezTo>
                    <a:pt x="22151" y="9295"/>
                    <a:pt x="22110" y="9282"/>
                    <a:pt x="22083" y="9282"/>
                  </a:cubicBezTo>
                  <a:cubicBezTo>
                    <a:pt x="22056" y="9282"/>
                    <a:pt x="22043" y="9282"/>
                    <a:pt x="22029" y="9295"/>
                  </a:cubicBezTo>
                  <a:cubicBezTo>
                    <a:pt x="21989" y="9322"/>
                    <a:pt x="22029" y="9376"/>
                    <a:pt x="22043" y="9417"/>
                  </a:cubicBezTo>
                  <a:cubicBezTo>
                    <a:pt x="22056" y="9457"/>
                    <a:pt x="22097" y="9552"/>
                    <a:pt x="22083" y="9579"/>
                  </a:cubicBezTo>
                  <a:cubicBezTo>
                    <a:pt x="22083" y="9593"/>
                    <a:pt x="22056" y="9593"/>
                    <a:pt x="22043" y="9593"/>
                  </a:cubicBezTo>
                  <a:cubicBezTo>
                    <a:pt x="22029" y="9593"/>
                    <a:pt x="21989" y="9593"/>
                    <a:pt x="21961" y="9579"/>
                  </a:cubicBezTo>
                  <a:cubicBezTo>
                    <a:pt x="21907" y="9566"/>
                    <a:pt x="21880" y="9566"/>
                    <a:pt x="21826" y="9566"/>
                  </a:cubicBezTo>
                  <a:cubicBezTo>
                    <a:pt x="21772" y="9566"/>
                    <a:pt x="21745" y="9579"/>
                    <a:pt x="21691" y="9620"/>
                  </a:cubicBezTo>
                  <a:cubicBezTo>
                    <a:pt x="21691" y="9633"/>
                    <a:pt x="21677" y="9633"/>
                    <a:pt x="21677" y="9633"/>
                  </a:cubicBezTo>
                  <a:cubicBezTo>
                    <a:pt x="21637" y="9647"/>
                    <a:pt x="21583" y="9660"/>
                    <a:pt x="21623" y="9728"/>
                  </a:cubicBezTo>
                  <a:cubicBezTo>
                    <a:pt x="21623" y="9728"/>
                    <a:pt x="21637" y="9755"/>
                    <a:pt x="21637" y="9769"/>
                  </a:cubicBezTo>
                  <a:cubicBezTo>
                    <a:pt x="21677" y="9836"/>
                    <a:pt x="21691" y="9904"/>
                    <a:pt x="21772" y="9904"/>
                  </a:cubicBezTo>
                  <a:cubicBezTo>
                    <a:pt x="21788" y="9903"/>
                    <a:pt x="21803" y="9902"/>
                    <a:pt x="21817" y="9902"/>
                  </a:cubicBezTo>
                  <a:cubicBezTo>
                    <a:pt x="21981" y="9902"/>
                    <a:pt x="22091" y="9973"/>
                    <a:pt x="22178" y="10134"/>
                  </a:cubicBezTo>
                  <a:cubicBezTo>
                    <a:pt x="22219" y="10202"/>
                    <a:pt x="22259" y="10229"/>
                    <a:pt x="22300" y="10229"/>
                  </a:cubicBezTo>
                  <a:cubicBezTo>
                    <a:pt x="22381" y="10391"/>
                    <a:pt x="22394" y="10581"/>
                    <a:pt x="22422" y="10770"/>
                  </a:cubicBezTo>
                  <a:lnTo>
                    <a:pt x="22422" y="10797"/>
                  </a:lnTo>
                  <a:cubicBezTo>
                    <a:pt x="22422" y="10878"/>
                    <a:pt x="22381" y="10919"/>
                    <a:pt x="22313" y="10932"/>
                  </a:cubicBezTo>
                  <a:lnTo>
                    <a:pt x="22286" y="10932"/>
                  </a:lnTo>
                  <a:cubicBezTo>
                    <a:pt x="22219" y="10928"/>
                    <a:pt x="22153" y="10927"/>
                    <a:pt x="22087" y="10927"/>
                  </a:cubicBezTo>
                  <a:cubicBezTo>
                    <a:pt x="21929" y="10927"/>
                    <a:pt x="21776" y="10936"/>
                    <a:pt x="21623" y="10946"/>
                  </a:cubicBezTo>
                  <a:cubicBezTo>
                    <a:pt x="21488" y="10973"/>
                    <a:pt x="21407" y="10973"/>
                    <a:pt x="21407" y="10973"/>
                  </a:cubicBezTo>
                  <a:cubicBezTo>
                    <a:pt x="21339" y="10986"/>
                    <a:pt x="21298" y="11041"/>
                    <a:pt x="21244" y="11108"/>
                  </a:cubicBezTo>
                  <a:cubicBezTo>
                    <a:pt x="21231" y="11135"/>
                    <a:pt x="21217" y="11149"/>
                    <a:pt x="21204" y="11176"/>
                  </a:cubicBezTo>
                  <a:cubicBezTo>
                    <a:pt x="21177" y="11203"/>
                    <a:pt x="21204" y="11244"/>
                    <a:pt x="21217" y="11271"/>
                  </a:cubicBezTo>
                  <a:cubicBezTo>
                    <a:pt x="21339" y="11419"/>
                    <a:pt x="21380" y="11609"/>
                    <a:pt x="21380" y="11880"/>
                  </a:cubicBezTo>
                  <a:lnTo>
                    <a:pt x="21380" y="12069"/>
                  </a:lnTo>
                  <a:cubicBezTo>
                    <a:pt x="21366" y="12231"/>
                    <a:pt x="21366" y="12326"/>
                    <a:pt x="21434" y="12340"/>
                  </a:cubicBezTo>
                  <a:cubicBezTo>
                    <a:pt x="21515" y="12367"/>
                    <a:pt x="21515" y="12434"/>
                    <a:pt x="21515" y="12529"/>
                  </a:cubicBezTo>
                  <a:cubicBezTo>
                    <a:pt x="21515" y="12570"/>
                    <a:pt x="21515" y="12624"/>
                    <a:pt x="21556" y="12664"/>
                  </a:cubicBezTo>
                  <a:cubicBezTo>
                    <a:pt x="21569" y="12678"/>
                    <a:pt x="21583" y="12678"/>
                    <a:pt x="21623" y="12678"/>
                  </a:cubicBezTo>
                  <a:cubicBezTo>
                    <a:pt x="21650" y="12678"/>
                    <a:pt x="21677" y="12664"/>
                    <a:pt x="21691" y="12664"/>
                  </a:cubicBezTo>
                  <a:cubicBezTo>
                    <a:pt x="21745" y="12637"/>
                    <a:pt x="21772" y="12624"/>
                    <a:pt x="21813" y="12624"/>
                  </a:cubicBezTo>
                  <a:cubicBezTo>
                    <a:pt x="21880" y="12624"/>
                    <a:pt x="21907" y="12637"/>
                    <a:pt x="21961" y="12678"/>
                  </a:cubicBezTo>
                  <a:cubicBezTo>
                    <a:pt x="21961" y="12691"/>
                    <a:pt x="21975" y="12705"/>
                    <a:pt x="21989" y="12732"/>
                  </a:cubicBezTo>
                  <a:cubicBezTo>
                    <a:pt x="22016" y="12759"/>
                    <a:pt x="22043" y="12813"/>
                    <a:pt x="22083" y="12813"/>
                  </a:cubicBezTo>
                  <a:cubicBezTo>
                    <a:pt x="22110" y="12813"/>
                    <a:pt x="22124" y="12827"/>
                    <a:pt x="22124" y="12827"/>
                  </a:cubicBezTo>
                  <a:cubicBezTo>
                    <a:pt x="22124" y="12840"/>
                    <a:pt x="22110" y="12867"/>
                    <a:pt x="22110" y="12881"/>
                  </a:cubicBezTo>
                  <a:cubicBezTo>
                    <a:pt x="22097" y="12881"/>
                    <a:pt x="22097" y="12894"/>
                    <a:pt x="22097" y="12894"/>
                  </a:cubicBezTo>
                  <a:cubicBezTo>
                    <a:pt x="22056" y="12908"/>
                    <a:pt x="22056" y="12962"/>
                    <a:pt x="22056" y="13003"/>
                  </a:cubicBezTo>
                  <a:lnTo>
                    <a:pt x="22056" y="13030"/>
                  </a:lnTo>
                  <a:lnTo>
                    <a:pt x="22056" y="13070"/>
                  </a:lnTo>
                  <a:cubicBezTo>
                    <a:pt x="22043" y="13179"/>
                    <a:pt x="22029" y="13287"/>
                    <a:pt x="21948" y="13354"/>
                  </a:cubicBezTo>
                  <a:cubicBezTo>
                    <a:pt x="21907" y="13368"/>
                    <a:pt x="21880" y="13409"/>
                    <a:pt x="21840" y="13449"/>
                  </a:cubicBezTo>
                  <a:cubicBezTo>
                    <a:pt x="21745" y="13557"/>
                    <a:pt x="21691" y="13679"/>
                    <a:pt x="21691" y="13842"/>
                  </a:cubicBezTo>
                  <a:cubicBezTo>
                    <a:pt x="21569" y="13909"/>
                    <a:pt x="21650" y="14153"/>
                    <a:pt x="21691" y="14261"/>
                  </a:cubicBezTo>
                  <a:cubicBezTo>
                    <a:pt x="21677" y="14261"/>
                    <a:pt x="21677" y="14302"/>
                    <a:pt x="21677" y="14315"/>
                  </a:cubicBezTo>
                  <a:cubicBezTo>
                    <a:pt x="21650" y="14329"/>
                    <a:pt x="21637" y="14369"/>
                    <a:pt x="21637" y="14396"/>
                  </a:cubicBezTo>
                  <a:cubicBezTo>
                    <a:pt x="21623" y="14423"/>
                    <a:pt x="21623" y="14437"/>
                    <a:pt x="21610" y="14450"/>
                  </a:cubicBezTo>
                  <a:cubicBezTo>
                    <a:pt x="21556" y="14505"/>
                    <a:pt x="21515" y="14532"/>
                    <a:pt x="21501" y="14586"/>
                  </a:cubicBezTo>
                  <a:cubicBezTo>
                    <a:pt x="21501" y="14586"/>
                    <a:pt x="21488" y="14599"/>
                    <a:pt x="21488" y="14626"/>
                  </a:cubicBezTo>
                  <a:cubicBezTo>
                    <a:pt x="21396" y="14666"/>
                    <a:pt x="21327" y="14718"/>
                    <a:pt x="21276" y="14784"/>
                  </a:cubicBezTo>
                  <a:lnTo>
                    <a:pt x="21276" y="14784"/>
                  </a:lnTo>
                  <a:cubicBezTo>
                    <a:pt x="21275" y="14790"/>
                    <a:pt x="21273" y="14796"/>
                    <a:pt x="21271" y="14802"/>
                  </a:cubicBezTo>
                  <a:cubicBezTo>
                    <a:pt x="21271" y="14828"/>
                    <a:pt x="21255" y="14849"/>
                    <a:pt x="21224" y="14871"/>
                  </a:cubicBezTo>
                  <a:lnTo>
                    <a:pt x="21224" y="14871"/>
                  </a:lnTo>
                  <a:cubicBezTo>
                    <a:pt x="21239" y="14840"/>
                    <a:pt x="21256" y="14811"/>
                    <a:pt x="21276" y="14784"/>
                  </a:cubicBezTo>
                  <a:lnTo>
                    <a:pt x="21276" y="14784"/>
                  </a:lnTo>
                  <a:cubicBezTo>
                    <a:pt x="21284" y="14746"/>
                    <a:pt x="21277" y="14700"/>
                    <a:pt x="21231" y="14653"/>
                  </a:cubicBezTo>
                  <a:cubicBezTo>
                    <a:pt x="21190" y="14735"/>
                    <a:pt x="21136" y="14789"/>
                    <a:pt x="21150" y="14897"/>
                  </a:cubicBezTo>
                  <a:lnTo>
                    <a:pt x="21150" y="14910"/>
                  </a:lnTo>
                  <a:lnTo>
                    <a:pt x="21163" y="14910"/>
                  </a:lnTo>
                  <a:cubicBezTo>
                    <a:pt x="21187" y="14896"/>
                    <a:pt x="21208" y="14883"/>
                    <a:pt x="21224" y="14871"/>
                  </a:cubicBezTo>
                  <a:lnTo>
                    <a:pt x="21224" y="14871"/>
                  </a:lnTo>
                  <a:cubicBezTo>
                    <a:pt x="21201" y="14923"/>
                    <a:pt x="21185" y="14981"/>
                    <a:pt x="21177" y="15046"/>
                  </a:cubicBezTo>
                  <a:lnTo>
                    <a:pt x="21177" y="15059"/>
                  </a:lnTo>
                  <a:cubicBezTo>
                    <a:pt x="21163" y="15073"/>
                    <a:pt x="21163" y="15073"/>
                    <a:pt x="21136" y="15127"/>
                  </a:cubicBezTo>
                  <a:cubicBezTo>
                    <a:pt x="21109" y="15141"/>
                    <a:pt x="21109" y="15168"/>
                    <a:pt x="21096" y="15181"/>
                  </a:cubicBezTo>
                  <a:cubicBezTo>
                    <a:pt x="21068" y="15235"/>
                    <a:pt x="21041" y="15303"/>
                    <a:pt x="21041" y="15371"/>
                  </a:cubicBezTo>
                  <a:lnTo>
                    <a:pt x="21041" y="15438"/>
                  </a:lnTo>
                  <a:cubicBezTo>
                    <a:pt x="21028" y="15452"/>
                    <a:pt x="21014" y="15479"/>
                    <a:pt x="21014" y="15519"/>
                  </a:cubicBezTo>
                  <a:cubicBezTo>
                    <a:pt x="21014" y="15519"/>
                    <a:pt x="21001" y="15533"/>
                    <a:pt x="21001" y="15546"/>
                  </a:cubicBezTo>
                  <a:cubicBezTo>
                    <a:pt x="20960" y="15614"/>
                    <a:pt x="20933" y="15709"/>
                    <a:pt x="20933" y="15749"/>
                  </a:cubicBezTo>
                  <a:cubicBezTo>
                    <a:pt x="20893" y="15817"/>
                    <a:pt x="20879" y="15912"/>
                    <a:pt x="20865" y="16007"/>
                  </a:cubicBezTo>
                  <a:cubicBezTo>
                    <a:pt x="20838" y="16007"/>
                    <a:pt x="20838" y="16020"/>
                    <a:pt x="20825" y="16020"/>
                  </a:cubicBezTo>
                  <a:cubicBezTo>
                    <a:pt x="20771" y="16250"/>
                    <a:pt x="20798" y="16291"/>
                    <a:pt x="20933" y="16412"/>
                  </a:cubicBezTo>
                  <a:cubicBezTo>
                    <a:pt x="20947" y="16426"/>
                    <a:pt x="20947" y="16453"/>
                    <a:pt x="20960" y="16480"/>
                  </a:cubicBezTo>
                  <a:cubicBezTo>
                    <a:pt x="20974" y="16494"/>
                    <a:pt x="20974" y="16521"/>
                    <a:pt x="20974" y="16534"/>
                  </a:cubicBezTo>
                  <a:cubicBezTo>
                    <a:pt x="20933" y="16629"/>
                    <a:pt x="20960" y="16683"/>
                    <a:pt x="21001" y="16737"/>
                  </a:cubicBezTo>
                  <a:cubicBezTo>
                    <a:pt x="21028" y="16791"/>
                    <a:pt x="21082" y="16859"/>
                    <a:pt x="21068" y="16967"/>
                  </a:cubicBezTo>
                  <a:cubicBezTo>
                    <a:pt x="21068" y="17089"/>
                    <a:pt x="21041" y="17211"/>
                    <a:pt x="21028" y="17305"/>
                  </a:cubicBezTo>
                  <a:cubicBezTo>
                    <a:pt x="21028" y="17360"/>
                    <a:pt x="21014" y="17414"/>
                    <a:pt x="21014" y="17468"/>
                  </a:cubicBezTo>
                  <a:cubicBezTo>
                    <a:pt x="21014" y="17481"/>
                    <a:pt x="21001" y="17481"/>
                    <a:pt x="21001" y="17481"/>
                  </a:cubicBezTo>
                  <a:cubicBezTo>
                    <a:pt x="20933" y="17536"/>
                    <a:pt x="20893" y="17563"/>
                    <a:pt x="20893" y="17603"/>
                  </a:cubicBezTo>
                  <a:cubicBezTo>
                    <a:pt x="20893" y="17617"/>
                    <a:pt x="20906" y="17630"/>
                    <a:pt x="20960" y="17630"/>
                  </a:cubicBezTo>
                  <a:cubicBezTo>
                    <a:pt x="20974" y="17671"/>
                    <a:pt x="21001" y="17684"/>
                    <a:pt x="21028" y="17698"/>
                  </a:cubicBezTo>
                  <a:cubicBezTo>
                    <a:pt x="21028" y="17738"/>
                    <a:pt x="21068" y="17752"/>
                    <a:pt x="21082" y="17766"/>
                  </a:cubicBezTo>
                  <a:cubicBezTo>
                    <a:pt x="21041" y="17941"/>
                    <a:pt x="21082" y="18036"/>
                    <a:pt x="21204" y="18104"/>
                  </a:cubicBezTo>
                  <a:lnTo>
                    <a:pt x="21231" y="18144"/>
                  </a:lnTo>
                  <a:cubicBezTo>
                    <a:pt x="21244" y="18158"/>
                    <a:pt x="21244" y="18158"/>
                    <a:pt x="21298" y="18171"/>
                  </a:cubicBezTo>
                  <a:cubicBezTo>
                    <a:pt x="21339" y="18185"/>
                    <a:pt x="21366" y="18212"/>
                    <a:pt x="21380" y="18239"/>
                  </a:cubicBezTo>
                  <a:lnTo>
                    <a:pt x="21380" y="18253"/>
                  </a:lnTo>
                  <a:lnTo>
                    <a:pt x="21380" y="18280"/>
                  </a:lnTo>
                  <a:cubicBezTo>
                    <a:pt x="21434" y="18307"/>
                    <a:pt x="21474" y="18347"/>
                    <a:pt x="21515" y="18374"/>
                  </a:cubicBezTo>
                  <a:cubicBezTo>
                    <a:pt x="21650" y="18456"/>
                    <a:pt x="21786" y="18564"/>
                    <a:pt x="21826" y="18753"/>
                  </a:cubicBezTo>
                  <a:cubicBezTo>
                    <a:pt x="21826" y="18767"/>
                    <a:pt x="21840" y="18767"/>
                    <a:pt x="21840" y="18767"/>
                  </a:cubicBezTo>
                  <a:cubicBezTo>
                    <a:pt x="21853" y="18780"/>
                    <a:pt x="21853" y="18780"/>
                    <a:pt x="21853" y="18821"/>
                  </a:cubicBezTo>
                  <a:cubicBezTo>
                    <a:pt x="21853" y="18835"/>
                    <a:pt x="21853" y="18848"/>
                    <a:pt x="21880" y="18862"/>
                  </a:cubicBezTo>
                  <a:lnTo>
                    <a:pt x="21907" y="18862"/>
                  </a:lnTo>
                  <a:cubicBezTo>
                    <a:pt x="21912" y="18857"/>
                    <a:pt x="21919" y="18856"/>
                    <a:pt x="21928" y="18856"/>
                  </a:cubicBezTo>
                  <a:cubicBezTo>
                    <a:pt x="21945" y="18856"/>
                    <a:pt x="21966" y="18862"/>
                    <a:pt x="21975" y="18862"/>
                  </a:cubicBezTo>
                  <a:lnTo>
                    <a:pt x="22043" y="18862"/>
                  </a:lnTo>
                  <a:cubicBezTo>
                    <a:pt x="22043" y="18889"/>
                    <a:pt x="22056" y="18889"/>
                    <a:pt x="22056" y="18889"/>
                  </a:cubicBezTo>
                  <a:cubicBezTo>
                    <a:pt x="22110" y="18902"/>
                    <a:pt x="22178" y="18929"/>
                    <a:pt x="22300" y="19024"/>
                  </a:cubicBezTo>
                  <a:cubicBezTo>
                    <a:pt x="22313" y="19037"/>
                    <a:pt x="22327" y="19037"/>
                    <a:pt x="22354" y="19051"/>
                  </a:cubicBezTo>
                  <a:cubicBezTo>
                    <a:pt x="22422" y="19092"/>
                    <a:pt x="22422" y="19092"/>
                    <a:pt x="22435" y="19105"/>
                  </a:cubicBezTo>
                  <a:lnTo>
                    <a:pt x="22449" y="19119"/>
                  </a:lnTo>
                  <a:cubicBezTo>
                    <a:pt x="22462" y="19132"/>
                    <a:pt x="22489" y="19159"/>
                    <a:pt x="22516" y="19159"/>
                  </a:cubicBezTo>
                  <a:cubicBezTo>
                    <a:pt x="22530" y="19159"/>
                    <a:pt x="22557" y="19173"/>
                    <a:pt x="22584" y="19173"/>
                  </a:cubicBezTo>
                  <a:cubicBezTo>
                    <a:pt x="22638" y="19186"/>
                    <a:pt x="22665" y="19186"/>
                    <a:pt x="22706" y="19200"/>
                  </a:cubicBezTo>
                  <a:cubicBezTo>
                    <a:pt x="22762" y="19209"/>
                    <a:pt x="22786" y="19225"/>
                    <a:pt x="22813" y="19225"/>
                  </a:cubicBezTo>
                  <a:cubicBezTo>
                    <a:pt x="22825" y="19225"/>
                    <a:pt x="22838" y="19222"/>
                    <a:pt x="22855" y="19213"/>
                  </a:cubicBezTo>
                  <a:cubicBezTo>
                    <a:pt x="22909" y="19200"/>
                    <a:pt x="22963" y="19173"/>
                    <a:pt x="22990" y="19119"/>
                  </a:cubicBezTo>
                  <a:cubicBezTo>
                    <a:pt x="23003" y="19119"/>
                    <a:pt x="23030" y="19105"/>
                    <a:pt x="23044" y="19092"/>
                  </a:cubicBezTo>
                  <a:lnTo>
                    <a:pt x="23071" y="19092"/>
                  </a:lnTo>
                  <a:cubicBezTo>
                    <a:pt x="23179" y="19024"/>
                    <a:pt x="23260" y="18983"/>
                    <a:pt x="23342" y="18970"/>
                  </a:cubicBezTo>
                  <a:cubicBezTo>
                    <a:pt x="23395" y="18954"/>
                    <a:pt x="23444" y="18948"/>
                    <a:pt x="23487" y="18948"/>
                  </a:cubicBezTo>
                  <a:cubicBezTo>
                    <a:pt x="23554" y="18948"/>
                    <a:pt x="23606" y="18962"/>
                    <a:pt x="23639" y="18970"/>
                  </a:cubicBezTo>
                  <a:lnTo>
                    <a:pt x="23721" y="18970"/>
                  </a:lnTo>
                  <a:cubicBezTo>
                    <a:pt x="23734" y="18970"/>
                    <a:pt x="23748" y="18956"/>
                    <a:pt x="23775" y="18916"/>
                  </a:cubicBezTo>
                  <a:cubicBezTo>
                    <a:pt x="23788" y="18916"/>
                    <a:pt x="23802" y="18902"/>
                    <a:pt x="23802" y="18889"/>
                  </a:cubicBezTo>
                  <a:cubicBezTo>
                    <a:pt x="23883" y="18848"/>
                    <a:pt x="23937" y="18780"/>
                    <a:pt x="23991" y="18726"/>
                  </a:cubicBezTo>
                  <a:cubicBezTo>
                    <a:pt x="24005" y="18713"/>
                    <a:pt x="24045" y="18699"/>
                    <a:pt x="24059" y="18699"/>
                  </a:cubicBezTo>
                  <a:cubicBezTo>
                    <a:pt x="24086" y="18686"/>
                    <a:pt x="24126" y="18686"/>
                    <a:pt x="24154" y="18632"/>
                  </a:cubicBezTo>
                  <a:cubicBezTo>
                    <a:pt x="24221" y="18564"/>
                    <a:pt x="24329" y="18510"/>
                    <a:pt x="24451" y="18483"/>
                  </a:cubicBezTo>
                  <a:cubicBezTo>
                    <a:pt x="24499" y="18462"/>
                    <a:pt x="24549" y="18452"/>
                    <a:pt x="24597" y="18452"/>
                  </a:cubicBezTo>
                  <a:cubicBezTo>
                    <a:pt x="24644" y="18452"/>
                    <a:pt x="24688" y="18462"/>
                    <a:pt x="24722" y="18483"/>
                  </a:cubicBezTo>
                  <a:lnTo>
                    <a:pt x="24722" y="18496"/>
                  </a:lnTo>
                  <a:lnTo>
                    <a:pt x="24735" y="18496"/>
                  </a:lnTo>
                  <a:cubicBezTo>
                    <a:pt x="24735" y="18510"/>
                    <a:pt x="24749" y="18550"/>
                    <a:pt x="24749" y="18564"/>
                  </a:cubicBezTo>
                  <a:cubicBezTo>
                    <a:pt x="24762" y="18618"/>
                    <a:pt x="24762" y="18686"/>
                    <a:pt x="24830" y="18686"/>
                  </a:cubicBezTo>
                  <a:cubicBezTo>
                    <a:pt x="24857" y="18699"/>
                    <a:pt x="24857" y="18699"/>
                    <a:pt x="24871" y="18699"/>
                  </a:cubicBezTo>
                  <a:cubicBezTo>
                    <a:pt x="24898" y="18726"/>
                    <a:pt x="24938" y="18726"/>
                    <a:pt x="24952" y="18726"/>
                  </a:cubicBezTo>
                  <a:cubicBezTo>
                    <a:pt x="25006" y="18713"/>
                    <a:pt x="25020" y="18686"/>
                    <a:pt x="25060" y="18632"/>
                  </a:cubicBezTo>
                  <a:lnTo>
                    <a:pt x="25195" y="18632"/>
                  </a:lnTo>
                  <a:cubicBezTo>
                    <a:pt x="25222" y="18632"/>
                    <a:pt x="25236" y="18618"/>
                    <a:pt x="25263" y="18591"/>
                  </a:cubicBezTo>
                  <a:cubicBezTo>
                    <a:pt x="25277" y="18591"/>
                    <a:pt x="25290" y="18591"/>
                    <a:pt x="25290" y="18618"/>
                  </a:cubicBezTo>
                  <a:cubicBezTo>
                    <a:pt x="25290" y="18632"/>
                    <a:pt x="25290" y="18645"/>
                    <a:pt x="25277" y="18659"/>
                  </a:cubicBezTo>
                  <a:cubicBezTo>
                    <a:pt x="25263" y="18699"/>
                    <a:pt x="25236" y="18726"/>
                    <a:pt x="25263" y="18794"/>
                  </a:cubicBezTo>
                  <a:cubicBezTo>
                    <a:pt x="25277" y="18821"/>
                    <a:pt x="25290" y="18821"/>
                    <a:pt x="25304" y="18821"/>
                  </a:cubicBezTo>
                  <a:lnTo>
                    <a:pt x="25331" y="18821"/>
                  </a:lnTo>
                  <a:cubicBezTo>
                    <a:pt x="25371" y="18794"/>
                    <a:pt x="25371" y="18753"/>
                    <a:pt x="25371" y="18713"/>
                  </a:cubicBezTo>
                  <a:lnTo>
                    <a:pt x="25371" y="18686"/>
                  </a:lnTo>
                  <a:cubicBezTo>
                    <a:pt x="25371" y="18686"/>
                    <a:pt x="25398" y="18686"/>
                    <a:pt x="25412" y="18713"/>
                  </a:cubicBezTo>
                  <a:cubicBezTo>
                    <a:pt x="25412" y="18726"/>
                    <a:pt x="25425" y="18753"/>
                    <a:pt x="25439" y="18753"/>
                  </a:cubicBezTo>
                  <a:cubicBezTo>
                    <a:pt x="25466" y="18794"/>
                    <a:pt x="25439" y="18848"/>
                    <a:pt x="25439" y="18902"/>
                  </a:cubicBezTo>
                  <a:lnTo>
                    <a:pt x="25439" y="18983"/>
                  </a:lnTo>
                  <a:lnTo>
                    <a:pt x="25439" y="19037"/>
                  </a:lnTo>
                  <a:cubicBezTo>
                    <a:pt x="25439" y="19065"/>
                    <a:pt x="25425" y="19119"/>
                    <a:pt x="25466" y="19159"/>
                  </a:cubicBezTo>
                  <a:lnTo>
                    <a:pt x="25466" y="19240"/>
                  </a:lnTo>
                  <a:cubicBezTo>
                    <a:pt x="25466" y="19308"/>
                    <a:pt x="25466" y="19376"/>
                    <a:pt x="25425" y="19443"/>
                  </a:cubicBezTo>
                  <a:cubicBezTo>
                    <a:pt x="25412" y="19457"/>
                    <a:pt x="25412" y="19470"/>
                    <a:pt x="25412" y="19498"/>
                  </a:cubicBezTo>
                  <a:cubicBezTo>
                    <a:pt x="25412" y="19511"/>
                    <a:pt x="25425" y="19525"/>
                    <a:pt x="25439" y="19538"/>
                  </a:cubicBezTo>
                  <a:cubicBezTo>
                    <a:pt x="25466" y="19565"/>
                    <a:pt x="25466" y="19565"/>
                    <a:pt x="25466" y="19579"/>
                  </a:cubicBezTo>
                  <a:cubicBezTo>
                    <a:pt x="25480" y="19633"/>
                    <a:pt x="25493" y="19673"/>
                    <a:pt x="25547" y="19701"/>
                  </a:cubicBezTo>
                  <a:lnTo>
                    <a:pt x="25547" y="19714"/>
                  </a:lnTo>
                  <a:cubicBezTo>
                    <a:pt x="25561" y="19728"/>
                    <a:pt x="25561" y="19728"/>
                    <a:pt x="25574" y="19728"/>
                  </a:cubicBezTo>
                  <a:cubicBezTo>
                    <a:pt x="25601" y="19741"/>
                    <a:pt x="25601" y="19768"/>
                    <a:pt x="25615" y="19782"/>
                  </a:cubicBezTo>
                  <a:cubicBezTo>
                    <a:pt x="25642" y="19809"/>
                    <a:pt x="25669" y="19849"/>
                    <a:pt x="25696" y="19849"/>
                  </a:cubicBezTo>
                  <a:lnTo>
                    <a:pt x="25696" y="19863"/>
                  </a:lnTo>
                  <a:lnTo>
                    <a:pt x="25710" y="19863"/>
                  </a:lnTo>
                  <a:lnTo>
                    <a:pt x="25710" y="19876"/>
                  </a:lnTo>
                  <a:lnTo>
                    <a:pt x="25737" y="19876"/>
                  </a:lnTo>
                  <a:cubicBezTo>
                    <a:pt x="25737" y="19890"/>
                    <a:pt x="25750" y="19917"/>
                    <a:pt x="25764" y="19917"/>
                  </a:cubicBezTo>
                  <a:cubicBezTo>
                    <a:pt x="25804" y="19985"/>
                    <a:pt x="25845" y="20039"/>
                    <a:pt x="25899" y="20052"/>
                  </a:cubicBezTo>
                  <a:cubicBezTo>
                    <a:pt x="25899" y="20066"/>
                    <a:pt x="25913" y="20120"/>
                    <a:pt x="25913" y="20120"/>
                  </a:cubicBezTo>
                  <a:cubicBezTo>
                    <a:pt x="25953" y="20269"/>
                    <a:pt x="25980" y="20404"/>
                    <a:pt x="26034" y="20539"/>
                  </a:cubicBezTo>
                  <a:cubicBezTo>
                    <a:pt x="26075" y="20594"/>
                    <a:pt x="26075" y="20648"/>
                    <a:pt x="26048" y="20715"/>
                  </a:cubicBezTo>
                  <a:cubicBezTo>
                    <a:pt x="26034" y="20797"/>
                    <a:pt x="26021" y="20891"/>
                    <a:pt x="26102" y="20932"/>
                  </a:cubicBezTo>
                  <a:cubicBezTo>
                    <a:pt x="26102" y="21067"/>
                    <a:pt x="26088" y="21189"/>
                    <a:pt x="26007" y="21324"/>
                  </a:cubicBezTo>
                  <a:cubicBezTo>
                    <a:pt x="25980" y="21324"/>
                    <a:pt x="25980" y="21338"/>
                    <a:pt x="25980" y="21338"/>
                  </a:cubicBezTo>
                  <a:lnTo>
                    <a:pt x="25980" y="21351"/>
                  </a:lnTo>
                  <a:lnTo>
                    <a:pt x="25967" y="21365"/>
                  </a:lnTo>
                  <a:cubicBezTo>
                    <a:pt x="25953" y="21392"/>
                    <a:pt x="25953" y="21392"/>
                    <a:pt x="25953" y="21405"/>
                  </a:cubicBezTo>
                  <a:cubicBezTo>
                    <a:pt x="25831" y="21635"/>
                    <a:pt x="25777" y="21879"/>
                    <a:pt x="25750" y="22014"/>
                  </a:cubicBezTo>
                  <a:lnTo>
                    <a:pt x="25750" y="22041"/>
                  </a:lnTo>
                  <a:cubicBezTo>
                    <a:pt x="25710" y="22163"/>
                    <a:pt x="25696" y="22285"/>
                    <a:pt x="25737" y="22366"/>
                  </a:cubicBezTo>
                  <a:cubicBezTo>
                    <a:pt x="25750" y="22407"/>
                    <a:pt x="25750" y="22420"/>
                    <a:pt x="25764" y="22434"/>
                  </a:cubicBezTo>
                  <a:lnTo>
                    <a:pt x="25764" y="22447"/>
                  </a:lnTo>
                  <a:cubicBezTo>
                    <a:pt x="25764" y="22461"/>
                    <a:pt x="25777" y="22488"/>
                    <a:pt x="25804" y="22488"/>
                  </a:cubicBezTo>
                  <a:cubicBezTo>
                    <a:pt x="25831" y="22529"/>
                    <a:pt x="25831" y="22583"/>
                    <a:pt x="25845" y="22637"/>
                  </a:cubicBezTo>
                  <a:cubicBezTo>
                    <a:pt x="25872" y="22704"/>
                    <a:pt x="25886" y="22759"/>
                    <a:pt x="25913" y="22826"/>
                  </a:cubicBezTo>
                  <a:cubicBezTo>
                    <a:pt x="25913" y="22853"/>
                    <a:pt x="25913" y="22867"/>
                    <a:pt x="25940" y="22867"/>
                  </a:cubicBezTo>
                  <a:cubicBezTo>
                    <a:pt x="25940" y="22894"/>
                    <a:pt x="25940" y="22907"/>
                    <a:pt x="25953" y="22907"/>
                  </a:cubicBezTo>
                  <a:lnTo>
                    <a:pt x="25953" y="22934"/>
                  </a:lnTo>
                  <a:lnTo>
                    <a:pt x="25953" y="23043"/>
                  </a:lnTo>
                  <a:cubicBezTo>
                    <a:pt x="25940" y="23205"/>
                    <a:pt x="25913" y="23367"/>
                    <a:pt x="25913" y="23516"/>
                  </a:cubicBezTo>
                  <a:cubicBezTo>
                    <a:pt x="25913" y="23584"/>
                    <a:pt x="25899" y="23665"/>
                    <a:pt x="25899" y="23733"/>
                  </a:cubicBezTo>
                  <a:cubicBezTo>
                    <a:pt x="25899" y="23855"/>
                    <a:pt x="25940" y="23922"/>
                    <a:pt x="26007" y="23922"/>
                  </a:cubicBezTo>
                  <a:cubicBezTo>
                    <a:pt x="26007" y="24044"/>
                    <a:pt x="26007" y="24179"/>
                    <a:pt x="26034" y="24274"/>
                  </a:cubicBezTo>
                  <a:cubicBezTo>
                    <a:pt x="26034" y="24288"/>
                    <a:pt x="26034" y="24315"/>
                    <a:pt x="26048" y="24396"/>
                  </a:cubicBezTo>
                  <a:cubicBezTo>
                    <a:pt x="26075" y="24463"/>
                    <a:pt x="26034" y="24491"/>
                    <a:pt x="26021" y="24531"/>
                  </a:cubicBezTo>
                  <a:cubicBezTo>
                    <a:pt x="26021" y="24558"/>
                    <a:pt x="26007" y="24585"/>
                    <a:pt x="25980" y="24612"/>
                  </a:cubicBezTo>
                  <a:cubicBezTo>
                    <a:pt x="25980" y="24653"/>
                    <a:pt x="25980" y="24666"/>
                    <a:pt x="26007" y="24680"/>
                  </a:cubicBezTo>
                  <a:lnTo>
                    <a:pt x="26007" y="24721"/>
                  </a:lnTo>
                  <a:lnTo>
                    <a:pt x="26007" y="24788"/>
                  </a:lnTo>
                  <a:cubicBezTo>
                    <a:pt x="26007" y="24802"/>
                    <a:pt x="26021" y="24815"/>
                    <a:pt x="26034" y="24829"/>
                  </a:cubicBezTo>
                  <a:cubicBezTo>
                    <a:pt x="27401" y="23259"/>
                    <a:pt x="28456" y="21419"/>
                    <a:pt x="29092" y="19416"/>
                  </a:cubicBezTo>
                  <a:cubicBezTo>
                    <a:pt x="29092" y="19389"/>
                    <a:pt x="29119" y="19335"/>
                    <a:pt x="29119" y="19281"/>
                  </a:cubicBezTo>
                  <a:cubicBezTo>
                    <a:pt x="29133" y="19200"/>
                    <a:pt x="29147" y="19132"/>
                    <a:pt x="29119" y="19065"/>
                  </a:cubicBezTo>
                  <a:cubicBezTo>
                    <a:pt x="29092" y="19010"/>
                    <a:pt x="29119" y="18983"/>
                    <a:pt x="29133" y="18916"/>
                  </a:cubicBezTo>
                  <a:cubicBezTo>
                    <a:pt x="29160" y="18807"/>
                    <a:pt x="29201" y="18713"/>
                    <a:pt x="29214" y="18604"/>
                  </a:cubicBezTo>
                  <a:lnTo>
                    <a:pt x="29214" y="18577"/>
                  </a:lnTo>
                  <a:cubicBezTo>
                    <a:pt x="29228" y="18564"/>
                    <a:pt x="29228" y="18564"/>
                    <a:pt x="29228" y="18537"/>
                  </a:cubicBezTo>
                  <a:cubicBezTo>
                    <a:pt x="29255" y="18523"/>
                    <a:pt x="29268" y="18523"/>
                    <a:pt x="29268" y="18496"/>
                  </a:cubicBezTo>
                  <a:cubicBezTo>
                    <a:pt x="29282" y="18496"/>
                    <a:pt x="29282" y="18469"/>
                    <a:pt x="29282" y="18456"/>
                  </a:cubicBezTo>
                  <a:cubicBezTo>
                    <a:pt x="29295" y="18442"/>
                    <a:pt x="29295" y="18442"/>
                    <a:pt x="29295" y="18429"/>
                  </a:cubicBezTo>
                  <a:cubicBezTo>
                    <a:pt x="29322" y="18402"/>
                    <a:pt x="29336" y="18374"/>
                    <a:pt x="29336" y="18334"/>
                  </a:cubicBezTo>
                  <a:cubicBezTo>
                    <a:pt x="29349" y="18334"/>
                    <a:pt x="29349" y="18334"/>
                    <a:pt x="29349" y="18320"/>
                  </a:cubicBezTo>
                  <a:cubicBezTo>
                    <a:pt x="29377" y="18307"/>
                    <a:pt x="29377" y="18293"/>
                    <a:pt x="29377" y="18266"/>
                  </a:cubicBezTo>
                  <a:cubicBezTo>
                    <a:pt x="29390" y="18266"/>
                    <a:pt x="29390" y="18266"/>
                    <a:pt x="29390" y="18253"/>
                  </a:cubicBezTo>
                  <a:lnTo>
                    <a:pt x="29390" y="18185"/>
                  </a:lnTo>
                  <a:lnTo>
                    <a:pt x="29390" y="18158"/>
                  </a:lnTo>
                  <a:lnTo>
                    <a:pt x="29390" y="18131"/>
                  </a:lnTo>
                  <a:cubicBezTo>
                    <a:pt x="29390" y="18117"/>
                    <a:pt x="29404" y="18117"/>
                    <a:pt x="29404" y="18104"/>
                  </a:cubicBezTo>
                  <a:cubicBezTo>
                    <a:pt x="29404" y="18090"/>
                    <a:pt x="29417" y="18063"/>
                    <a:pt x="29417" y="18036"/>
                  </a:cubicBezTo>
                  <a:cubicBezTo>
                    <a:pt x="29431" y="17996"/>
                    <a:pt x="29471" y="17955"/>
                    <a:pt x="29471" y="17887"/>
                  </a:cubicBezTo>
                  <a:cubicBezTo>
                    <a:pt x="29485" y="17887"/>
                    <a:pt x="29485" y="17860"/>
                    <a:pt x="29485" y="17860"/>
                  </a:cubicBezTo>
                  <a:lnTo>
                    <a:pt x="29485" y="17847"/>
                  </a:lnTo>
                  <a:lnTo>
                    <a:pt x="29485" y="17833"/>
                  </a:lnTo>
                  <a:lnTo>
                    <a:pt x="29485" y="17820"/>
                  </a:lnTo>
                  <a:cubicBezTo>
                    <a:pt x="29512" y="17820"/>
                    <a:pt x="29512" y="17779"/>
                    <a:pt x="29512" y="17752"/>
                  </a:cubicBezTo>
                  <a:lnTo>
                    <a:pt x="29512" y="17738"/>
                  </a:lnTo>
                  <a:cubicBezTo>
                    <a:pt x="29525" y="17711"/>
                    <a:pt x="29539" y="17684"/>
                    <a:pt x="29552" y="17644"/>
                  </a:cubicBezTo>
                  <a:cubicBezTo>
                    <a:pt x="29593" y="17536"/>
                    <a:pt x="29607" y="17400"/>
                    <a:pt x="29620" y="17278"/>
                  </a:cubicBezTo>
                  <a:cubicBezTo>
                    <a:pt x="29647" y="17211"/>
                    <a:pt x="29647" y="17130"/>
                    <a:pt x="29661" y="17062"/>
                  </a:cubicBezTo>
                  <a:cubicBezTo>
                    <a:pt x="29688" y="16873"/>
                    <a:pt x="29715" y="16697"/>
                    <a:pt x="29728" y="16521"/>
                  </a:cubicBezTo>
                  <a:lnTo>
                    <a:pt x="29728" y="16426"/>
                  </a:lnTo>
                  <a:lnTo>
                    <a:pt x="29728" y="16331"/>
                  </a:lnTo>
                  <a:cubicBezTo>
                    <a:pt x="29728" y="16277"/>
                    <a:pt x="29728" y="16250"/>
                    <a:pt x="29742" y="16209"/>
                  </a:cubicBezTo>
                  <a:lnTo>
                    <a:pt x="29742" y="16196"/>
                  </a:lnTo>
                  <a:cubicBezTo>
                    <a:pt x="29728" y="16182"/>
                    <a:pt x="29728" y="16182"/>
                    <a:pt x="29728" y="16155"/>
                  </a:cubicBezTo>
                  <a:cubicBezTo>
                    <a:pt x="29728" y="16142"/>
                    <a:pt x="29728" y="16128"/>
                    <a:pt x="29715" y="16061"/>
                  </a:cubicBezTo>
                  <a:cubicBezTo>
                    <a:pt x="29715" y="16020"/>
                    <a:pt x="29688" y="15979"/>
                    <a:pt x="29674" y="15939"/>
                  </a:cubicBezTo>
                  <a:cubicBezTo>
                    <a:pt x="29661" y="15925"/>
                    <a:pt x="29661" y="15925"/>
                    <a:pt x="29634" y="15925"/>
                  </a:cubicBezTo>
                  <a:cubicBezTo>
                    <a:pt x="29634" y="15925"/>
                    <a:pt x="29620" y="15939"/>
                    <a:pt x="29620" y="15952"/>
                  </a:cubicBezTo>
                  <a:cubicBezTo>
                    <a:pt x="29607" y="16007"/>
                    <a:pt x="29566" y="16047"/>
                    <a:pt x="29539" y="16061"/>
                  </a:cubicBezTo>
                  <a:cubicBezTo>
                    <a:pt x="29498" y="16074"/>
                    <a:pt x="29471" y="16128"/>
                    <a:pt x="29431" y="16155"/>
                  </a:cubicBezTo>
                  <a:cubicBezTo>
                    <a:pt x="29404" y="16196"/>
                    <a:pt x="29363" y="16223"/>
                    <a:pt x="29336" y="16250"/>
                  </a:cubicBezTo>
                  <a:lnTo>
                    <a:pt x="29295" y="16250"/>
                  </a:lnTo>
                  <a:cubicBezTo>
                    <a:pt x="29282" y="16250"/>
                    <a:pt x="29282" y="16264"/>
                    <a:pt x="29282" y="16277"/>
                  </a:cubicBezTo>
                  <a:cubicBezTo>
                    <a:pt x="29282" y="16291"/>
                    <a:pt x="29268" y="16291"/>
                    <a:pt x="29268" y="16318"/>
                  </a:cubicBezTo>
                  <a:cubicBezTo>
                    <a:pt x="29268" y="16331"/>
                    <a:pt x="29255" y="16345"/>
                    <a:pt x="29228" y="16345"/>
                  </a:cubicBezTo>
                  <a:cubicBezTo>
                    <a:pt x="29228" y="16345"/>
                    <a:pt x="29214" y="16345"/>
                    <a:pt x="29214" y="16331"/>
                  </a:cubicBezTo>
                  <a:cubicBezTo>
                    <a:pt x="29214" y="16318"/>
                    <a:pt x="29201" y="16291"/>
                    <a:pt x="29187" y="16291"/>
                  </a:cubicBezTo>
                  <a:cubicBezTo>
                    <a:pt x="29187" y="16264"/>
                    <a:pt x="29160" y="16250"/>
                    <a:pt x="29147" y="16250"/>
                  </a:cubicBezTo>
                  <a:lnTo>
                    <a:pt x="29133" y="16250"/>
                  </a:lnTo>
                  <a:cubicBezTo>
                    <a:pt x="29119" y="16223"/>
                    <a:pt x="29119" y="16209"/>
                    <a:pt x="29119" y="16182"/>
                  </a:cubicBezTo>
                  <a:cubicBezTo>
                    <a:pt x="29119" y="16155"/>
                    <a:pt x="29119" y="16128"/>
                    <a:pt x="29092" y="16088"/>
                  </a:cubicBezTo>
                  <a:lnTo>
                    <a:pt x="29119" y="16074"/>
                  </a:lnTo>
                  <a:lnTo>
                    <a:pt x="29187" y="16074"/>
                  </a:lnTo>
                  <a:cubicBezTo>
                    <a:pt x="29201" y="16061"/>
                    <a:pt x="29201" y="16061"/>
                    <a:pt x="29214" y="16020"/>
                  </a:cubicBezTo>
                  <a:cubicBezTo>
                    <a:pt x="29228" y="16007"/>
                    <a:pt x="29255" y="15979"/>
                    <a:pt x="29255" y="15939"/>
                  </a:cubicBezTo>
                  <a:cubicBezTo>
                    <a:pt x="29268" y="15939"/>
                    <a:pt x="29268" y="15925"/>
                    <a:pt x="29282" y="15925"/>
                  </a:cubicBezTo>
                  <a:cubicBezTo>
                    <a:pt x="29322" y="15885"/>
                    <a:pt x="29363" y="15871"/>
                    <a:pt x="29390" y="15790"/>
                  </a:cubicBezTo>
                  <a:cubicBezTo>
                    <a:pt x="29404" y="15776"/>
                    <a:pt x="29404" y="15749"/>
                    <a:pt x="29417" y="15749"/>
                  </a:cubicBezTo>
                  <a:cubicBezTo>
                    <a:pt x="29431" y="15749"/>
                    <a:pt x="29471" y="15736"/>
                    <a:pt x="29471" y="15668"/>
                  </a:cubicBezTo>
                  <a:cubicBezTo>
                    <a:pt x="29485" y="15668"/>
                    <a:pt x="29485" y="15655"/>
                    <a:pt x="29485" y="15641"/>
                  </a:cubicBezTo>
                  <a:cubicBezTo>
                    <a:pt x="29498" y="15641"/>
                    <a:pt x="29498" y="15614"/>
                    <a:pt x="29498" y="15601"/>
                  </a:cubicBezTo>
                  <a:cubicBezTo>
                    <a:pt x="29525" y="15587"/>
                    <a:pt x="29525" y="15574"/>
                    <a:pt x="29539" y="15546"/>
                  </a:cubicBezTo>
                  <a:cubicBezTo>
                    <a:pt x="29552" y="15519"/>
                    <a:pt x="29593" y="15465"/>
                    <a:pt x="29620" y="15438"/>
                  </a:cubicBezTo>
                  <a:cubicBezTo>
                    <a:pt x="29661" y="15398"/>
                    <a:pt x="29661" y="15371"/>
                    <a:pt x="29634" y="15303"/>
                  </a:cubicBezTo>
                  <a:lnTo>
                    <a:pt x="29634" y="15276"/>
                  </a:lnTo>
                  <a:lnTo>
                    <a:pt x="29634" y="15262"/>
                  </a:lnTo>
                  <a:lnTo>
                    <a:pt x="29634" y="15249"/>
                  </a:lnTo>
                  <a:cubicBezTo>
                    <a:pt x="29661" y="15235"/>
                    <a:pt x="29661" y="15208"/>
                    <a:pt x="29674" y="15195"/>
                  </a:cubicBezTo>
                  <a:cubicBezTo>
                    <a:pt x="29688" y="15181"/>
                    <a:pt x="29701" y="15141"/>
                    <a:pt x="29728" y="15141"/>
                  </a:cubicBezTo>
                  <a:lnTo>
                    <a:pt x="29755" y="15141"/>
                  </a:lnTo>
                  <a:cubicBezTo>
                    <a:pt x="29755" y="15141"/>
                    <a:pt x="29769" y="15127"/>
                    <a:pt x="29769" y="15113"/>
                  </a:cubicBezTo>
                  <a:cubicBezTo>
                    <a:pt x="29769" y="15059"/>
                    <a:pt x="29796" y="15005"/>
                    <a:pt x="29810" y="14978"/>
                  </a:cubicBezTo>
                  <a:cubicBezTo>
                    <a:pt x="29810" y="14802"/>
                    <a:pt x="29810" y="14653"/>
                    <a:pt x="29796" y="14369"/>
                  </a:cubicBezTo>
                  <a:cubicBezTo>
                    <a:pt x="29796" y="14193"/>
                    <a:pt x="29796" y="14017"/>
                    <a:pt x="29782" y="13842"/>
                  </a:cubicBezTo>
                  <a:cubicBezTo>
                    <a:pt x="29755" y="13828"/>
                    <a:pt x="29742" y="13801"/>
                    <a:pt x="29715" y="13787"/>
                  </a:cubicBezTo>
                  <a:cubicBezTo>
                    <a:pt x="29715" y="13787"/>
                    <a:pt x="29688" y="13787"/>
                    <a:pt x="29674" y="13774"/>
                  </a:cubicBezTo>
                  <a:cubicBezTo>
                    <a:pt x="29647" y="13693"/>
                    <a:pt x="29607" y="13598"/>
                    <a:pt x="29607" y="13503"/>
                  </a:cubicBezTo>
                  <a:cubicBezTo>
                    <a:pt x="29607" y="13503"/>
                    <a:pt x="29607" y="13463"/>
                    <a:pt x="29593" y="13449"/>
                  </a:cubicBezTo>
                  <a:cubicBezTo>
                    <a:pt x="29580" y="13449"/>
                    <a:pt x="29580" y="13449"/>
                    <a:pt x="29580" y="13463"/>
                  </a:cubicBezTo>
                  <a:cubicBezTo>
                    <a:pt x="29539" y="13571"/>
                    <a:pt x="29539" y="13598"/>
                    <a:pt x="29539" y="13625"/>
                  </a:cubicBezTo>
                  <a:cubicBezTo>
                    <a:pt x="29539" y="13639"/>
                    <a:pt x="29539" y="13652"/>
                    <a:pt x="29525" y="13706"/>
                  </a:cubicBezTo>
                  <a:cubicBezTo>
                    <a:pt x="29525" y="13720"/>
                    <a:pt x="29512" y="13747"/>
                    <a:pt x="29525" y="13774"/>
                  </a:cubicBezTo>
                  <a:cubicBezTo>
                    <a:pt x="29512" y="13814"/>
                    <a:pt x="29512" y="13828"/>
                    <a:pt x="29485" y="13828"/>
                  </a:cubicBezTo>
                  <a:lnTo>
                    <a:pt x="29458" y="13828"/>
                  </a:lnTo>
                  <a:cubicBezTo>
                    <a:pt x="29444" y="13828"/>
                    <a:pt x="29417" y="13842"/>
                    <a:pt x="29417" y="13842"/>
                  </a:cubicBezTo>
                  <a:cubicBezTo>
                    <a:pt x="29417" y="13855"/>
                    <a:pt x="29417" y="13855"/>
                    <a:pt x="29404" y="13855"/>
                  </a:cubicBezTo>
                  <a:cubicBezTo>
                    <a:pt x="29404" y="13855"/>
                    <a:pt x="29390" y="13855"/>
                    <a:pt x="29390" y="13842"/>
                  </a:cubicBezTo>
                  <a:cubicBezTo>
                    <a:pt x="29390" y="13828"/>
                    <a:pt x="29377" y="13787"/>
                    <a:pt x="29377" y="13720"/>
                  </a:cubicBezTo>
                  <a:lnTo>
                    <a:pt x="29377" y="13693"/>
                  </a:lnTo>
                  <a:cubicBezTo>
                    <a:pt x="29377" y="13652"/>
                    <a:pt x="29377" y="13612"/>
                    <a:pt x="29336" y="13571"/>
                  </a:cubicBezTo>
                  <a:cubicBezTo>
                    <a:pt x="29336" y="13544"/>
                    <a:pt x="29336" y="13544"/>
                    <a:pt x="29322" y="13544"/>
                  </a:cubicBezTo>
                  <a:lnTo>
                    <a:pt x="29282" y="13544"/>
                  </a:lnTo>
                  <a:cubicBezTo>
                    <a:pt x="29278" y="13548"/>
                    <a:pt x="29275" y="13551"/>
                    <a:pt x="29272" y="13551"/>
                  </a:cubicBezTo>
                  <a:cubicBezTo>
                    <a:pt x="29266" y="13551"/>
                    <a:pt x="29260" y="13536"/>
                    <a:pt x="29241" y="13490"/>
                  </a:cubicBezTo>
                  <a:cubicBezTo>
                    <a:pt x="29214" y="13449"/>
                    <a:pt x="29187" y="13381"/>
                    <a:pt x="29119" y="13300"/>
                  </a:cubicBezTo>
                  <a:cubicBezTo>
                    <a:pt x="29106" y="13287"/>
                    <a:pt x="29106" y="13273"/>
                    <a:pt x="29079" y="13273"/>
                  </a:cubicBezTo>
                  <a:cubicBezTo>
                    <a:pt x="29079" y="13219"/>
                    <a:pt x="29065" y="13206"/>
                    <a:pt x="29052" y="13179"/>
                  </a:cubicBezTo>
                  <a:lnTo>
                    <a:pt x="29052" y="13165"/>
                  </a:lnTo>
                  <a:cubicBezTo>
                    <a:pt x="29052" y="13111"/>
                    <a:pt x="29038" y="13084"/>
                    <a:pt x="29011" y="13030"/>
                  </a:cubicBezTo>
                  <a:cubicBezTo>
                    <a:pt x="29038" y="13016"/>
                    <a:pt x="29038" y="12976"/>
                    <a:pt x="29038" y="12962"/>
                  </a:cubicBezTo>
                  <a:cubicBezTo>
                    <a:pt x="29038" y="12948"/>
                    <a:pt x="29038" y="12908"/>
                    <a:pt x="29052" y="12894"/>
                  </a:cubicBezTo>
                  <a:cubicBezTo>
                    <a:pt x="29052" y="12908"/>
                    <a:pt x="29065" y="12908"/>
                    <a:pt x="29065" y="12908"/>
                  </a:cubicBezTo>
                  <a:cubicBezTo>
                    <a:pt x="29079" y="12948"/>
                    <a:pt x="29079" y="12962"/>
                    <a:pt x="29106" y="12962"/>
                  </a:cubicBezTo>
                  <a:cubicBezTo>
                    <a:pt x="29106" y="12962"/>
                    <a:pt x="29119" y="12962"/>
                    <a:pt x="29119" y="12976"/>
                  </a:cubicBezTo>
                  <a:cubicBezTo>
                    <a:pt x="29133" y="12976"/>
                    <a:pt x="29133" y="13003"/>
                    <a:pt x="29133" y="13003"/>
                  </a:cubicBezTo>
                  <a:cubicBezTo>
                    <a:pt x="29133" y="13030"/>
                    <a:pt x="29147" y="13030"/>
                    <a:pt x="29147" y="13043"/>
                  </a:cubicBezTo>
                  <a:cubicBezTo>
                    <a:pt x="29147" y="13070"/>
                    <a:pt x="29147" y="13084"/>
                    <a:pt x="29174" y="13084"/>
                  </a:cubicBezTo>
                  <a:lnTo>
                    <a:pt x="29255" y="13246"/>
                  </a:lnTo>
                  <a:cubicBezTo>
                    <a:pt x="29255" y="13287"/>
                    <a:pt x="29255" y="13300"/>
                    <a:pt x="29268" y="13300"/>
                  </a:cubicBezTo>
                  <a:cubicBezTo>
                    <a:pt x="29282" y="13314"/>
                    <a:pt x="29322" y="13341"/>
                    <a:pt x="29336" y="13368"/>
                  </a:cubicBezTo>
                  <a:cubicBezTo>
                    <a:pt x="29377" y="13381"/>
                    <a:pt x="29390" y="13422"/>
                    <a:pt x="29417" y="13436"/>
                  </a:cubicBezTo>
                  <a:cubicBezTo>
                    <a:pt x="29458" y="13476"/>
                    <a:pt x="29485" y="13490"/>
                    <a:pt x="29525" y="13490"/>
                  </a:cubicBezTo>
                  <a:cubicBezTo>
                    <a:pt x="29539" y="13490"/>
                    <a:pt x="29552" y="13449"/>
                    <a:pt x="29580" y="13422"/>
                  </a:cubicBezTo>
                  <a:cubicBezTo>
                    <a:pt x="29580" y="13409"/>
                    <a:pt x="29593" y="13381"/>
                    <a:pt x="29593" y="13381"/>
                  </a:cubicBezTo>
                  <a:cubicBezTo>
                    <a:pt x="29593" y="13381"/>
                    <a:pt x="29607" y="13422"/>
                    <a:pt x="29620" y="13476"/>
                  </a:cubicBezTo>
                  <a:lnTo>
                    <a:pt x="29620" y="13503"/>
                  </a:lnTo>
                  <a:cubicBezTo>
                    <a:pt x="29647" y="13544"/>
                    <a:pt x="29661" y="13584"/>
                    <a:pt x="29674" y="13584"/>
                  </a:cubicBezTo>
                  <a:cubicBezTo>
                    <a:pt x="29715" y="13584"/>
                    <a:pt x="29742" y="13612"/>
                    <a:pt x="29755" y="13612"/>
                  </a:cubicBezTo>
                  <a:cubicBezTo>
                    <a:pt x="29728" y="13287"/>
                    <a:pt x="29688" y="12948"/>
                    <a:pt x="29647" y="12624"/>
                  </a:cubicBezTo>
                  <a:lnTo>
                    <a:pt x="29539" y="12015"/>
                  </a:lnTo>
                  <a:cubicBezTo>
                    <a:pt x="29349" y="11000"/>
                    <a:pt x="29065" y="10039"/>
                    <a:pt x="28673" y="9106"/>
                  </a:cubicBezTo>
                  <a:cubicBezTo>
                    <a:pt x="28673" y="9092"/>
                    <a:pt x="28659" y="9092"/>
                    <a:pt x="28659" y="9079"/>
                  </a:cubicBezTo>
                  <a:cubicBezTo>
                    <a:pt x="28294" y="8172"/>
                    <a:pt x="27834" y="7320"/>
                    <a:pt x="27293" y="6521"/>
                  </a:cubicBezTo>
                  <a:cubicBezTo>
                    <a:pt x="27279" y="6481"/>
                    <a:pt x="27252" y="6467"/>
                    <a:pt x="27239" y="6440"/>
                  </a:cubicBezTo>
                  <a:cubicBezTo>
                    <a:pt x="27076" y="6183"/>
                    <a:pt x="26887" y="5939"/>
                    <a:pt x="26697" y="5696"/>
                  </a:cubicBezTo>
                  <a:cubicBezTo>
                    <a:pt x="26494" y="5439"/>
                    <a:pt x="26291" y="5182"/>
                    <a:pt x="26075" y="4952"/>
                  </a:cubicBezTo>
                  <a:cubicBezTo>
                    <a:pt x="26007" y="4925"/>
                    <a:pt x="25926" y="4884"/>
                    <a:pt x="25858" y="4843"/>
                  </a:cubicBezTo>
                  <a:cubicBezTo>
                    <a:pt x="25804" y="4816"/>
                    <a:pt x="25764" y="4789"/>
                    <a:pt x="25737" y="4776"/>
                  </a:cubicBezTo>
                  <a:cubicBezTo>
                    <a:pt x="25737" y="4776"/>
                    <a:pt x="25723" y="4762"/>
                    <a:pt x="25696" y="4762"/>
                  </a:cubicBezTo>
                  <a:cubicBezTo>
                    <a:pt x="25683" y="4749"/>
                    <a:pt x="25669" y="4749"/>
                    <a:pt x="25669" y="4749"/>
                  </a:cubicBezTo>
                  <a:lnTo>
                    <a:pt x="25655" y="4749"/>
                  </a:lnTo>
                  <a:cubicBezTo>
                    <a:pt x="25655" y="4762"/>
                    <a:pt x="25655" y="4762"/>
                    <a:pt x="25669" y="4776"/>
                  </a:cubicBezTo>
                  <a:cubicBezTo>
                    <a:pt x="25655" y="4830"/>
                    <a:pt x="25669" y="4843"/>
                    <a:pt x="25737" y="4911"/>
                  </a:cubicBezTo>
                  <a:cubicBezTo>
                    <a:pt x="25750" y="4925"/>
                    <a:pt x="25750" y="4952"/>
                    <a:pt x="25777" y="4965"/>
                  </a:cubicBezTo>
                  <a:lnTo>
                    <a:pt x="25804" y="4979"/>
                  </a:lnTo>
                  <a:cubicBezTo>
                    <a:pt x="25818" y="5019"/>
                    <a:pt x="25858" y="5046"/>
                    <a:pt x="25899" y="5046"/>
                  </a:cubicBezTo>
                  <a:cubicBezTo>
                    <a:pt x="25926" y="5046"/>
                    <a:pt x="25926" y="5060"/>
                    <a:pt x="25940" y="5060"/>
                  </a:cubicBezTo>
                  <a:cubicBezTo>
                    <a:pt x="25953" y="5087"/>
                    <a:pt x="25967" y="5114"/>
                    <a:pt x="25994" y="5128"/>
                  </a:cubicBezTo>
                  <a:lnTo>
                    <a:pt x="25994" y="5155"/>
                  </a:lnTo>
                  <a:cubicBezTo>
                    <a:pt x="25994" y="5155"/>
                    <a:pt x="25994" y="5168"/>
                    <a:pt x="25967" y="5168"/>
                  </a:cubicBezTo>
                  <a:cubicBezTo>
                    <a:pt x="25953" y="5168"/>
                    <a:pt x="25953" y="5155"/>
                    <a:pt x="25940" y="5155"/>
                  </a:cubicBezTo>
                  <a:cubicBezTo>
                    <a:pt x="25899" y="5128"/>
                    <a:pt x="25845" y="5100"/>
                    <a:pt x="25818" y="5087"/>
                  </a:cubicBezTo>
                  <a:cubicBezTo>
                    <a:pt x="25818" y="5087"/>
                    <a:pt x="25804" y="5060"/>
                    <a:pt x="25777" y="5060"/>
                  </a:cubicBezTo>
                  <a:cubicBezTo>
                    <a:pt x="25764" y="5033"/>
                    <a:pt x="25750" y="5019"/>
                    <a:pt x="25710" y="4992"/>
                  </a:cubicBezTo>
                  <a:cubicBezTo>
                    <a:pt x="25628" y="4952"/>
                    <a:pt x="25561" y="4857"/>
                    <a:pt x="25507" y="4776"/>
                  </a:cubicBezTo>
                  <a:cubicBezTo>
                    <a:pt x="25480" y="4749"/>
                    <a:pt x="25466" y="4708"/>
                    <a:pt x="25425" y="4681"/>
                  </a:cubicBezTo>
                  <a:cubicBezTo>
                    <a:pt x="25398" y="4559"/>
                    <a:pt x="25304" y="4478"/>
                    <a:pt x="25209" y="4410"/>
                  </a:cubicBezTo>
                  <a:cubicBezTo>
                    <a:pt x="25195" y="4383"/>
                    <a:pt x="25168" y="4383"/>
                    <a:pt x="25155" y="4370"/>
                  </a:cubicBezTo>
                  <a:cubicBezTo>
                    <a:pt x="25141" y="4343"/>
                    <a:pt x="25101" y="4316"/>
                    <a:pt x="25087" y="4302"/>
                  </a:cubicBezTo>
                  <a:cubicBezTo>
                    <a:pt x="25060" y="4289"/>
                    <a:pt x="25033" y="4275"/>
                    <a:pt x="25020" y="4248"/>
                  </a:cubicBezTo>
                  <a:lnTo>
                    <a:pt x="25060" y="4248"/>
                  </a:lnTo>
                  <a:cubicBezTo>
                    <a:pt x="25074" y="4248"/>
                    <a:pt x="25087" y="4248"/>
                    <a:pt x="25101" y="4275"/>
                  </a:cubicBezTo>
                  <a:cubicBezTo>
                    <a:pt x="25155" y="4316"/>
                    <a:pt x="25209" y="4343"/>
                    <a:pt x="25236" y="4356"/>
                  </a:cubicBezTo>
                  <a:cubicBezTo>
                    <a:pt x="25263" y="4370"/>
                    <a:pt x="25263" y="4370"/>
                    <a:pt x="25277" y="4370"/>
                  </a:cubicBezTo>
                  <a:cubicBezTo>
                    <a:pt x="25331" y="4410"/>
                    <a:pt x="25371" y="4424"/>
                    <a:pt x="25425" y="4437"/>
                  </a:cubicBezTo>
                  <a:cubicBezTo>
                    <a:pt x="25480" y="4451"/>
                    <a:pt x="25507" y="4478"/>
                    <a:pt x="25561" y="4492"/>
                  </a:cubicBezTo>
                  <a:cubicBezTo>
                    <a:pt x="25615" y="4505"/>
                    <a:pt x="25628" y="4519"/>
                    <a:pt x="25669" y="4519"/>
                  </a:cubicBezTo>
                  <a:cubicBezTo>
                    <a:pt x="25480" y="4343"/>
                    <a:pt x="25277" y="4140"/>
                    <a:pt x="25074" y="3950"/>
                  </a:cubicBezTo>
                  <a:cubicBezTo>
                    <a:pt x="24871" y="3761"/>
                    <a:pt x="24668" y="3571"/>
                    <a:pt x="24451" y="3409"/>
                  </a:cubicBezTo>
                  <a:cubicBezTo>
                    <a:pt x="24411" y="3396"/>
                    <a:pt x="24397" y="3368"/>
                    <a:pt x="24384" y="3355"/>
                  </a:cubicBezTo>
                  <a:lnTo>
                    <a:pt x="24343" y="3341"/>
                  </a:lnTo>
                  <a:lnTo>
                    <a:pt x="24343" y="3328"/>
                  </a:lnTo>
                  <a:lnTo>
                    <a:pt x="24316" y="3287"/>
                  </a:lnTo>
                  <a:cubicBezTo>
                    <a:pt x="24262" y="3233"/>
                    <a:pt x="24221" y="3206"/>
                    <a:pt x="24181" y="3166"/>
                  </a:cubicBezTo>
                  <a:cubicBezTo>
                    <a:pt x="24154" y="3166"/>
                    <a:pt x="24154" y="3152"/>
                    <a:pt x="24140" y="3152"/>
                  </a:cubicBezTo>
                  <a:cubicBezTo>
                    <a:pt x="24113" y="3152"/>
                    <a:pt x="24126" y="3193"/>
                    <a:pt x="24140" y="3206"/>
                  </a:cubicBezTo>
                  <a:lnTo>
                    <a:pt x="24140" y="3220"/>
                  </a:lnTo>
                  <a:lnTo>
                    <a:pt x="24126" y="3220"/>
                  </a:lnTo>
                  <a:cubicBezTo>
                    <a:pt x="24086" y="3206"/>
                    <a:pt x="24072" y="3193"/>
                    <a:pt x="24059" y="3193"/>
                  </a:cubicBezTo>
                  <a:lnTo>
                    <a:pt x="24005" y="3193"/>
                  </a:lnTo>
                  <a:lnTo>
                    <a:pt x="23978" y="3152"/>
                  </a:lnTo>
                  <a:cubicBezTo>
                    <a:pt x="23978" y="3138"/>
                    <a:pt x="23951" y="3125"/>
                    <a:pt x="23937" y="3125"/>
                  </a:cubicBezTo>
                  <a:lnTo>
                    <a:pt x="23951" y="3125"/>
                  </a:lnTo>
                  <a:cubicBezTo>
                    <a:pt x="23978" y="3125"/>
                    <a:pt x="23978" y="3125"/>
                    <a:pt x="23978" y="3098"/>
                  </a:cubicBezTo>
                  <a:cubicBezTo>
                    <a:pt x="23991" y="3084"/>
                    <a:pt x="23991" y="3084"/>
                    <a:pt x="23978" y="3057"/>
                  </a:cubicBezTo>
                  <a:cubicBezTo>
                    <a:pt x="23991" y="3030"/>
                    <a:pt x="23991" y="3030"/>
                    <a:pt x="23991" y="3017"/>
                  </a:cubicBezTo>
                  <a:cubicBezTo>
                    <a:pt x="23991" y="3003"/>
                    <a:pt x="23951" y="2990"/>
                    <a:pt x="23924" y="2949"/>
                  </a:cubicBezTo>
                  <a:lnTo>
                    <a:pt x="23910" y="2949"/>
                  </a:lnTo>
                  <a:cubicBezTo>
                    <a:pt x="23869" y="2922"/>
                    <a:pt x="23842" y="2895"/>
                    <a:pt x="23815" y="2881"/>
                  </a:cubicBezTo>
                  <a:cubicBezTo>
                    <a:pt x="23788" y="2854"/>
                    <a:pt x="23788" y="2854"/>
                    <a:pt x="23775" y="2854"/>
                  </a:cubicBezTo>
                  <a:cubicBezTo>
                    <a:pt x="23748" y="2854"/>
                    <a:pt x="23734" y="2827"/>
                    <a:pt x="23721" y="2814"/>
                  </a:cubicBezTo>
                  <a:cubicBezTo>
                    <a:pt x="23707" y="2800"/>
                    <a:pt x="23666" y="2787"/>
                    <a:pt x="23653" y="2787"/>
                  </a:cubicBezTo>
                  <a:lnTo>
                    <a:pt x="23639" y="2787"/>
                  </a:lnTo>
                  <a:cubicBezTo>
                    <a:pt x="23612" y="2787"/>
                    <a:pt x="23612" y="2760"/>
                    <a:pt x="23612" y="2760"/>
                  </a:cubicBezTo>
                  <a:lnTo>
                    <a:pt x="23599" y="2746"/>
                  </a:lnTo>
                  <a:cubicBezTo>
                    <a:pt x="23545" y="2719"/>
                    <a:pt x="23504" y="2678"/>
                    <a:pt x="23450" y="2665"/>
                  </a:cubicBezTo>
                  <a:cubicBezTo>
                    <a:pt x="23409" y="2665"/>
                    <a:pt x="23436" y="2692"/>
                    <a:pt x="23450" y="2719"/>
                  </a:cubicBezTo>
                  <a:cubicBezTo>
                    <a:pt x="23463" y="2719"/>
                    <a:pt x="23463" y="2733"/>
                    <a:pt x="23463" y="2733"/>
                  </a:cubicBezTo>
                  <a:cubicBezTo>
                    <a:pt x="23463" y="2746"/>
                    <a:pt x="23463" y="2760"/>
                    <a:pt x="23477" y="2787"/>
                  </a:cubicBezTo>
                  <a:cubicBezTo>
                    <a:pt x="23504" y="2814"/>
                    <a:pt x="23518" y="2854"/>
                    <a:pt x="23518" y="2868"/>
                  </a:cubicBezTo>
                  <a:cubicBezTo>
                    <a:pt x="23504" y="2868"/>
                    <a:pt x="23504" y="2854"/>
                    <a:pt x="23504" y="2854"/>
                  </a:cubicBezTo>
                  <a:cubicBezTo>
                    <a:pt x="23477" y="2827"/>
                    <a:pt x="23463" y="2800"/>
                    <a:pt x="23450" y="2787"/>
                  </a:cubicBezTo>
                  <a:cubicBezTo>
                    <a:pt x="23436" y="2787"/>
                    <a:pt x="23436" y="2760"/>
                    <a:pt x="23436" y="2760"/>
                  </a:cubicBezTo>
                  <a:cubicBezTo>
                    <a:pt x="23409" y="2746"/>
                    <a:pt x="23396" y="2733"/>
                    <a:pt x="23369" y="2719"/>
                  </a:cubicBezTo>
                  <a:cubicBezTo>
                    <a:pt x="23359" y="2712"/>
                    <a:pt x="23352" y="2710"/>
                    <a:pt x="23348" y="2710"/>
                  </a:cubicBezTo>
                  <a:cubicBezTo>
                    <a:pt x="23335" y="2710"/>
                    <a:pt x="23348" y="2736"/>
                    <a:pt x="23369" y="2746"/>
                  </a:cubicBezTo>
                  <a:lnTo>
                    <a:pt x="23369" y="2760"/>
                  </a:lnTo>
                  <a:cubicBezTo>
                    <a:pt x="23369" y="2746"/>
                    <a:pt x="23342" y="2746"/>
                    <a:pt x="23342" y="2733"/>
                  </a:cubicBezTo>
                  <a:cubicBezTo>
                    <a:pt x="23342" y="2719"/>
                    <a:pt x="23328" y="2692"/>
                    <a:pt x="23315" y="2678"/>
                  </a:cubicBezTo>
                  <a:cubicBezTo>
                    <a:pt x="23315" y="2665"/>
                    <a:pt x="23274" y="2651"/>
                    <a:pt x="23260" y="2651"/>
                  </a:cubicBezTo>
                  <a:close/>
                  <a:moveTo>
                    <a:pt x="11096" y="19755"/>
                  </a:moveTo>
                  <a:cubicBezTo>
                    <a:pt x="11069" y="19755"/>
                    <a:pt x="11028" y="19795"/>
                    <a:pt x="11001" y="19849"/>
                  </a:cubicBezTo>
                  <a:cubicBezTo>
                    <a:pt x="10947" y="19944"/>
                    <a:pt x="10852" y="19998"/>
                    <a:pt x="10758" y="20025"/>
                  </a:cubicBezTo>
                  <a:cubicBezTo>
                    <a:pt x="10744" y="20025"/>
                    <a:pt x="10744" y="20052"/>
                    <a:pt x="10731" y="20052"/>
                  </a:cubicBezTo>
                  <a:cubicBezTo>
                    <a:pt x="10622" y="20079"/>
                    <a:pt x="10514" y="20133"/>
                    <a:pt x="10447" y="20255"/>
                  </a:cubicBezTo>
                  <a:lnTo>
                    <a:pt x="10419" y="20255"/>
                  </a:lnTo>
                  <a:cubicBezTo>
                    <a:pt x="10406" y="20255"/>
                    <a:pt x="10392" y="20269"/>
                    <a:pt x="10379" y="20282"/>
                  </a:cubicBezTo>
                  <a:cubicBezTo>
                    <a:pt x="10352" y="20296"/>
                    <a:pt x="10352" y="20336"/>
                    <a:pt x="10379" y="20364"/>
                  </a:cubicBezTo>
                  <a:cubicBezTo>
                    <a:pt x="10406" y="20472"/>
                    <a:pt x="10352" y="20526"/>
                    <a:pt x="10284" y="20607"/>
                  </a:cubicBezTo>
                  <a:cubicBezTo>
                    <a:pt x="10244" y="20621"/>
                    <a:pt x="10203" y="20675"/>
                    <a:pt x="10189" y="20729"/>
                  </a:cubicBezTo>
                  <a:cubicBezTo>
                    <a:pt x="10176" y="20729"/>
                    <a:pt x="10149" y="20702"/>
                    <a:pt x="10149" y="20688"/>
                  </a:cubicBezTo>
                  <a:cubicBezTo>
                    <a:pt x="10135" y="20675"/>
                    <a:pt x="10108" y="20661"/>
                    <a:pt x="10068" y="20634"/>
                  </a:cubicBezTo>
                  <a:cubicBezTo>
                    <a:pt x="10054" y="20634"/>
                    <a:pt x="10054" y="20621"/>
                    <a:pt x="10054" y="20621"/>
                  </a:cubicBezTo>
                  <a:lnTo>
                    <a:pt x="10041" y="20621"/>
                  </a:lnTo>
                  <a:cubicBezTo>
                    <a:pt x="9962" y="20576"/>
                    <a:pt x="9893" y="20550"/>
                    <a:pt x="9825" y="20550"/>
                  </a:cubicBezTo>
                  <a:cubicBezTo>
                    <a:pt x="9813" y="20550"/>
                    <a:pt x="9800" y="20550"/>
                    <a:pt x="9788" y="20552"/>
                  </a:cubicBezTo>
                  <a:lnTo>
                    <a:pt x="9788" y="20552"/>
                  </a:lnTo>
                  <a:cubicBezTo>
                    <a:pt x="9783" y="20539"/>
                    <a:pt x="9783" y="20524"/>
                    <a:pt x="9783" y="20512"/>
                  </a:cubicBezTo>
                  <a:lnTo>
                    <a:pt x="9783" y="20472"/>
                  </a:lnTo>
                  <a:lnTo>
                    <a:pt x="9770" y="20472"/>
                  </a:lnTo>
                  <a:cubicBezTo>
                    <a:pt x="9743" y="20472"/>
                    <a:pt x="9716" y="20472"/>
                    <a:pt x="9716" y="20445"/>
                  </a:cubicBezTo>
                  <a:lnTo>
                    <a:pt x="9635" y="20445"/>
                  </a:lnTo>
                  <a:cubicBezTo>
                    <a:pt x="9608" y="20445"/>
                    <a:pt x="9608" y="20445"/>
                    <a:pt x="9594" y="20458"/>
                  </a:cubicBezTo>
                  <a:cubicBezTo>
                    <a:pt x="9581" y="20485"/>
                    <a:pt x="9567" y="20512"/>
                    <a:pt x="9526" y="20526"/>
                  </a:cubicBezTo>
                  <a:lnTo>
                    <a:pt x="9513" y="20539"/>
                  </a:lnTo>
                  <a:cubicBezTo>
                    <a:pt x="9499" y="20580"/>
                    <a:pt x="9499" y="20594"/>
                    <a:pt x="9499" y="20607"/>
                  </a:cubicBezTo>
                  <a:cubicBezTo>
                    <a:pt x="9526" y="20621"/>
                    <a:pt x="9567" y="20648"/>
                    <a:pt x="9567" y="20675"/>
                  </a:cubicBezTo>
                  <a:cubicBezTo>
                    <a:pt x="9567" y="20676"/>
                    <a:pt x="9567" y="20678"/>
                    <a:pt x="9566" y="20679"/>
                  </a:cubicBezTo>
                  <a:lnTo>
                    <a:pt x="9566" y="20679"/>
                  </a:lnTo>
                  <a:cubicBezTo>
                    <a:pt x="9589" y="20663"/>
                    <a:pt x="9612" y="20643"/>
                    <a:pt x="9635" y="20621"/>
                  </a:cubicBezTo>
                  <a:cubicBezTo>
                    <a:pt x="9662" y="20594"/>
                    <a:pt x="9716" y="20566"/>
                    <a:pt x="9783" y="20553"/>
                  </a:cubicBezTo>
                  <a:cubicBezTo>
                    <a:pt x="9785" y="20553"/>
                    <a:pt x="9787" y="20552"/>
                    <a:pt x="9788" y="20552"/>
                  </a:cubicBezTo>
                  <a:lnTo>
                    <a:pt x="9788" y="20552"/>
                  </a:lnTo>
                  <a:cubicBezTo>
                    <a:pt x="9794" y="20570"/>
                    <a:pt x="9807" y="20586"/>
                    <a:pt x="9838" y="20594"/>
                  </a:cubicBezTo>
                  <a:cubicBezTo>
                    <a:pt x="9932" y="20675"/>
                    <a:pt x="10041" y="20797"/>
                    <a:pt x="10054" y="21135"/>
                  </a:cubicBezTo>
                  <a:cubicBezTo>
                    <a:pt x="10054" y="21216"/>
                    <a:pt x="10068" y="21270"/>
                    <a:pt x="10122" y="21297"/>
                  </a:cubicBezTo>
                  <a:cubicBezTo>
                    <a:pt x="10108" y="21324"/>
                    <a:pt x="10068" y="21338"/>
                    <a:pt x="10081" y="21392"/>
                  </a:cubicBezTo>
                  <a:cubicBezTo>
                    <a:pt x="10068" y="21405"/>
                    <a:pt x="10068" y="21419"/>
                    <a:pt x="10068" y="21432"/>
                  </a:cubicBezTo>
                  <a:cubicBezTo>
                    <a:pt x="10068" y="21432"/>
                    <a:pt x="10054" y="21432"/>
                    <a:pt x="10041" y="21460"/>
                  </a:cubicBezTo>
                  <a:cubicBezTo>
                    <a:pt x="9973" y="21487"/>
                    <a:pt x="9878" y="21500"/>
                    <a:pt x="9905" y="21635"/>
                  </a:cubicBezTo>
                  <a:cubicBezTo>
                    <a:pt x="9905" y="21690"/>
                    <a:pt x="9865" y="21757"/>
                    <a:pt x="9811" y="21798"/>
                  </a:cubicBezTo>
                  <a:cubicBezTo>
                    <a:pt x="9702" y="21865"/>
                    <a:pt x="9702" y="21933"/>
                    <a:pt x="9716" y="22001"/>
                  </a:cubicBezTo>
                  <a:cubicBezTo>
                    <a:pt x="9716" y="22041"/>
                    <a:pt x="9729" y="22109"/>
                    <a:pt x="9662" y="22204"/>
                  </a:cubicBezTo>
                  <a:cubicBezTo>
                    <a:pt x="9608" y="22244"/>
                    <a:pt x="9635" y="22298"/>
                    <a:pt x="9648" y="22339"/>
                  </a:cubicBezTo>
                  <a:cubicBezTo>
                    <a:pt x="9648" y="22353"/>
                    <a:pt x="9662" y="22366"/>
                    <a:pt x="9662" y="22366"/>
                  </a:cubicBezTo>
                  <a:cubicBezTo>
                    <a:pt x="9675" y="22434"/>
                    <a:pt x="9702" y="22488"/>
                    <a:pt x="9729" y="22501"/>
                  </a:cubicBezTo>
                  <a:cubicBezTo>
                    <a:pt x="9770" y="22515"/>
                    <a:pt x="9797" y="22515"/>
                    <a:pt x="9838" y="22515"/>
                  </a:cubicBezTo>
                  <a:cubicBezTo>
                    <a:pt x="9851" y="22515"/>
                    <a:pt x="9865" y="22515"/>
                    <a:pt x="9878" y="22501"/>
                  </a:cubicBezTo>
                  <a:lnTo>
                    <a:pt x="9878" y="22515"/>
                  </a:lnTo>
                  <a:cubicBezTo>
                    <a:pt x="9865" y="22542"/>
                    <a:pt x="9851" y="22556"/>
                    <a:pt x="9851" y="22583"/>
                  </a:cubicBezTo>
                  <a:cubicBezTo>
                    <a:pt x="9716" y="22704"/>
                    <a:pt x="9662" y="22826"/>
                    <a:pt x="9743" y="23016"/>
                  </a:cubicBezTo>
                  <a:cubicBezTo>
                    <a:pt x="9797" y="23110"/>
                    <a:pt x="9878" y="23164"/>
                    <a:pt x="9973" y="23192"/>
                  </a:cubicBezTo>
                  <a:cubicBezTo>
                    <a:pt x="9986" y="23192"/>
                    <a:pt x="10000" y="23219"/>
                    <a:pt x="10014" y="23219"/>
                  </a:cubicBezTo>
                  <a:cubicBezTo>
                    <a:pt x="10068" y="23286"/>
                    <a:pt x="10135" y="23354"/>
                    <a:pt x="10203" y="23394"/>
                  </a:cubicBezTo>
                  <a:cubicBezTo>
                    <a:pt x="10352" y="23557"/>
                    <a:pt x="10392" y="23584"/>
                    <a:pt x="10419" y="23665"/>
                  </a:cubicBezTo>
                  <a:cubicBezTo>
                    <a:pt x="10487" y="23773"/>
                    <a:pt x="10541" y="23868"/>
                    <a:pt x="10649" y="23963"/>
                  </a:cubicBezTo>
                  <a:lnTo>
                    <a:pt x="10649" y="23976"/>
                  </a:lnTo>
                  <a:cubicBezTo>
                    <a:pt x="10663" y="23990"/>
                    <a:pt x="10663" y="24003"/>
                    <a:pt x="10690" y="24003"/>
                  </a:cubicBezTo>
                  <a:cubicBezTo>
                    <a:pt x="10690" y="24030"/>
                    <a:pt x="10717" y="24058"/>
                    <a:pt x="10758" y="24058"/>
                  </a:cubicBezTo>
                  <a:cubicBezTo>
                    <a:pt x="10758" y="24098"/>
                    <a:pt x="10798" y="24112"/>
                    <a:pt x="10825" y="24125"/>
                  </a:cubicBezTo>
                  <a:cubicBezTo>
                    <a:pt x="10893" y="24260"/>
                    <a:pt x="10961" y="24450"/>
                    <a:pt x="11191" y="24504"/>
                  </a:cubicBezTo>
                  <a:cubicBezTo>
                    <a:pt x="11204" y="24518"/>
                    <a:pt x="11231" y="24531"/>
                    <a:pt x="11258" y="24531"/>
                  </a:cubicBezTo>
                  <a:cubicBezTo>
                    <a:pt x="11272" y="24531"/>
                    <a:pt x="11285" y="24545"/>
                    <a:pt x="11285" y="24545"/>
                  </a:cubicBezTo>
                  <a:cubicBezTo>
                    <a:pt x="11394" y="24599"/>
                    <a:pt x="11488" y="24612"/>
                    <a:pt x="11597" y="24639"/>
                  </a:cubicBezTo>
                  <a:cubicBezTo>
                    <a:pt x="11678" y="24653"/>
                    <a:pt x="11759" y="24666"/>
                    <a:pt x="11827" y="24707"/>
                  </a:cubicBezTo>
                  <a:cubicBezTo>
                    <a:pt x="11840" y="24721"/>
                    <a:pt x="11867" y="24734"/>
                    <a:pt x="11881" y="24734"/>
                  </a:cubicBezTo>
                  <a:cubicBezTo>
                    <a:pt x="11908" y="24775"/>
                    <a:pt x="11948" y="24788"/>
                    <a:pt x="11976" y="24788"/>
                  </a:cubicBezTo>
                  <a:lnTo>
                    <a:pt x="12003" y="24788"/>
                  </a:lnTo>
                  <a:cubicBezTo>
                    <a:pt x="12016" y="24802"/>
                    <a:pt x="12030" y="24815"/>
                    <a:pt x="12043" y="24815"/>
                  </a:cubicBezTo>
                  <a:cubicBezTo>
                    <a:pt x="12151" y="24991"/>
                    <a:pt x="12219" y="25181"/>
                    <a:pt x="12273" y="25411"/>
                  </a:cubicBezTo>
                  <a:cubicBezTo>
                    <a:pt x="12287" y="25465"/>
                    <a:pt x="12273" y="25532"/>
                    <a:pt x="12273" y="25587"/>
                  </a:cubicBezTo>
                  <a:cubicBezTo>
                    <a:pt x="12246" y="25722"/>
                    <a:pt x="12287" y="25789"/>
                    <a:pt x="12300" y="25857"/>
                  </a:cubicBezTo>
                  <a:cubicBezTo>
                    <a:pt x="12341" y="25938"/>
                    <a:pt x="12354" y="26020"/>
                    <a:pt x="12341" y="26290"/>
                  </a:cubicBezTo>
                  <a:lnTo>
                    <a:pt x="12341" y="26331"/>
                  </a:lnTo>
                  <a:cubicBezTo>
                    <a:pt x="12314" y="26466"/>
                    <a:pt x="12300" y="26601"/>
                    <a:pt x="12368" y="26737"/>
                  </a:cubicBezTo>
                  <a:cubicBezTo>
                    <a:pt x="12300" y="26764"/>
                    <a:pt x="12314" y="26831"/>
                    <a:pt x="12354" y="26886"/>
                  </a:cubicBezTo>
                  <a:cubicBezTo>
                    <a:pt x="12503" y="27170"/>
                    <a:pt x="12490" y="27454"/>
                    <a:pt x="12341" y="27792"/>
                  </a:cubicBezTo>
                  <a:cubicBezTo>
                    <a:pt x="12287" y="27900"/>
                    <a:pt x="12300" y="27927"/>
                    <a:pt x="12341" y="27982"/>
                  </a:cubicBezTo>
                  <a:cubicBezTo>
                    <a:pt x="12368" y="28036"/>
                    <a:pt x="12422" y="28130"/>
                    <a:pt x="12422" y="28387"/>
                  </a:cubicBezTo>
                  <a:cubicBezTo>
                    <a:pt x="12422" y="28401"/>
                    <a:pt x="12422" y="28401"/>
                    <a:pt x="12436" y="28442"/>
                  </a:cubicBezTo>
                  <a:cubicBezTo>
                    <a:pt x="12449" y="28496"/>
                    <a:pt x="12449" y="28509"/>
                    <a:pt x="12436" y="28509"/>
                  </a:cubicBezTo>
                  <a:cubicBezTo>
                    <a:pt x="12422" y="28523"/>
                    <a:pt x="12422" y="28563"/>
                    <a:pt x="12422" y="28631"/>
                  </a:cubicBezTo>
                  <a:lnTo>
                    <a:pt x="12422" y="28658"/>
                  </a:lnTo>
                  <a:cubicBezTo>
                    <a:pt x="12422" y="28699"/>
                    <a:pt x="12422" y="28726"/>
                    <a:pt x="12503" y="28739"/>
                  </a:cubicBezTo>
                  <a:lnTo>
                    <a:pt x="12544" y="28739"/>
                  </a:lnTo>
                  <a:cubicBezTo>
                    <a:pt x="12571" y="28739"/>
                    <a:pt x="12611" y="28726"/>
                    <a:pt x="12611" y="28699"/>
                  </a:cubicBezTo>
                  <a:cubicBezTo>
                    <a:pt x="12611" y="28645"/>
                    <a:pt x="12611" y="28590"/>
                    <a:pt x="12571" y="28536"/>
                  </a:cubicBezTo>
                  <a:cubicBezTo>
                    <a:pt x="12557" y="28523"/>
                    <a:pt x="12557" y="28509"/>
                    <a:pt x="12611" y="28496"/>
                  </a:cubicBezTo>
                  <a:cubicBezTo>
                    <a:pt x="12611" y="28509"/>
                    <a:pt x="12625" y="28509"/>
                    <a:pt x="12639" y="28523"/>
                  </a:cubicBezTo>
                  <a:cubicBezTo>
                    <a:pt x="12652" y="28523"/>
                    <a:pt x="12652" y="28536"/>
                    <a:pt x="12652" y="28536"/>
                  </a:cubicBezTo>
                  <a:lnTo>
                    <a:pt x="12652" y="28739"/>
                  </a:lnTo>
                  <a:lnTo>
                    <a:pt x="12652" y="28807"/>
                  </a:lnTo>
                  <a:cubicBezTo>
                    <a:pt x="12652" y="28834"/>
                    <a:pt x="12652" y="28834"/>
                    <a:pt x="12639" y="28848"/>
                  </a:cubicBezTo>
                  <a:cubicBezTo>
                    <a:pt x="12625" y="28861"/>
                    <a:pt x="12611" y="28875"/>
                    <a:pt x="12639" y="28915"/>
                  </a:cubicBezTo>
                  <a:lnTo>
                    <a:pt x="12584" y="28915"/>
                  </a:lnTo>
                  <a:cubicBezTo>
                    <a:pt x="12584" y="28915"/>
                    <a:pt x="12571" y="28915"/>
                    <a:pt x="12571" y="28929"/>
                  </a:cubicBezTo>
                  <a:cubicBezTo>
                    <a:pt x="12557" y="28929"/>
                    <a:pt x="12544" y="28942"/>
                    <a:pt x="12544" y="28969"/>
                  </a:cubicBezTo>
                  <a:cubicBezTo>
                    <a:pt x="12544" y="28969"/>
                    <a:pt x="12557" y="28983"/>
                    <a:pt x="12571" y="28983"/>
                  </a:cubicBezTo>
                  <a:cubicBezTo>
                    <a:pt x="12652" y="28996"/>
                    <a:pt x="12652" y="29037"/>
                    <a:pt x="12639" y="29064"/>
                  </a:cubicBezTo>
                  <a:cubicBezTo>
                    <a:pt x="12625" y="29050"/>
                    <a:pt x="12584" y="29037"/>
                    <a:pt x="12517" y="29037"/>
                  </a:cubicBezTo>
                  <a:cubicBezTo>
                    <a:pt x="12517" y="29037"/>
                    <a:pt x="12449" y="29037"/>
                    <a:pt x="12449" y="29050"/>
                  </a:cubicBezTo>
                  <a:lnTo>
                    <a:pt x="12449" y="29064"/>
                  </a:lnTo>
                  <a:cubicBezTo>
                    <a:pt x="12490" y="29078"/>
                    <a:pt x="12476" y="29105"/>
                    <a:pt x="12436" y="29118"/>
                  </a:cubicBezTo>
                  <a:lnTo>
                    <a:pt x="12422" y="29118"/>
                  </a:lnTo>
                  <a:cubicBezTo>
                    <a:pt x="12381" y="29132"/>
                    <a:pt x="12381" y="29172"/>
                    <a:pt x="12381" y="29186"/>
                  </a:cubicBezTo>
                  <a:cubicBezTo>
                    <a:pt x="12409" y="29199"/>
                    <a:pt x="12422" y="29199"/>
                    <a:pt x="12449" y="29199"/>
                  </a:cubicBezTo>
                  <a:lnTo>
                    <a:pt x="12476" y="29199"/>
                  </a:lnTo>
                  <a:cubicBezTo>
                    <a:pt x="12490" y="29199"/>
                    <a:pt x="12503" y="29186"/>
                    <a:pt x="12503" y="29186"/>
                  </a:cubicBezTo>
                  <a:lnTo>
                    <a:pt x="12503" y="29172"/>
                  </a:lnTo>
                  <a:cubicBezTo>
                    <a:pt x="12517" y="29172"/>
                    <a:pt x="12544" y="29186"/>
                    <a:pt x="12544" y="29186"/>
                  </a:cubicBezTo>
                  <a:cubicBezTo>
                    <a:pt x="12584" y="29186"/>
                    <a:pt x="12611" y="29186"/>
                    <a:pt x="12625" y="29199"/>
                  </a:cubicBezTo>
                  <a:cubicBezTo>
                    <a:pt x="12625" y="29199"/>
                    <a:pt x="12625" y="29213"/>
                    <a:pt x="12611" y="29240"/>
                  </a:cubicBezTo>
                  <a:cubicBezTo>
                    <a:pt x="12584" y="29253"/>
                    <a:pt x="12571" y="29267"/>
                    <a:pt x="12584" y="29281"/>
                  </a:cubicBezTo>
                  <a:cubicBezTo>
                    <a:pt x="12611" y="29308"/>
                    <a:pt x="12625" y="29321"/>
                    <a:pt x="12625" y="29335"/>
                  </a:cubicBezTo>
                  <a:cubicBezTo>
                    <a:pt x="12747" y="29348"/>
                    <a:pt x="12842" y="29375"/>
                    <a:pt x="12963" y="29375"/>
                  </a:cubicBezTo>
                  <a:cubicBezTo>
                    <a:pt x="13044" y="29389"/>
                    <a:pt x="13126" y="29389"/>
                    <a:pt x="13220" y="29402"/>
                  </a:cubicBezTo>
                  <a:cubicBezTo>
                    <a:pt x="13383" y="29416"/>
                    <a:pt x="13559" y="29443"/>
                    <a:pt x="13721" y="29443"/>
                  </a:cubicBezTo>
                  <a:lnTo>
                    <a:pt x="13721" y="29402"/>
                  </a:lnTo>
                  <a:lnTo>
                    <a:pt x="13721" y="29375"/>
                  </a:lnTo>
                  <a:lnTo>
                    <a:pt x="13721" y="29348"/>
                  </a:lnTo>
                  <a:cubicBezTo>
                    <a:pt x="13735" y="29348"/>
                    <a:pt x="13762" y="29335"/>
                    <a:pt x="13762" y="29335"/>
                  </a:cubicBezTo>
                  <a:cubicBezTo>
                    <a:pt x="13762" y="29335"/>
                    <a:pt x="13775" y="29335"/>
                    <a:pt x="13775" y="29321"/>
                  </a:cubicBezTo>
                  <a:cubicBezTo>
                    <a:pt x="13802" y="29308"/>
                    <a:pt x="13843" y="29281"/>
                    <a:pt x="13843" y="29267"/>
                  </a:cubicBezTo>
                  <a:cubicBezTo>
                    <a:pt x="13938" y="29240"/>
                    <a:pt x="13924" y="29186"/>
                    <a:pt x="13910" y="29145"/>
                  </a:cubicBezTo>
                  <a:cubicBezTo>
                    <a:pt x="13897" y="29105"/>
                    <a:pt x="13897" y="29078"/>
                    <a:pt x="13789" y="29078"/>
                  </a:cubicBezTo>
                  <a:lnTo>
                    <a:pt x="13694" y="29078"/>
                  </a:lnTo>
                  <a:cubicBezTo>
                    <a:pt x="13667" y="29064"/>
                    <a:pt x="13667" y="29050"/>
                    <a:pt x="13640" y="29050"/>
                  </a:cubicBezTo>
                  <a:cubicBezTo>
                    <a:pt x="13640" y="29037"/>
                    <a:pt x="13626" y="29037"/>
                    <a:pt x="13626" y="29010"/>
                  </a:cubicBezTo>
                  <a:cubicBezTo>
                    <a:pt x="13599" y="28996"/>
                    <a:pt x="13586" y="28983"/>
                    <a:pt x="13599" y="28969"/>
                  </a:cubicBezTo>
                  <a:cubicBezTo>
                    <a:pt x="13640" y="28942"/>
                    <a:pt x="13653" y="28929"/>
                    <a:pt x="13653" y="28902"/>
                  </a:cubicBezTo>
                  <a:cubicBezTo>
                    <a:pt x="13667" y="28902"/>
                    <a:pt x="13694" y="28875"/>
                    <a:pt x="13708" y="28861"/>
                  </a:cubicBezTo>
                  <a:cubicBezTo>
                    <a:pt x="13721" y="28861"/>
                    <a:pt x="13735" y="28861"/>
                    <a:pt x="13762" y="28848"/>
                  </a:cubicBezTo>
                  <a:cubicBezTo>
                    <a:pt x="13802" y="28834"/>
                    <a:pt x="13870" y="28834"/>
                    <a:pt x="13856" y="28766"/>
                  </a:cubicBezTo>
                  <a:cubicBezTo>
                    <a:pt x="13897" y="28739"/>
                    <a:pt x="13897" y="28712"/>
                    <a:pt x="13870" y="28699"/>
                  </a:cubicBezTo>
                  <a:cubicBezTo>
                    <a:pt x="13870" y="28658"/>
                    <a:pt x="13856" y="28645"/>
                    <a:pt x="13870" y="28590"/>
                  </a:cubicBezTo>
                  <a:cubicBezTo>
                    <a:pt x="13897" y="28590"/>
                    <a:pt x="13924" y="28577"/>
                    <a:pt x="13924" y="28563"/>
                  </a:cubicBezTo>
                  <a:cubicBezTo>
                    <a:pt x="13938" y="28563"/>
                    <a:pt x="13938" y="28536"/>
                    <a:pt x="13965" y="28536"/>
                  </a:cubicBezTo>
                  <a:cubicBezTo>
                    <a:pt x="13992" y="28523"/>
                    <a:pt x="14005" y="28523"/>
                    <a:pt x="14046" y="28509"/>
                  </a:cubicBezTo>
                  <a:cubicBezTo>
                    <a:pt x="14100" y="28469"/>
                    <a:pt x="14059" y="28428"/>
                    <a:pt x="14032" y="28387"/>
                  </a:cubicBezTo>
                  <a:cubicBezTo>
                    <a:pt x="14005" y="28374"/>
                    <a:pt x="13992" y="28360"/>
                    <a:pt x="13978" y="28360"/>
                  </a:cubicBezTo>
                  <a:cubicBezTo>
                    <a:pt x="13965" y="28360"/>
                    <a:pt x="13938" y="28374"/>
                    <a:pt x="13924" y="28374"/>
                  </a:cubicBezTo>
                  <a:cubicBezTo>
                    <a:pt x="13910" y="28387"/>
                    <a:pt x="13897" y="28387"/>
                    <a:pt x="13870" y="28387"/>
                  </a:cubicBezTo>
                  <a:cubicBezTo>
                    <a:pt x="13870" y="28387"/>
                    <a:pt x="13856" y="28387"/>
                    <a:pt x="13843" y="28374"/>
                  </a:cubicBezTo>
                  <a:lnTo>
                    <a:pt x="13775" y="28239"/>
                  </a:lnTo>
                  <a:lnTo>
                    <a:pt x="13802" y="28239"/>
                  </a:lnTo>
                  <a:cubicBezTo>
                    <a:pt x="13869" y="28258"/>
                    <a:pt x="13923" y="28277"/>
                    <a:pt x="13963" y="28277"/>
                  </a:cubicBezTo>
                  <a:cubicBezTo>
                    <a:pt x="13979" y="28277"/>
                    <a:pt x="13993" y="28274"/>
                    <a:pt x="14005" y="28266"/>
                  </a:cubicBezTo>
                  <a:cubicBezTo>
                    <a:pt x="14059" y="28266"/>
                    <a:pt x="14100" y="28252"/>
                    <a:pt x="14168" y="28225"/>
                  </a:cubicBezTo>
                  <a:cubicBezTo>
                    <a:pt x="14195" y="28171"/>
                    <a:pt x="14195" y="28117"/>
                    <a:pt x="14195" y="28063"/>
                  </a:cubicBezTo>
                  <a:lnTo>
                    <a:pt x="14195" y="27968"/>
                  </a:lnTo>
                  <a:cubicBezTo>
                    <a:pt x="14195" y="27954"/>
                    <a:pt x="14181" y="27954"/>
                    <a:pt x="14181" y="27954"/>
                  </a:cubicBezTo>
                  <a:cubicBezTo>
                    <a:pt x="14168" y="27927"/>
                    <a:pt x="14168" y="27927"/>
                    <a:pt x="14181" y="27927"/>
                  </a:cubicBezTo>
                  <a:cubicBezTo>
                    <a:pt x="14181" y="27927"/>
                    <a:pt x="14195" y="27927"/>
                    <a:pt x="14195" y="27914"/>
                  </a:cubicBezTo>
                  <a:lnTo>
                    <a:pt x="14276" y="27914"/>
                  </a:lnTo>
                  <a:cubicBezTo>
                    <a:pt x="14384" y="27900"/>
                    <a:pt x="14479" y="27887"/>
                    <a:pt x="14587" y="27846"/>
                  </a:cubicBezTo>
                  <a:cubicBezTo>
                    <a:pt x="14641" y="27833"/>
                    <a:pt x="14682" y="27819"/>
                    <a:pt x="14749" y="27792"/>
                  </a:cubicBezTo>
                  <a:cubicBezTo>
                    <a:pt x="14790" y="27779"/>
                    <a:pt x="14817" y="27779"/>
                    <a:pt x="14817" y="27752"/>
                  </a:cubicBezTo>
                  <a:cubicBezTo>
                    <a:pt x="14858" y="27724"/>
                    <a:pt x="14885" y="27697"/>
                    <a:pt x="14871" y="27643"/>
                  </a:cubicBezTo>
                  <a:cubicBezTo>
                    <a:pt x="14885" y="27643"/>
                    <a:pt x="14912" y="27630"/>
                    <a:pt x="14912" y="27616"/>
                  </a:cubicBezTo>
                  <a:cubicBezTo>
                    <a:pt x="14993" y="27508"/>
                    <a:pt x="14993" y="27454"/>
                    <a:pt x="14871" y="27373"/>
                  </a:cubicBezTo>
                  <a:cubicBezTo>
                    <a:pt x="14858" y="27359"/>
                    <a:pt x="14858" y="27346"/>
                    <a:pt x="14858" y="27319"/>
                  </a:cubicBezTo>
                  <a:lnTo>
                    <a:pt x="14858" y="27305"/>
                  </a:lnTo>
                  <a:cubicBezTo>
                    <a:pt x="14871" y="27291"/>
                    <a:pt x="14871" y="27291"/>
                    <a:pt x="14858" y="27278"/>
                  </a:cubicBezTo>
                  <a:cubicBezTo>
                    <a:pt x="14858" y="27251"/>
                    <a:pt x="14844" y="27251"/>
                    <a:pt x="14804" y="27237"/>
                  </a:cubicBezTo>
                  <a:cubicBezTo>
                    <a:pt x="14804" y="27237"/>
                    <a:pt x="14722" y="27183"/>
                    <a:pt x="14682" y="27170"/>
                  </a:cubicBezTo>
                  <a:cubicBezTo>
                    <a:pt x="14709" y="27170"/>
                    <a:pt x="14709" y="27156"/>
                    <a:pt x="14722" y="27156"/>
                  </a:cubicBezTo>
                  <a:lnTo>
                    <a:pt x="14804" y="27156"/>
                  </a:lnTo>
                  <a:cubicBezTo>
                    <a:pt x="14817" y="27156"/>
                    <a:pt x="14817" y="27156"/>
                    <a:pt x="14844" y="27170"/>
                  </a:cubicBezTo>
                  <a:cubicBezTo>
                    <a:pt x="14871" y="27183"/>
                    <a:pt x="14885" y="27183"/>
                    <a:pt x="14925" y="27183"/>
                  </a:cubicBezTo>
                  <a:cubicBezTo>
                    <a:pt x="14970" y="27183"/>
                    <a:pt x="15016" y="27195"/>
                    <a:pt x="15061" y="27195"/>
                  </a:cubicBezTo>
                  <a:cubicBezTo>
                    <a:pt x="15083" y="27195"/>
                    <a:pt x="15106" y="27192"/>
                    <a:pt x="15128" y="27183"/>
                  </a:cubicBezTo>
                  <a:cubicBezTo>
                    <a:pt x="15291" y="27170"/>
                    <a:pt x="15331" y="27102"/>
                    <a:pt x="15399" y="26980"/>
                  </a:cubicBezTo>
                  <a:cubicBezTo>
                    <a:pt x="15412" y="26967"/>
                    <a:pt x="15426" y="26940"/>
                    <a:pt x="15453" y="26913"/>
                  </a:cubicBezTo>
                  <a:cubicBezTo>
                    <a:pt x="15467" y="26913"/>
                    <a:pt x="15480" y="26899"/>
                    <a:pt x="15480" y="26886"/>
                  </a:cubicBezTo>
                  <a:lnTo>
                    <a:pt x="15494" y="26872"/>
                  </a:lnTo>
                  <a:cubicBezTo>
                    <a:pt x="15534" y="26831"/>
                    <a:pt x="15548" y="26804"/>
                    <a:pt x="15561" y="26777"/>
                  </a:cubicBezTo>
                  <a:cubicBezTo>
                    <a:pt x="15615" y="26696"/>
                    <a:pt x="15670" y="26615"/>
                    <a:pt x="15764" y="26547"/>
                  </a:cubicBezTo>
                  <a:cubicBezTo>
                    <a:pt x="15805" y="26534"/>
                    <a:pt x="15818" y="26493"/>
                    <a:pt x="15818" y="26480"/>
                  </a:cubicBezTo>
                  <a:cubicBezTo>
                    <a:pt x="15886" y="26412"/>
                    <a:pt x="15900" y="26344"/>
                    <a:pt x="15940" y="26277"/>
                  </a:cubicBezTo>
                  <a:cubicBezTo>
                    <a:pt x="15954" y="26222"/>
                    <a:pt x="15967" y="26168"/>
                    <a:pt x="16008" y="26128"/>
                  </a:cubicBezTo>
                  <a:lnTo>
                    <a:pt x="16021" y="26101"/>
                  </a:lnTo>
                  <a:lnTo>
                    <a:pt x="16035" y="26087"/>
                  </a:lnTo>
                  <a:cubicBezTo>
                    <a:pt x="16075" y="26074"/>
                    <a:pt x="16089" y="26060"/>
                    <a:pt x="16089" y="26020"/>
                  </a:cubicBezTo>
                  <a:cubicBezTo>
                    <a:pt x="16211" y="25938"/>
                    <a:pt x="16197" y="25857"/>
                    <a:pt x="16157" y="25749"/>
                  </a:cubicBezTo>
                  <a:cubicBezTo>
                    <a:pt x="16143" y="25654"/>
                    <a:pt x="16103" y="25546"/>
                    <a:pt x="16211" y="25411"/>
                  </a:cubicBezTo>
                  <a:cubicBezTo>
                    <a:pt x="16265" y="25384"/>
                    <a:pt x="16292" y="25343"/>
                    <a:pt x="16333" y="25289"/>
                  </a:cubicBezTo>
                  <a:cubicBezTo>
                    <a:pt x="16360" y="25248"/>
                    <a:pt x="16414" y="25208"/>
                    <a:pt x="16468" y="25181"/>
                  </a:cubicBezTo>
                  <a:cubicBezTo>
                    <a:pt x="16508" y="25140"/>
                    <a:pt x="16576" y="25113"/>
                    <a:pt x="16630" y="25072"/>
                  </a:cubicBezTo>
                  <a:cubicBezTo>
                    <a:pt x="16738" y="25005"/>
                    <a:pt x="16833" y="24937"/>
                    <a:pt x="16955" y="24910"/>
                  </a:cubicBezTo>
                  <a:lnTo>
                    <a:pt x="17023" y="24910"/>
                  </a:lnTo>
                  <a:cubicBezTo>
                    <a:pt x="17036" y="24910"/>
                    <a:pt x="17077" y="24883"/>
                    <a:pt x="17090" y="24883"/>
                  </a:cubicBezTo>
                  <a:lnTo>
                    <a:pt x="17104" y="24883"/>
                  </a:lnTo>
                  <a:cubicBezTo>
                    <a:pt x="17117" y="24883"/>
                    <a:pt x="17117" y="24869"/>
                    <a:pt x="17117" y="24869"/>
                  </a:cubicBezTo>
                  <a:cubicBezTo>
                    <a:pt x="17158" y="24842"/>
                    <a:pt x="17171" y="24842"/>
                    <a:pt x="17185" y="24802"/>
                  </a:cubicBezTo>
                  <a:cubicBezTo>
                    <a:pt x="17212" y="24802"/>
                    <a:pt x="17226" y="24788"/>
                    <a:pt x="17226" y="24775"/>
                  </a:cubicBezTo>
                  <a:cubicBezTo>
                    <a:pt x="17239" y="24775"/>
                    <a:pt x="17253" y="24748"/>
                    <a:pt x="17280" y="24734"/>
                  </a:cubicBezTo>
                  <a:cubicBezTo>
                    <a:pt x="17293" y="24721"/>
                    <a:pt x="17320" y="24721"/>
                    <a:pt x="17320" y="24666"/>
                  </a:cubicBezTo>
                  <a:cubicBezTo>
                    <a:pt x="17361" y="24612"/>
                    <a:pt x="17374" y="24572"/>
                    <a:pt x="17388" y="24518"/>
                  </a:cubicBezTo>
                  <a:cubicBezTo>
                    <a:pt x="17415" y="24477"/>
                    <a:pt x="17415" y="24450"/>
                    <a:pt x="17429" y="24409"/>
                  </a:cubicBezTo>
                  <a:cubicBezTo>
                    <a:pt x="17442" y="24382"/>
                    <a:pt x="17483" y="24342"/>
                    <a:pt x="17483" y="24315"/>
                  </a:cubicBezTo>
                  <a:cubicBezTo>
                    <a:pt x="17564" y="24233"/>
                    <a:pt x="17564" y="24139"/>
                    <a:pt x="17577" y="24044"/>
                  </a:cubicBezTo>
                  <a:lnTo>
                    <a:pt x="17577" y="23963"/>
                  </a:lnTo>
                  <a:cubicBezTo>
                    <a:pt x="17632" y="23909"/>
                    <a:pt x="17645" y="23868"/>
                    <a:pt x="17645" y="23800"/>
                  </a:cubicBezTo>
                  <a:lnTo>
                    <a:pt x="17645" y="23733"/>
                  </a:lnTo>
                  <a:cubicBezTo>
                    <a:pt x="17645" y="23625"/>
                    <a:pt x="17659" y="23503"/>
                    <a:pt x="17632" y="23381"/>
                  </a:cubicBezTo>
                  <a:cubicBezTo>
                    <a:pt x="17618" y="23300"/>
                    <a:pt x="17591" y="23178"/>
                    <a:pt x="17645" y="23056"/>
                  </a:cubicBezTo>
                  <a:cubicBezTo>
                    <a:pt x="17659" y="23056"/>
                    <a:pt x="17686" y="23043"/>
                    <a:pt x="17699" y="23029"/>
                  </a:cubicBezTo>
                  <a:cubicBezTo>
                    <a:pt x="17767" y="22989"/>
                    <a:pt x="17780" y="22921"/>
                    <a:pt x="17794" y="22853"/>
                  </a:cubicBezTo>
                  <a:cubicBezTo>
                    <a:pt x="17794" y="22840"/>
                    <a:pt x="17794" y="22840"/>
                    <a:pt x="17821" y="22826"/>
                  </a:cubicBezTo>
                  <a:cubicBezTo>
                    <a:pt x="17835" y="22813"/>
                    <a:pt x="17848" y="22786"/>
                    <a:pt x="17835" y="22759"/>
                  </a:cubicBezTo>
                  <a:cubicBezTo>
                    <a:pt x="17862" y="22704"/>
                    <a:pt x="17862" y="22691"/>
                    <a:pt x="17902" y="22650"/>
                  </a:cubicBezTo>
                  <a:lnTo>
                    <a:pt x="17929" y="22623"/>
                  </a:lnTo>
                  <a:cubicBezTo>
                    <a:pt x="17983" y="22569"/>
                    <a:pt x="18051" y="22501"/>
                    <a:pt x="18092" y="22420"/>
                  </a:cubicBezTo>
                  <a:lnTo>
                    <a:pt x="18092" y="22407"/>
                  </a:lnTo>
                  <a:cubicBezTo>
                    <a:pt x="18119" y="22380"/>
                    <a:pt x="18132" y="22353"/>
                    <a:pt x="18159" y="22339"/>
                  </a:cubicBezTo>
                  <a:lnTo>
                    <a:pt x="18159" y="22312"/>
                  </a:lnTo>
                  <a:cubicBezTo>
                    <a:pt x="18210" y="22237"/>
                    <a:pt x="18236" y="22106"/>
                    <a:pt x="18237" y="21974"/>
                  </a:cubicBezTo>
                  <a:lnTo>
                    <a:pt x="18173" y="21974"/>
                  </a:lnTo>
                  <a:cubicBezTo>
                    <a:pt x="18134" y="21974"/>
                    <a:pt x="18095" y="21983"/>
                    <a:pt x="18059" y="21983"/>
                  </a:cubicBezTo>
                  <a:cubicBezTo>
                    <a:pt x="18032" y="21983"/>
                    <a:pt x="18007" y="21978"/>
                    <a:pt x="17983" y="21960"/>
                  </a:cubicBezTo>
                  <a:cubicBezTo>
                    <a:pt x="17970" y="21933"/>
                    <a:pt x="17956" y="21933"/>
                    <a:pt x="17943" y="21933"/>
                  </a:cubicBezTo>
                  <a:cubicBezTo>
                    <a:pt x="17916" y="21893"/>
                    <a:pt x="17889" y="21879"/>
                    <a:pt x="17848" y="21879"/>
                  </a:cubicBezTo>
                  <a:cubicBezTo>
                    <a:pt x="17835" y="21838"/>
                    <a:pt x="17821" y="21838"/>
                    <a:pt x="17807" y="21838"/>
                  </a:cubicBezTo>
                  <a:lnTo>
                    <a:pt x="17780" y="21838"/>
                  </a:lnTo>
                  <a:cubicBezTo>
                    <a:pt x="17685" y="21743"/>
                    <a:pt x="17580" y="21701"/>
                    <a:pt x="17455" y="21701"/>
                  </a:cubicBezTo>
                  <a:cubicBezTo>
                    <a:pt x="17438" y="21701"/>
                    <a:pt x="17420" y="21701"/>
                    <a:pt x="17402" y="21703"/>
                  </a:cubicBezTo>
                  <a:lnTo>
                    <a:pt x="17374" y="21703"/>
                  </a:lnTo>
                  <a:cubicBezTo>
                    <a:pt x="17361" y="21703"/>
                    <a:pt x="17347" y="21703"/>
                    <a:pt x="17334" y="21730"/>
                  </a:cubicBezTo>
                  <a:cubicBezTo>
                    <a:pt x="17293" y="21730"/>
                    <a:pt x="17266" y="21744"/>
                    <a:pt x="17226" y="21744"/>
                  </a:cubicBezTo>
                  <a:cubicBezTo>
                    <a:pt x="17192" y="21750"/>
                    <a:pt x="17158" y="21754"/>
                    <a:pt x="17122" y="21754"/>
                  </a:cubicBezTo>
                  <a:cubicBezTo>
                    <a:pt x="17087" y="21754"/>
                    <a:pt x="17050" y="21750"/>
                    <a:pt x="17009" y="21744"/>
                  </a:cubicBezTo>
                  <a:cubicBezTo>
                    <a:pt x="16996" y="21744"/>
                    <a:pt x="16969" y="21730"/>
                    <a:pt x="16941" y="21730"/>
                  </a:cubicBezTo>
                  <a:cubicBezTo>
                    <a:pt x="16902" y="21710"/>
                    <a:pt x="16862" y="21698"/>
                    <a:pt x="16828" y="21698"/>
                  </a:cubicBezTo>
                  <a:cubicBezTo>
                    <a:pt x="16815" y="21698"/>
                    <a:pt x="16803" y="21699"/>
                    <a:pt x="16793" y="21703"/>
                  </a:cubicBezTo>
                  <a:cubicBezTo>
                    <a:pt x="16752" y="21703"/>
                    <a:pt x="16725" y="21730"/>
                    <a:pt x="16698" y="21744"/>
                  </a:cubicBezTo>
                  <a:cubicBezTo>
                    <a:pt x="16684" y="21744"/>
                    <a:pt x="16671" y="21744"/>
                    <a:pt x="16671" y="21730"/>
                  </a:cubicBezTo>
                  <a:cubicBezTo>
                    <a:pt x="16617" y="21635"/>
                    <a:pt x="16536" y="21622"/>
                    <a:pt x="16427" y="21581"/>
                  </a:cubicBezTo>
                  <a:cubicBezTo>
                    <a:pt x="16414" y="21581"/>
                    <a:pt x="16387" y="21568"/>
                    <a:pt x="16360" y="21568"/>
                  </a:cubicBezTo>
                  <a:cubicBezTo>
                    <a:pt x="16283" y="21549"/>
                    <a:pt x="16200" y="21530"/>
                    <a:pt x="16114" y="21530"/>
                  </a:cubicBezTo>
                  <a:cubicBezTo>
                    <a:pt x="16079" y="21530"/>
                    <a:pt x="16043" y="21533"/>
                    <a:pt x="16008" y="21541"/>
                  </a:cubicBezTo>
                  <a:cubicBezTo>
                    <a:pt x="15994" y="21541"/>
                    <a:pt x="15981" y="21541"/>
                    <a:pt x="15954" y="21554"/>
                  </a:cubicBezTo>
                  <a:cubicBezTo>
                    <a:pt x="15954" y="21554"/>
                    <a:pt x="15940" y="21554"/>
                    <a:pt x="15940" y="21568"/>
                  </a:cubicBezTo>
                  <a:cubicBezTo>
                    <a:pt x="15927" y="21568"/>
                    <a:pt x="15927" y="21581"/>
                    <a:pt x="15913" y="21581"/>
                  </a:cubicBezTo>
                  <a:cubicBezTo>
                    <a:pt x="15886" y="21581"/>
                    <a:pt x="15886" y="21581"/>
                    <a:pt x="15872" y="21568"/>
                  </a:cubicBezTo>
                  <a:cubicBezTo>
                    <a:pt x="15859" y="21500"/>
                    <a:pt x="15805" y="21500"/>
                    <a:pt x="15751" y="21500"/>
                  </a:cubicBezTo>
                  <a:lnTo>
                    <a:pt x="15656" y="21500"/>
                  </a:lnTo>
                  <a:cubicBezTo>
                    <a:pt x="15588" y="21500"/>
                    <a:pt x="15521" y="21500"/>
                    <a:pt x="15480" y="21405"/>
                  </a:cubicBezTo>
                  <a:cubicBezTo>
                    <a:pt x="15480" y="21392"/>
                    <a:pt x="15480" y="21392"/>
                    <a:pt x="15507" y="21365"/>
                  </a:cubicBezTo>
                  <a:cubicBezTo>
                    <a:pt x="15521" y="21338"/>
                    <a:pt x="15534" y="21284"/>
                    <a:pt x="15534" y="21257"/>
                  </a:cubicBezTo>
                  <a:cubicBezTo>
                    <a:pt x="15534" y="21230"/>
                    <a:pt x="15507" y="21216"/>
                    <a:pt x="15480" y="21202"/>
                  </a:cubicBezTo>
                  <a:cubicBezTo>
                    <a:pt x="15439" y="21189"/>
                    <a:pt x="15412" y="21148"/>
                    <a:pt x="15385" y="21094"/>
                  </a:cubicBezTo>
                  <a:cubicBezTo>
                    <a:pt x="15385" y="21081"/>
                    <a:pt x="15372" y="21081"/>
                    <a:pt x="15372" y="21067"/>
                  </a:cubicBezTo>
                  <a:cubicBezTo>
                    <a:pt x="15345" y="21027"/>
                    <a:pt x="15331" y="21013"/>
                    <a:pt x="15318" y="20986"/>
                  </a:cubicBezTo>
                  <a:cubicBezTo>
                    <a:pt x="15277" y="20918"/>
                    <a:pt x="15264" y="20864"/>
                    <a:pt x="15196" y="20810"/>
                  </a:cubicBezTo>
                  <a:cubicBezTo>
                    <a:pt x="15182" y="20783"/>
                    <a:pt x="15142" y="20756"/>
                    <a:pt x="15115" y="20756"/>
                  </a:cubicBezTo>
                  <a:cubicBezTo>
                    <a:pt x="15074" y="20756"/>
                    <a:pt x="15061" y="20742"/>
                    <a:pt x="15047" y="20729"/>
                  </a:cubicBezTo>
                  <a:cubicBezTo>
                    <a:pt x="14993" y="20688"/>
                    <a:pt x="14979" y="20675"/>
                    <a:pt x="14925" y="20661"/>
                  </a:cubicBezTo>
                  <a:cubicBezTo>
                    <a:pt x="14752" y="20575"/>
                    <a:pt x="14588" y="20549"/>
                    <a:pt x="14432" y="20549"/>
                  </a:cubicBezTo>
                  <a:cubicBezTo>
                    <a:pt x="14393" y="20549"/>
                    <a:pt x="14354" y="20550"/>
                    <a:pt x="14316" y="20553"/>
                  </a:cubicBezTo>
                  <a:cubicBezTo>
                    <a:pt x="14289" y="20553"/>
                    <a:pt x="14249" y="20580"/>
                    <a:pt x="14222" y="20580"/>
                  </a:cubicBezTo>
                  <a:cubicBezTo>
                    <a:pt x="14195" y="20580"/>
                    <a:pt x="14195" y="20580"/>
                    <a:pt x="14181" y="20594"/>
                  </a:cubicBezTo>
                  <a:cubicBezTo>
                    <a:pt x="14154" y="20607"/>
                    <a:pt x="14127" y="20607"/>
                    <a:pt x="14100" y="20607"/>
                  </a:cubicBezTo>
                  <a:cubicBezTo>
                    <a:pt x="14086" y="20609"/>
                    <a:pt x="14072" y="20611"/>
                    <a:pt x="14060" y="20611"/>
                  </a:cubicBezTo>
                  <a:cubicBezTo>
                    <a:pt x="14004" y="20611"/>
                    <a:pt x="13969" y="20586"/>
                    <a:pt x="13924" y="20553"/>
                  </a:cubicBezTo>
                  <a:lnTo>
                    <a:pt x="13910" y="20539"/>
                  </a:lnTo>
                  <a:cubicBezTo>
                    <a:pt x="13897" y="20512"/>
                    <a:pt x="13856" y="20512"/>
                    <a:pt x="13829" y="20512"/>
                  </a:cubicBezTo>
                  <a:cubicBezTo>
                    <a:pt x="13816" y="20485"/>
                    <a:pt x="13789" y="20472"/>
                    <a:pt x="13775" y="20472"/>
                  </a:cubicBezTo>
                  <a:cubicBezTo>
                    <a:pt x="13748" y="20458"/>
                    <a:pt x="13721" y="20458"/>
                    <a:pt x="13721" y="20418"/>
                  </a:cubicBezTo>
                  <a:cubicBezTo>
                    <a:pt x="13708" y="20350"/>
                    <a:pt x="13653" y="20309"/>
                    <a:pt x="13559" y="20269"/>
                  </a:cubicBezTo>
                  <a:cubicBezTo>
                    <a:pt x="13518" y="20242"/>
                    <a:pt x="13491" y="20215"/>
                    <a:pt x="13410" y="20201"/>
                  </a:cubicBezTo>
                  <a:cubicBezTo>
                    <a:pt x="13302" y="20188"/>
                    <a:pt x="13220" y="20174"/>
                    <a:pt x="13180" y="20052"/>
                  </a:cubicBezTo>
                  <a:cubicBezTo>
                    <a:pt x="13180" y="20039"/>
                    <a:pt x="13166" y="20039"/>
                    <a:pt x="13153" y="20039"/>
                  </a:cubicBezTo>
                  <a:cubicBezTo>
                    <a:pt x="13139" y="20039"/>
                    <a:pt x="13139" y="20039"/>
                    <a:pt x="13139" y="20012"/>
                  </a:cubicBezTo>
                  <a:lnTo>
                    <a:pt x="13099" y="20012"/>
                  </a:lnTo>
                  <a:lnTo>
                    <a:pt x="13085" y="19998"/>
                  </a:lnTo>
                  <a:lnTo>
                    <a:pt x="13099" y="19998"/>
                  </a:lnTo>
                  <a:cubicBezTo>
                    <a:pt x="13180" y="19971"/>
                    <a:pt x="13166" y="19903"/>
                    <a:pt x="13166" y="19836"/>
                  </a:cubicBezTo>
                  <a:cubicBezTo>
                    <a:pt x="13166" y="19809"/>
                    <a:pt x="13166" y="19795"/>
                    <a:pt x="13153" y="19795"/>
                  </a:cubicBezTo>
                  <a:cubicBezTo>
                    <a:pt x="13146" y="19788"/>
                    <a:pt x="13136" y="19785"/>
                    <a:pt x="13126" y="19785"/>
                  </a:cubicBezTo>
                  <a:cubicBezTo>
                    <a:pt x="13116" y="19785"/>
                    <a:pt x="13105" y="19788"/>
                    <a:pt x="13099" y="19795"/>
                  </a:cubicBezTo>
                  <a:lnTo>
                    <a:pt x="13031" y="19795"/>
                  </a:lnTo>
                  <a:cubicBezTo>
                    <a:pt x="13001" y="19795"/>
                    <a:pt x="12971" y="19803"/>
                    <a:pt x="12963" y="19850"/>
                  </a:cubicBezTo>
                  <a:lnTo>
                    <a:pt x="12963" y="19850"/>
                  </a:lnTo>
                  <a:cubicBezTo>
                    <a:pt x="12963" y="19845"/>
                    <a:pt x="12963" y="19841"/>
                    <a:pt x="12963" y="19836"/>
                  </a:cubicBezTo>
                  <a:lnTo>
                    <a:pt x="12963" y="19809"/>
                  </a:lnTo>
                  <a:lnTo>
                    <a:pt x="12950" y="19809"/>
                  </a:lnTo>
                  <a:cubicBezTo>
                    <a:pt x="12896" y="19809"/>
                    <a:pt x="12882" y="19836"/>
                    <a:pt x="12828" y="19836"/>
                  </a:cubicBezTo>
                  <a:cubicBezTo>
                    <a:pt x="12787" y="19836"/>
                    <a:pt x="12774" y="19836"/>
                    <a:pt x="12760" y="19849"/>
                  </a:cubicBezTo>
                  <a:lnTo>
                    <a:pt x="12611" y="19849"/>
                  </a:lnTo>
                  <a:cubicBezTo>
                    <a:pt x="12557" y="19836"/>
                    <a:pt x="12517" y="19809"/>
                    <a:pt x="12503" y="19809"/>
                  </a:cubicBezTo>
                  <a:cubicBezTo>
                    <a:pt x="12476" y="19809"/>
                    <a:pt x="12476" y="19849"/>
                    <a:pt x="12449" y="19917"/>
                  </a:cubicBezTo>
                  <a:cubicBezTo>
                    <a:pt x="12449" y="19931"/>
                    <a:pt x="12436" y="19944"/>
                    <a:pt x="12409" y="19971"/>
                  </a:cubicBezTo>
                  <a:cubicBezTo>
                    <a:pt x="12354" y="19985"/>
                    <a:pt x="12314" y="19998"/>
                    <a:pt x="12287" y="20012"/>
                  </a:cubicBezTo>
                  <a:lnTo>
                    <a:pt x="12219" y="20012"/>
                  </a:lnTo>
                  <a:cubicBezTo>
                    <a:pt x="12179" y="19944"/>
                    <a:pt x="12138" y="19944"/>
                    <a:pt x="12097" y="19944"/>
                  </a:cubicBezTo>
                  <a:cubicBezTo>
                    <a:pt x="12084" y="19944"/>
                    <a:pt x="12070" y="19944"/>
                    <a:pt x="12070" y="19971"/>
                  </a:cubicBezTo>
                  <a:cubicBezTo>
                    <a:pt x="12043" y="19971"/>
                    <a:pt x="12030" y="19971"/>
                    <a:pt x="12030" y="19985"/>
                  </a:cubicBezTo>
                  <a:lnTo>
                    <a:pt x="12016" y="19985"/>
                  </a:lnTo>
                  <a:cubicBezTo>
                    <a:pt x="12003" y="19985"/>
                    <a:pt x="11976" y="19985"/>
                    <a:pt x="11948" y="19998"/>
                  </a:cubicBezTo>
                  <a:cubicBezTo>
                    <a:pt x="11935" y="20012"/>
                    <a:pt x="11894" y="20012"/>
                    <a:pt x="11881" y="20012"/>
                  </a:cubicBezTo>
                  <a:cubicBezTo>
                    <a:pt x="11840" y="20012"/>
                    <a:pt x="11827" y="20012"/>
                    <a:pt x="11813" y="19985"/>
                  </a:cubicBezTo>
                  <a:cubicBezTo>
                    <a:pt x="11732" y="19876"/>
                    <a:pt x="11664" y="19876"/>
                    <a:pt x="11597" y="19876"/>
                  </a:cubicBezTo>
                  <a:cubicBezTo>
                    <a:pt x="11543" y="19876"/>
                    <a:pt x="11502" y="19876"/>
                    <a:pt x="11475" y="19836"/>
                  </a:cubicBezTo>
                  <a:cubicBezTo>
                    <a:pt x="11465" y="19794"/>
                    <a:pt x="11438" y="19777"/>
                    <a:pt x="11415" y="19777"/>
                  </a:cubicBezTo>
                  <a:cubicBezTo>
                    <a:pt x="11407" y="19777"/>
                    <a:pt x="11400" y="19778"/>
                    <a:pt x="11394" y="19782"/>
                  </a:cubicBezTo>
                  <a:cubicBezTo>
                    <a:pt x="11353" y="19782"/>
                    <a:pt x="11340" y="19809"/>
                    <a:pt x="11340" y="19863"/>
                  </a:cubicBezTo>
                  <a:cubicBezTo>
                    <a:pt x="11340" y="19917"/>
                    <a:pt x="11299" y="19944"/>
                    <a:pt x="11285" y="19971"/>
                  </a:cubicBezTo>
                  <a:lnTo>
                    <a:pt x="11258" y="19998"/>
                  </a:lnTo>
                  <a:cubicBezTo>
                    <a:pt x="11231" y="19998"/>
                    <a:pt x="11218" y="20012"/>
                    <a:pt x="11204" y="20039"/>
                  </a:cubicBezTo>
                  <a:lnTo>
                    <a:pt x="11191" y="20052"/>
                  </a:lnTo>
                  <a:lnTo>
                    <a:pt x="11164" y="20052"/>
                  </a:lnTo>
                  <a:cubicBezTo>
                    <a:pt x="11150" y="20039"/>
                    <a:pt x="11150" y="20012"/>
                    <a:pt x="11150" y="19998"/>
                  </a:cubicBezTo>
                  <a:cubicBezTo>
                    <a:pt x="11150" y="19985"/>
                    <a:pt x="11164" y="19971"/>
                    <a:pt x="11191" y="19944"/>
                  </a:cubicBezTo>
                  <a:cubicBezTo>
                    <a:pt x="11204" y="19931"/>
                    <a:pt x="11231" y="19890"/>
                    <a:pt x="11231" y="19863"/>
                  </a:cubicBezTo>
                  <a:cubicBezTo>
                    <a:pt x="11231" y="19849"/>
                    <a:pt x="11218" y="19809"/>
                    <a:pt x="11204" y="19795"/>
                  </a:cubicBezTo>
                  <a:cubicBezTo>
                    <a:pt x="11164" y="19755"/>
                    <a:pt x="11137" y="19755"/>
                    <a:pt x="11096" y="19755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6">
              <a:extLst>
                <a:ext uri="{FF2B5EF4-FFF2-40B4-BE49-F238E27FC236}">
                  <a16:creationId xmlns:a16="http://schemas.microsoft.com/office/drawing/2014/main" id="{03FDC4F5-0673-D573-4DAC-79BB15F1878D}"/>
                </a:ext>
              </a:extLst>
            </p:cNvPr>
            <p:cNvSpPr/>
            <p:nvPr/>
          </p:nvSpPr>
          <p:spPr>
            <a:xfrm>
              <a:off x="1869640" y="3390817"/>
              <a:ext cx="155163" cy="132232"/>
            </a:xfrm>
            <a:custGeom>
              <a:avLst/>
              <a:gdLst/>
              <a:ahLst/>
              <a:cxnLst/>
              <a:rect l="l" t="t" r="r" b="b"/>
              <a:pathLst>
                <a:path w="2463" h="2099" extrusionOk="0">
                  <a:moveTo>
                    <a:pt x="0" y="1"/>
                  </a:moveTo>
                  <a:lnTo>
                    <a:pt x="0" y="41"/>
                  </a:lnTo>
                  <a:cubicBezTo>
                    <a:pt x="582" y="799"/>
                    <a:pt x="1421" y="1489"/>
                    <a:pt x="2436" y="2098"/>
                  </a:cubicBezTo>
                  <a:cubicBezTo>
                    <a:pt x="2436" y="2098"/>
                    <a:pt x="2449" y="2098"/>
                    <a:pt x="2449" y="2085"/>
                  </a:cubicBezTo>
                  <a:cubicBezTo>
                    <a:pt x="2463" y="2071"/>
                    <a:pt x="2463" y="2044"/>
                    <a:pt x="2449" y="2044"/>
                  </a:cubicBezTo>
                  <a:cubicBezTo>
                    <a:pt x="1448" y="1435"/>
                    <a:pt x="623" y="759"/>
                    <a:pt x="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6">
              <a:extLst>
                <a:ext uri="{FF2B5EF4-FFF2-40B4-BE49-F238E27FC236}">
                  <a16:creationId xmlns:a16="http://schemas.microsoft.com/office/drawing/2014/main" id="{657C387B-061C-A489-9BD5-8F3162AC4B63}"/>
                </a:ext>
              </a:extLst>
            </p:cNvPr>
            <p:cNvSpPr/>
            <p:nvPr/>
          </p:nvSpPr>
          <p:spPr>
            <a:xfrm>
              <a:off x="1925898" y="3182859"/>
              <a:ext cx="1337500" cy="445833"/>
            </a:xfrm>
            <a:custGeom>
              <a:avLst/>
              <a:gdLst/>
              <a:ahLst/>
              <a:cxnLst/>
              <a:rect l="l" t="t" r="r" b="b"/>
              <a:pathLst>
                <a:path w="21231" h="7077" extrusionOk="0">
                  <a:moveTo>
                    <a:pt x="14" y="0"/>
                  </a:moveTo>
                  <a:cubicBezTo>
                    <a:pt x="0" y="0"/>
                    <a:pt x="0" y="14"/>
                    <a:pt x="0" y="14"/>
                  </a:cubicBezTo>
                  <a:cubicBezTo>
                    <a:pt x="14" y="3221"/>
                    <a:pt x="1110" y="5643"/>
                    <a:pt x="3085" y="6833"/>
                  </a:cubicBezTo>
                  <a:cubicBezTo>
                    <a:pt x="3099" y="6847"/>
                    <a:pt x="3109" y="6854"/>
                    <a:pt x="3116" y="6854"/>
                  </a:cubicBezTo>
                  <a:cubicBezTo>
                    <a:pt x="3123" y="6854"/>
                    <a:pt x="3126" y="6847"/>
                    <a:pt x="3126" y="6833"/>
                  </a:cubicBezTo>
                  <a:cubicBezTo>
                    <a:pt x="3139" y="6820"/>
                    <a:pt x="3139" y="6806"/>
                    <a:pt x="3126" y="6806"/>
                  </a:cubicBezTo>
                  <a:cubicBezTo>
                    <a:pt x="1164" y="5616"/>
                    <a:pt x="81" y="3234"/>
                    <a:pt x="68" y="68"/>
                  </a:cubicBezTo>
                  <a:lnTo>
                    <a:pt x="68" y="68"/>
                  </a:lnTo>
                  <a:cubicBezTo>
                    <a:pt x="2985" y="1821"/>
                    <a:pt x="6885" y="2701"/>
                    <a:pt x="10796" y="2701"/>
                  </a:cubicBezTo>
                  <a:cubicBezTo>
                    <a:pt x="14522" y="2701"/>
                    <a:pt x="18258" y="1902"/>
                    <a:pt x="21163" y="298"/>
                  </a:cubicBezTo>
                  <a:lnTo>
                    <a:pt x="21163" y="298"/>
                  </a:lnTo>
                  <a:cubicBezTo>
                    <a:pt x="21176" y="3505"/>
                    <a:pt x="20107" y="5913"/>
                    <a:pt x="18186" y="7023"/>
                  </a:cubicBezTo>
                  <a:lnTo>
                    <a:pt x="18186" y="7063"/>
                  </a:lnTo>
                  <a:cubicBezTo>
                    <a:pt x="18186" y="7077"/>
                    <a:pt x="18200" y="7077"/>
                    <a:pt x="18200" y="7077"/>
                  </a:cubicBezTo>
                  <a:cubicBezTo>
                    <a:pt x="20148" y="5940"/>
                    <a:pt x="21231" y="3518"/>
                    <a:pt x="21190" y="244"/>
                  </a:cubicBezTo>
                  <a:lnTo>
                    <a:pt x="21176" y="230"/>
                  </a:lnTo>
                  <a:lnTo>
                    <a:pt x="21163" y="230"/>
                  </a:lnTo>
                  <a:cubicBezTo>
                    <a:pt x="18261" y="1846"/>
                    <a:pt x="14522" y="2649"/>
                    <a:pt x="10791" y="2649"/>
                  </a:cubicBezTo>
                  <a:cubicBezTo>
                    <a:pt x="6869" y="2649"/>
                    <a:pt x="2954" y="1762"/>
                    <a:pt x="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6">
              <a:extLst>
                <a:ext uri="{FF2B5EF4-FFF2-40B4-BE49-F238E27FC236}">
                  <a16:creationId xmlns:a16="http://schemas.microsoft.com/office/drawing/2014/main" id="{EC760181-A3F6-4406-A576-8694E10A4A6E}"/>
                </a:ext>
              </a:extLst>
            </p:cNvPr>
            <p:cNvSpPr/>
            <p:nvPr/>
          </p:nvSpPr>
          <p:spPr>
            <a:xfrm>
              <a:off x="2020522" y="3519965"/>
              <a:ext cx="1154240" cy="147099"/>
            </a:xfrm>
            <a:custGeom>
              <a:avLst/>
              <a:gdLst/>
              <a:ahLst/>
              <a:cxnLst/>
              <a:rect l="l" t="t" r="r" b="b"/>
              <a:pathLst>
                <a:path w="18322" h="2335" extrusionOk="0">
                  <a:moveTo>
                    <a:pt x="29" y="1"/>
                  </a:moveTo>
                  <a:cubicBezTo>
                    <a:pt x="20" y="1"/>
                    <a:pt x="14" y="8"/>
                    <a:pt x="14" y="21"/>
                  </a:cubicBezTo>
                  <a:cubicBezTo>
                    <a:pt x="0" y="35"/>
                    <a:pt x="0" y="48"/>
                    <a:pt x="14" y="48"/>
                  </a:cubicBezTo>
                  <a:cubicBezTo>
                    <a:pt x="2544" y="1577"/>
                    <a:pt x="5927" y="2335"/>
                    <a:pt x="9310" y="2335"/>
                  </a:cubicBezTo>
                  <a:cubicBezTo>
                    <a:pt x="12557" y="2335"/>
                    <a:pt x="15777" y="1645"/>
                    <a:pt x="18321" y="238"/>
                  </a:cubicBezTo>
                  <a:lnTo>
                    <a:pt x="18321" y="197"/>
                  </a:lnTo>
                  <a:lnTo>
                    <a:pt x="18281" y="197"/>
                  </a:lnTo>
                  <a:cubicBezTo>
                    <a:pt x="15783" y="1598"/>
                    <a:pt x="12552" y="2292"/>
                    <a:pt x="9327" y="2292"/>
                  </a:cubicBezTo>
                  <a:cubicBezTo>
                    <a:pt x="5948" y="2292"/>
                    <a:pt x="2574" y="1530"/>
                    <a:pt x="54" y="21"/>
                  </a:cubicBezTo>
                  <a:cubicBezTo>
                    <a:pt x="48" y="8"/>
                    <a:pt x="37" y="1"/>
                    <a:pt x="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6">
              <a:extLst>
                <a:ext uri="{FF2B5EF4-FFF2-40B4-BE49-F238E27FC236}">
                  <a16:creationId xmlns:a16="http://schemas.microsoft.com/office/drawing/2014/main" id="{30AC2415-8FF6-85E9-1F07-02819D5E08C7}"/>
                </a:ext>
              </a:extLst>
            </p:cNvPr>
            <p:cNvSpPr/>
            <p:nvPr/>
          </p:nvSpPr>
          <p:spPr>
            <a:xfrm>
              <a:off x="2349563" y="3331158"/>
              <a:ext cx="108293" cy="407531"/>
            </a:xfrm>
            <a:custGeom>
              <a:avLst/>
              <a:gdLst/>
              <a:ahLst/>
              <a:cxnLst/>
              <a:rect l="l" t="t" r="r" b="b"/>
              <a:pathLst>
                <a:path w="1719" h="6469" extrusionOk="0">
                  <a:moveTo>
                    <a:pt x="27" y="1"/>
                  </a:moveTo>
                  <a:cubicBezTo>
                    <a:pt x="27" y="1"/>
                    <a:pt x="0" y="1"/>
                    <a:pt x="0" y="14"/>
                  </a:cubicBezTo>
                  <a:cubicBezTo>
                    <a:pt x="27" y="3911"/>
                    <a:pt x="636" y="6266"/>
                    <a:pt x="1692" y="6469"/>
                  </a:cubicBezTo>
                  <a:cubicBezTo>
                    <a:pt x="1692" y="6469"/>
                    <a:pt x="1719" y="6469"/>
                    <a:pt x="1719" y="6428"/>
                  </a:cubicBezTo>
                  <a:cubicBezTo>
                    <a:pt x="1719" y="6428"/>
                    <a:pt x="1719" y="6414"/>
                    <a:pt x="1692" y="6414"/>
                  </a:cubicBezTo>
                  <a:cubicBezTo>
                    <a:pt x="663" y="6225"/>
                    <a:pt x="54" y="3830"/>
                    <a:pt x="41" y="14"/>
                  </a:cubicBezTo>
                  <a:cubicBezTo>
                    <a:pt x="41" y="14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6">
              <a:extLst>
                <a:ext uri="{FF2B5EF4-FFF2-40B4-BE49-F238E27FC236}">
                  <a16:creationId xmlns:a16="http://schemas.microsoft.com/office/drawing/2014/main" id="{6B5B4DF0-E5C6-4C4E-0C22-481BA6F5691A}"/>
                </a:ext>
              </a:extLst>
            </p:cNvPr>
            <p:cNvSpPr/>
            <p:nvPr/>
          </p:nvSpPr>
          <p:spPr>
            <a:xfrm>
              <a:off x="2735682" y="3336260"/>
              <a:ext cx="93866" cy="405011"/>
            </a:xfrm>
            <a:custGeom>
              <a:avLst/>
              <a:gdLst/>
              <a:ahLst/>
              <a:cxnLst/>
              <a:rect l="l" t="t" r="r" b="b"/>
              <a:pathLst>
                <a:path w="1490" h="6429" extrusionOk="0">
                  <a:moveTo>
                    <a:pt x="1476" y="1"/>
                  </a:moveTo>
                  <a:cubicBezTo>
                    <a:pt x="1476" y="1"/>
                    <a:pt x="1449" y="1"/>
                    <a:pt x="1449" y="28"/>
                  </a:cubicBezTo>
                  <a:cubicBezTo>
                    <a:pt x="1449" y="2842"/>
                    <a:pt x="1178" y="4913"/>
                    <a:pt x="677" y="5846"/>
                  </a:cubicBezTo>
                  <a:cubicBezTo>
                    <a:pt x="488" y="6198"/>
                    <a:pt x="271" y="6388"/>
                    <a:pt x="14" y="6401"/>
                  </a:cubicBezTo>
                  <a:cubicBezTo>
                    <a:pt x="14" y="6401"/>
                    <a:pt x="1" y="6401"/>
                    <a:pt x="1" y="6415"/>
                  </a:cubicBezTo>
                  <a:cubicBezTo>
                    <a:pt x="1" y="6415"/>
                    <a:pt x="1" y="6428"/>
                    <a:pt x="14" y="6428"/>
                  </a:cubicBezTo>
                  <a:cubicBezTo>
                    <a:pt x="285" y="6428"/>
                    <a:pt x="529" y="6225"/>
                    <a:pt x="704" y="5860"/>
                  </a:cubicBezTo>
                  <a:cubicBezTo>
                    <a:pt x="1219" y="4926"/>
                    <a:pt x="1489" y="2842"/>
                    <a:pt x="1489" y="28"/>
                  </a:cubicBezTo>
                  <a:cubicBezTo>
                    <a:pt x="1489" y="28"/>
                    <a:pt x="1489" y="1"/>
                    <a:pt x="14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6">
              <a:extLst>
                <a:ext uri="{FF2B5EF4-FFF2-40B4-BE49-F238E27FC236}">
                  <a16:creationId xmlns:a16="http://schemas.microsoft.com/office/drawing/2014/main" id="{1707D5E9-9579-1B24-5295-65583694BDA7}"/>
                </a:ext>
              </a:extLst>
            </p:cNvPr>
            <p:cNvSpPr/>
            <p:nvPr/>
          </p:nvSpPr>
          <p:spPr>
            <a:xfrm>
              <a:off x="3171317" y="3404929"/>
              <a:ext cx="165431" cy="130027"/>
            </a:xfrm>
            <a:custGeom>
              <a:avLst/>
              <a:gdLst/>
              <a:ahLst/>
              <a:cxnLst/>
              <a:rect l="l" t="t" r="r" b="b"/>
              <a:pathLst>
                <a:path w="2626" h="2064" extrusionOk="0">
                  <a:moveTo>
                    <a:pt x="2581" y="0"/>
                  </a:moveTo>
                  <a:cubicBezTo>
                    <a:pt x="2574" y="0"/>
                    <a:pt x="2571" y="7"/>
                    <a:pt x="2571" y="20"/>
                  </a:cubicBezTo>
                  <a:cubicBezTo>
                    <a:pt x="1908" y="765"/>
                    <a:pt x="1056" y="1414"/>
                    <a:pt x="0" y="2009"/>
                  </a:cubicBezTo>
                  <a:lnTo>
                    <a:pt x="0" y="2050"/>
                  </a:lnTo>
                  <a:cubicBezTo>
                    <a:pt x="0" y="2064"/>
                    <a:pt x="14" y="2064"/>
                    <a:pt x="14" y="2064"/>
                  </a:cubicBezTo>
                  <a:cubicBezTo>
                    <a:pt x="1083" y="1482"/>
                    <a:pt x="1949" y="792"/>
                    <a:pt x="2612" y="47"/>
                  </a:cubicBezTo>
                  <a:cubicBezTo>
                    <a:pt x="2625" y="34"/>
                    <a:pt x="2625" y="20"/>
                    <a:pt x="2612" y="20"/>
                  </a:cubicBezTo>
                  <a:cubicBezTo>
                    <a:pt x="2598" y="7"/>
                    <a:pt x="2588" y="0"/>
                    <a:pt x="25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6">
              <a:extLst>
                <a:ext uri="{FF2B5EF4-FFF2-40B4-BE49-F238E27FC236}">
                  <a16:creationId xmlns:a16="http://schemas.microsoft.com/office/drawing/2014/main" id="{ED7466D9-F05E-C049-1D72-B5E3F3A25374}"/>
                </a:ext>
              </a:extLst>
            </p:cNvPr>
            <p:cNvSpPr/>
            <p:nvPr/>
          </p:nvSpPr>
          <p:spPr>
            <a:xfrm>
              <a:off x="2276233" y="1867825"/>
              <a:ext cx="674325" cy="86685"/>
            </a:xfrm>
            <a:custGeom>
              <a:avLst/>
              <a:gdLst/>
              <a:ahLst/>
              <a:cxnLst/>
              <a:rect l="l" t="t" r="r" b="b"/>
              <a:pathLst>
                <a:path w="10704" h="1376" extrusionOk="0">
                  <a:moveTo>
                    <a:pt x="5259" y="0"/>
                  </a:moveTo>
                  <a:cubicBezTo>
                    <a:pt x="3366" y="0"/>
                    <a:pt x="1470" y="407"/>
                    <a:pt x="1" y="1227"/>
                  </a:cubicBezTo>
                  <a:lnTo>
                    <a:pt x="1" y="1254"/>
                  </a:lnTo>
                  <a:lnTo>
                    <a:pt x="41" y="1254"/>
                  </a:lnTo>
                  <a:cubicBezTo>
                    <a:pt x="1497" y="450"/>
                    <a:pt x="3374" y="51"/>
                    <a:pt x="5250" y="51"/>
                  </a:cubicBezTo>
                  <a:cubicBezTo>
                    <a:pt x="7227" y="51"/>
                    <a:pt x="9204" y="494"/>
                    <a:pt x="10690" y="1376"/>
                  </a:cubicBezTo>
                  <a:cubicBezTo>
                    <a:pt x="10690" y="1376"/>
                    <a:pt x="10704" y="1376"/>
                    <a:pt x="10690" y="1362"/>
                  </a:cubicBezTo>
                  <a:cubicBezTo>
                    <a:pt x="10704" y="1335"/>
                    <a:pt x="10704" y="1322"/>
                    <a:pt x="10690" y="1322"/>
                  </a:cubicBezTo>
                  <a:cubicBezTo>
                    <a:pt x="9211" y="444"/>
                    <a:pt x="7236" y="0"/>
                    <a:pt x="52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6">
              <a:extLst>
                <a:ext uri="{FF2B5EF4-FFF2-40B4-BE49-F238E27FC236}">
                  <a16:creationId xmlns:a16="http://schemas.microsoft.com/office/drawing/2014/main" id="{26E97C83-2810-2B7F-75C4-120499B12FA4}"/>
                </a:ext>
              </a:extLst>
            </p:cNvPr>
            <p:cNvSpPr/>
            <p:nvPr/>
          </p:nvSpPr>
          <p:spPr>
            <a:xfrm>
              <a:off x="1740052" y="2275426"/>
              <a:ext cx="281347" cy="472733"/>
            </a:xfrm>
            <a:custGeom>
              <a:avLst/>
              <a:gdLst/>
              <a:ahLst/>
              <a:cxnLst/>
              <a:rect l="l" t="t" r="r" b="b"/>
              <a:pathLst>
                <a:path w="4466" h="7504" extrusionOk="0">
                  <a:moveTo>
                    <a:pt x="1470" y="0"/>
                  </a:moveTo>
                  <a:cubicBezTo>
                    <a:pt x="1465" y="0"/>
                    <a:pt x="1462" y="7"/>
                    <a:pt x="1462" y="21"/>
                  </a:cubicBezTo>
                  <a:cubicBezTo>
                    <a:pt x="0" y="2659"/>
                    <a:pt x="1137" y="5514"/>
                    <a:pt x="4452" y="7503"/>
                  </a:cubicBezTo>
                  <a:cubicBezTo>
                    <a:pt x="4466" y="7490"/>
                    <a:pt x="4466" y="7476"/>
                    <a:pt x="4452" y="7476"/>
                  </a:cubicBezTo>
                  <a:cubicBezTo>
                    <a:pt x="1191" y="5514"/>
                    <a:pt x="55" y="2659"/>
                    <a:pt x="1489" y="48"/>
                  </a:cubicBezTo>
                  <a:cubicBezTo>
                    <a:pt x="1516" y="34"/>
                    <a:pt x="1516" y="21"/>
                    <a:pt x="1489" y="21"/>
                  </a:cubicBezTo>
                  <a:cubicBezTo>
                    <a:pt x="1482" y="7"/>
                    <a:pt x="1475" y="0"/>
                    <a:pt x="14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6">
              <a:extLst>
                <a:ext uri="{FF2B5EF4-FFF2-40B4-BE49-F238E27FC236}">
                  <a16:creationId xmlns:a16="http://schemas.microsoft.com/office/drawing/2014/main" id="{26F630D6-020F-B123-5D11-8D6F854DD8B8}"/>
                </a:ext>
              </a:extLst>
            </p:cNvPr>
            <p:cNvSpPr/>
            <p:nvPr/>
          </p:nvSpPr>
          <p:spPr>
            <a:xfrm>
              <a:off x="2127934" y="1945944"/>
              <a:ext cx="151761" cy="391340"/>
            </a:xfrm>
            <a:custGeom>
              <a:avLst/>
              <a:gdLst/>
              <a:ahLst/>
              <a:cxnLst/>
              <a:rect l="l" t="t" r="r" b="b"/>
              <a:pathLst>
                <a:path w="2409" h="6212" extrusionOk="0">
                  <a:moveTo>
                    <a:pt x="2368" y="1"/>
                  </a:moveTo>
                  <a:cubicBezTo>
                    <a:pt x="880" y="826"/>
                    <a:pt x="54" y="1936"/>
                    <a:pt x="41" y="3126"/>
                  </a:cubicBezTo>
                  <a:cubicBezTo>
                    <a:pt x="0" y="4276"/>
                    <a:pt x="771" y="5386"/>
                    <a:pt x="2152" y="6211"/>
                  </a:cubicBezTo>
                  <a:lnTo>
                    <a:pt x="2192" y="6211"/>
                  </a:lnTo>
                  <a:cubicBezTo>
                    <a:pt x="2206" y="6198"/>
                    <a:pt x="2206" y="6171"/>
                    <a:pt x="2192" y="6171"/>
                  </a:cubicBezTo>
                  <a:cubicBezTo>
                    <a:pt x="812" y="5345"/>
                    <a:pt x="68" y="4263"/>
                    <a:pt x="95" y="3126"/>
                  </a:cubicBezTo>
                  <a:cubicBezTo>
                    <a:pt x="122" y="1963"/>
                    <a:pt x="934" y="853"/>
                    <a:pt x="2409" y="41"/>
                  </a:cubicBezTo>
                  <a:lnTo>
                    <a:pt x="24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6">
              <a:extLst>
                <a:ext uri="{FF2B5EF4-FFF2-40B4-BE49-F238E27FC236}">
                  <a16:creationId xmlns:a16="http://schemas.microsoft.com/office/drawing/2014/main" id="{F0A270C6-D6A5-97E9-185A-7113035B98FD}"/>
                </a:ext>
              </a:extLst>
            </p:cNvPr>
            <p:cNvSpPr/>
            <p:nvPr/>
          </p:nvSpPr>
          <p:spPr>
            <a:xfrm>
              <a:off x="1690598" y="2038867"/>
              <a:ext cx="917307" cy="899352"/>
            </a:xfrm>
            <a:custGeom>
              <a:avLst/>
              <a:gdLst/>
              <a:ahLst/>
              <a:cxnLst/>
              <a:rect l="l" t="t" r="r" b="b"/>
              <a:pathLst>
                <a:path w="14561" h="14276" extrusionOk="0">
                  <a:moveTo>
                    <a:pt x="14547" y="1"/>
                  </a:moveTo>
                  <a:cubicBezTo>
                    <a:pt x="10650" y="542"/>
                    <a:pt x="6996" y="2328"/>
                    <a:pt x="4263" y="5021"/>
                  </a:cubicBezTo>
                  <a:cubicBezTo>
                    <a:pt x="1516" y="7713"/>
                    <a:pt x="1" y="10988"/>
                    <a:pt x="14" y="14262"/>
                  </a:cubicBezTo>
                  <a:cubicBezTo>
                    <a:pt x="14" y="14262"/>
                    <a:pt x="14" y="14276"/>
                    <a:pt x="28" y="14276"/>
                  </a:cubicBezTo>
                  <a:cubicBezTo>
                    <a:pt x="41" y="14276"/>
                    <a:pt x="41" y="14262"/>
                    <a:pt x="41" y="14262"/>
                  </a:cubicBezTo>
                  <a:cubicBezTo>
                    <a:pt x="28" y="7537"/>
                    <a:pt x="6536" y="1164"/>
                    <a:pt x="14547" y="28"/>
                  </a:cubicBezTo>
                  <a:cubicBezTo>
                    <a:pt x="14560" y="28"/>
                    <a:pt x="14560" y="28"/>
                    <a:pt x="14560" y="14"/>
                  </a:cubicBezTo>
                  <a:cubicBezTo>
                    <a:pt x="14560" y="1"/>
                    <a:pt x="14560" y="1"/>
                    <a:pt x="14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6">
              <a:extLst>
                <a:ext uri="{FF2B5EF4-FFF2-40B4-BE49-F238E27FC236}">
                  <a16:creationId xmlns:a16="http://schemas.microsoft.com/office/drawing/2014/main" id="{38F4E7DB-421B-8371-B6E5-FC402D9195B2}"/>
                </a:ext>
              </a:extLst>
            </p:cNvPr>
            <p:cNvSpPr/>
            <p:nvPr/>
          </p:nvSpPr>
          <p:spPr>
            <a:xfrm>
              <a:off x="1925898" y="2037985"/>
              <a:ext cx="1334917" cy="1315388"/>
            </a:xfrm>
            <a:custGeom>
              <a:avLst/>
              <a:gdLst/>
              <a:ahLst/>
              <a:cxnLst/>
              <a:rect l="l" t="t" r="r" b="b"/>
              <a:pathLst>
                <a:path w="21190" h="20880" extrusionOk="0">
                  <a:moveTo>
                    <a:pt x="10785" y="42"/>
                  </a:moveTo>
                  <a:cubicBezTo>
                    <a:pt x="16495" y="3478"/>
                    <a:pt x="21136" y="11719"/>
                    <a:pt x="21163" y="18430"/>
                  </a:cubicBezTo>
                  <a:cubicBezTo>
                    <a:pt x="18265" y="20041"/>
                    <a:pt x="14529" y="20840"/>
                    <a:pt x="10801" y="20840"/>
                  </a:cubicBezTo>
                  <a:cubicBezTo>
                    <a:pt x="6889" y="20840"/>
                    <a:pt x="2985" y="19960"/>
                    <a:pt x="68" y="18214"/>
                  </a:cubicBezTo>
                  <a:cubicBezTo>
                    <a:pt x="54" y="11516"/>
                    <a:pt x="4871" y="3357"/>
                    <a:pt x="10785" y="42"/>
                  </a:cubicBezTo>
                  <a:close/>
                  <a:moveTo>
                    <a:pt x="10771" y="1"/>
                  </a:moveTo>
                  <a:cubicBezTo>
                    <a:pt x="4817" y="3330"/>
                    <a:pt x="0" y="11502"/>
                    <a:pt x="14" y="18227"/>
                  </a:cubicBezTo>
                  <a:lnTo>
                    <a:pt x="27" y="18241"/>
                  </a:lnTo>
                  <a:cubicBezTo>
                    <a:pt x="2964" y="20000"/>
                    <a:pt x="6861" y="20879"/>
                    <a:pt x="10785" y="20879"/>
                  </a:cubicBezTo>
                  <a:cubicBezTo>
                    <a:pt x="14533" y="20879"/>
                    <a:pt x="18281" y="20095"/>
                    <a:pt x="21176" y="18444"/>
                  </a:cubicBezTo>
                  <a:cubicBezTo>
                    <a:pt x="21190" y="18444"/>
                    <a:pt x="21190" y="18430"/>
                    <a:pt x="21190" y="18430"/>
                  </a:cubicBezTo>
                  <a:cubicBezTo>
                    <a:pt x="21176" y="11705"/>
                    <a:pt x="16508" y="3424"/>
                    <a:pt x="10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6">
              <a:extLst>
                <a:ext uri="{FF2B5EF4-FFF2-40B4-BE49-F238E27FC236}">
                  <a16:creationId xmlns:a16="http://schemas.microsoft.com/office/drawing/2014/main" id="{D08CB809-53E5-0E56-20DC-8B54C2D29E2B}"/>
                </a:ext>
              </a:extLst>
            </p:cNvPr>
            <p:cNvSpPr/>
            <p:nvPr/>
          </p:nvSpPr>
          <p:spPr>
            <a:xfrm>
              <a:off x="2018821" y="2745774"/>
              <a:ext cx="1153358" cy="146469"/>
            </a:xfrm>
            <a:custGeom>
              <a:avLst/>
              <a:gdLst/>
              <a:ahLst/>
              <a:cxnLst/>
              <a:rect l="l" t="t" r="r" b="b"/>
              <a:pathLst>
                <a:path w="18308" h="2325" extrusionOk="0">
                  <a:moveTo>
                    <a:pt x="22" y="0"/>
                  </a:moveTo>
                  <a:cubicBezTo>
                    <a:pt x="17" y="0"/>
                    <a:pt x="14" y="4"/>
                    <a:pt x="14" y="10"/>
                  </a:cubicBezTo>
                  <a:cubicBezTo>
                    <a:pt x="0" y="24"/>
                    <a:pt x="0" y="37"/>
                    <a:pt x="14" y="37"/>
                  </a:cubicBezTo>
                  <a:cubicBezTo>
                    <a:pt x="2530" y="1566"/>
                    <a:pt x="5913" y="2324"/>
                    <a:pt x="9296" y="2324"/>
                  </a:cubicBezTo>
                  <a:cubicBezTo>
                    <a:pt x="12543" y="2324"/>
                    <a:pt x="15777" y="1621"/>
                    <a:pt x="18308" y="227"/>
                  </a:cubicBezTo>
                  <a:lnTo>
                    <a:pt x="18308" y="200"/>
                  </a:lnTo>
                  <a:lnTo>
                    <a:pt x="18281" y="200"/>
                  </a:lnTo>
                  <a:cubicBezTo>
                    <a:pt x="15776" y="1594"/>
                    <a:pt x="12542" y="2288"/>
                    <a:pt x="9315" y="2288"/>
                  </a:cubicBezTo>
                  <a:cubicBezTo>
                    <a:pt x="5934" y="2288"/>
                    <a:pt x="2561" y="1526"/>
                    <a:pt x="41" y="10"/>
                  </a:cubicBezTo>
                  <a:cubicBezTo>
                    <a:pt x="34" y="4"/>
                    <a:pt x="27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6">
              <a:extLst>
                <a:ext uri="{FF2B5EF4-FFF2-40B4-BE49-F238E27FC236}">
                  <a16:creationId xmlns:a16="http://schemas.microsoft.com/office/drawing/2014/main" id="{968872D4-CE5F-768D-2AFC-75CF5EB0D291}"/>
                </a:ext>
              </a:extLst>
            </p:cNvPr>
            <p:cNvSpPr/>
            <p:nvPr/>
          </p:nvSpPr>
          <p:spPr>
            <a:xfrm>
              <a:off x="2262625" y="2333196"/>
              <a:ext cx="675144" cy="86748"/>
            </a:xfrm>
            <a:custGeom>
              <a:avLst/>
              <a:gdLst/>
              <a:ahLst/>
              <a:cxnLst/>
              <a:rect l="l" t="t" r="r" b="b"/>
              <a:pathLst>
                <a:path w="10717" h="1377" extrusionOk="0">
                  <a:moveTo>
                    <a:pt x="24" y="0"/>
                  </a:moveTo>
                  <a:cubicBezTo>
                    <a:pt x="17" y="0"/>
                    <a:pt x="14" y="4"/>
                    <a:pt x="14" y="10"/>
                  </a:cubicBezTo>
                  <a:cubicBezTo>
                    <a:pt x="0" y="24"/>
                    <a:pt x="0" y="37"/>
                    <a:pt x="14" y="37"/>
                  </a:cubicBezTo>
                  <a:cubicBezTo>
                    <a:pt x="1488" y="944"/>
                    <a:pt x="3464" y="1377"/>
                    <a:pt x="5440" y="1377"/>
                  </a:cubicBezTo>
                  <a:cubicBezTo>
                    <a:pt x="7320" y="1377"/>
                    <a:pt x="9228" y="971"/>
                    <a:pt x="10717" y="146"/>
                  </a:cubicBezTo>
                  <a:lnTo>
                    <a:pt x="10717" y="105"/>
                  </a:lnTo>
                  <a:lnTo>
                    <a:pt x="10690" y="105"/>
                  </a:lnTo>
                  <a:cubicBezTo>
                    <a:pt x="9227" y="926"/>
                    <a:pt x="7338" y="1332"/>
                    <a:pt x="5453" y="1332"/>
                  </a:cubicBezTo>
                  <a:cubicBezTo>
                    <a:pt x="3484" y="1332"/>
                    <a:pt x="1520" y="888"/>
                    <a:pt x="54" y="10"/>
                  </a:cubicBezTo>
                  <a:cubicBezTo>
                    <a:pt x="41" y="4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6">
              <a:extLst>
                <a:ext uri="{FF2B5EF4-FFF2-40B4-BE49-F238E27FC236}">
                  <a16:creationId xmlns:a16="http://schemas.microsoft.com/office/drawing/2014/main" id="{3A13DEFB-E02B-8FF4-2D73-AB7CA0C694D8}"/>
                </a:ext>
              </a:extLst>
            </p:cNvPr>
            <p:cNvSpPr/>
            <p:nvPr/>
          </p:nvSpPr>
          <p:spPr>
            <a:xfrm>
              <a:off x="2348681" y="2038867"/>
              <a:ext cx="260054" cy="1295733"/>
            </a:xfrm>
            <a:custGeom>
              <a:avLst/>
              <a:gdLst/>
              <a:ahLst/>
              <a:cxnLst/>
              <a:rect l="l" t="t" r="r" b="b"/>
              <a:pathLst>
                <a:path w="4128" h="20568" extrusionOk="0">
                  <a:moveTo>
                    <a:pt x="4114" y="1"/>
                  </a:moveTo>
                  <a:cubicBezTo>
                    <a:pt x="4101" y="1"/>
                    <a:pt x="4074" y="1"/>
                    <a:pt x="4074" y="14"/>
                  </a:cubicBezTo>
                  <a:cubicBezTo>
                    <a:pt x="1827" y="4615"/>
                    <a:pt x="1" y="13816"/>
                    <a:pt x="14" y="20554"/>
                  </a:cubicBezTo>
                  <a:cubicBezTo>
                    <a:pt x="14" y="20554"/>
                    <a:pt x="14" y="20568"/>
                    <a:pt x="41" y="20568"/>
                  </a:cubicBezTo>
                  <a:cubicBezTo>
                    <a:pt x="55" y="20568"/>
                    <a:pt x="55" y="20554"/>
                    <a:pt x="68" y="20554"/>
                  </a:cubicBezTo>
                  <a:cubicBezTo>
                    <a:pt x="55" y="13829"/>
                    <a:pt x="1881" y="4628"/>
                    <a:pt x="4128" y="28"/>
                  </a:cubicBezTo>
                  <a:cubicBezTo>
                    <a:pt x="4128" y="14"/>
                    <a:pt x="4128" y="1"/>
                    <a:pt x="41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6">
              <a:extLst>
                <a:ext uri="{FF2B5EF4-FFF2-40B4-BE49-F238E27FC236}">
                  <a16:creationId xmlns:a16="http://schemas.microsoft.com/office/drawing/2014/main" id="{5CFC629C-79B7-7763-013F-2025070E448E}"/>
                </a:ext>
              </a:extLst>
            </p:cNvPr>
            <p:cNvSpPr/>
            <p:nvPr/>
          </p:nvSpPr>
          <p:spPr>
            <a:xfrm>
              <a:off x="2605275" y="2037985"/>
              <a:ext cx="225972" cy="1300898"/>
            </a:xfrm>
            <a:custGeom>
              <a:avLst/>
              <a:gdLst/>
              <a:ahLst/>
              <a:cxnLst/>
              <a:rect l="l" t="t" r="r" b="b"/>
              <a:pathLst>
                <a:path w="3587" h="20650" extrusionOk="0">
                  <a:moveTo>
                    <a:pt x="28" y="1"/>
                  </a:moveTo>
                  <a:cubicBezTo>
                    <a:pt x="1" y="15"/>
                    <a:pt x="1" y="15"/>
                    <a:pt x="1" y="28"/>
                  </a:cubicBezTo>
                  <a:cubicBezTo>
                    <a:pt x="1922" y="4669"/>
                    <a:pt x="3505" y="13911"/>
                    <a:pt x="3519" y="20636"/>
                  </a:cubicBezTo>
                  <a:cubicBezTo>
                    <a:pt x="3519" y="20636"/>
                    <a:pt x="3519" y="20649"/>
                    <a:pt x="3546" y="20649"/>
                  </a:cubicBezTo>
                  <a:cubicBezTo>
                    <a:pt x="3559" y="20649"/>
                    <a:pt x="3573" y="20649"/>
                    <a:pt x="3586" y="20636"/>
                  </a:cubicBezTo>
                  <a:cubicBezTo>
                    <a:pt x="3559" y="13897"/>
                    <a:pt x="1990" y="4642"/>
                    <a:pt x="55" y="15"/>
                  </a:cubicBezTo>
                  <a:cubicBezTo>
                    <a:pt x="41" y="1"/>
                    <a:pt x="41" y="1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6">
              <a:extLst>
                <a:ext uri="{FF2B5EF4-FFF2-40B4-BE49-F238E27FC236}">
                  <a16:creationId xmlns:a16="http://schemas.microsoft.com/office/drawing/2014/main" id="{9267152C-C2FB-EFEB-CFBA-E45C7E3B8E04}"/>
                </a:ext>
              </a:extLst>
            </p:cNvPr>
            <p:cNvSpPr/>
            <p:nvPr/>
          </p:nvSpPr>
          <p:spPr>
            <a:xfrm>
              <a:off x="3169616" y="2278387"/>
              <a:ext cx="303522" cy="481679"/>
            </a:xfrm>
            <a:custGeom>
              <a:avLst/>
              <a:gdLst/>
              <a:ahLst/>
              <a:cxnLst/>
              <a:rect l="l" t="t" r="r" b="b"/>
              <a:pathLst>
                <a:path w="4818" h="7646" extrusionOk="0">
                  <a:moveTo>
                    <a:pt x="3410" y="1"/>
                  </a:moveTo>
                  <a:cubicBezTo>
                    <a:pt x="3396" y="14"/>
                    <a:pt x="3396" y="14"/>
                    <a:pt x="3396" y="41"/>
                  </a:cubicBezTo>
                  <a:cubicBezTo>
                    <a:pt x="4817" y="2748"/>
                    <a:pt x="3518" y="5630"/>
                    <a:pt x="0" y="7592"/>
                  </a:cubicBezTo>
                  <a:lnTo>
                    <a:pt x="0" y="7632"/>
                  </a:lnTo>
                  <a:cubicBezTo>
                    <a:pt x="0" y="7646"/>
                    <a:pt x="14" y="7646"/>
                    <a:pt x="14" y="7646"/>
                  </a:cubicBezTo>
                  <a:cubicBezTo>
                    <a:pt x="1786" y="6672"/>
                    <a:pt x="3018" y="5413"/>
                    <a:pt x="3613" y="4047"/>
                  </a:cubicBezTo>
                  <a:cubicBezTo>
                    <a:pt x="4195" y="2720"/>
                    <a:pt x="4141" y="1327"/>
                    <a:pt x="3451" y="14"/>
                  </a:cubicBezTo>
                  <a:cubicBezTo>
                    <a:pt x="3424" y="1"/>
                    <a:pt x="3424" y="1"/>
                    <a:pt x="34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6">
              <a:extLst>
                <a:ext uri="{FF2B5EF4-FFF2-40B4-BE49-F238E27FC236}">
                  <a16:creationId xmlns:a16="http://schemas.microsoft.com/office/drawing/2014/main" id="{3E9ED93E-D23A-1E52-CB4E-3BF7FC54C839}"/>
                </a:ext>
              </a:extLst>
            </p:cNvPr>
            <p:cNvSpPr/>
            <p:nvPr/>
          </p:nvSpPr>
          <p:spPr>
            <a:xfrm>
              <a:off x="2935198" y="1950417"/>
              <a:ext cx="150060" cy="392852"/>
            </a:xfrm>
            <a:custGeom>
              <a:avLst/>
              <a:gdLst/>
              <a:ahLst/>
              <a:cxnLst/>
              <a:rect l="l" t="t" r="r" b="b"/>
              <a:pathLst>
                <a:path w="2382" h="6236" extrusionOk="0">
                  <a:moveTo>
                    <a:pt x="225" y="1"/>
                  </a:moveTo>
                  <a:cubicBezTo>
                    <a:pt x="220" y="1"/>
                    <a:pt x="217" y="4"/>
                    <a:pt x="217" y="11"/>
                  </a:cubicBezTo>
                  <a:cubicBezTo>
                    <a:pt x="203" y="38"/>
                    <a:pt x="203" y="51"/>
                    <a:pt x="217" y="51"/>
                  </a:cubicBezTo>
                  <a:cubicBezTo>
                    <a:pt x="1583" y="877"/>
                    <a:pt x="2327" y="1959"/>
                    <a:pt x="2314" y="3096"/>
                  </a:cubicBezTo>
                  <a:cubicBezTo>
                    <a:pt x="2273" y="4260"/>
                    <a:pt x="1461" y="5383"/>
                    <a:pt x="0" y="6195"/>
                  </a:cubicBezTo>
                  <a:lnTo>
                    <a:pt x="0" y="6222"/>
                  </a:lnTo>
                  <a:cubicBezTo>
                    <a:pt x="0" y="6235"/>
                    <a:pt x="14" y="6235"/>
                    <a:pt x="14" y="6235"/>
                  </a:cubicBezTo>
                  <a:cubicBezTo>
                    <a:pt x="1502" y="5410"/>
                    <a:pt x="2327" y="4300"/>
                    <a:pt x="2368" y="3096"/>
                  </a:cubicBezTo>
                  <a:cubicBezTo>
                    <a:pt x="2382" y="1946"/>
                    <a:pt x="1637" y="850"/>
                    <a:pt x="244" y="11"/>
                  </a:cubicBezTo>
                  <a:cubicBezTo>
                    <a:pt x="237" y="4"/>
                    <a:pt x="230" y="1"/>
                    <a:pt x="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6">
              <a:extLst>
                <a:ext uri="{FF2B5EF4-FFF2-40B4-BE49-F238E27FC236}">
                  <a16:creationId xmlns:a16="http://schemas.microsoft.com/office/drawing/2014/main" id="{6A81A3FF-C93E-E177-89CB-D403137D61BE}"/>
                </a:ext>
              </a:extLst>
            </p:cNvPr>
            <p:cNvSpPr/>
            <p:nvPr/>
          </p:nvSpPr>
          <p:spPr>
            <a:xfrm>
              <a:off x="2605275" y="2038867"/>
              <a:ext cx="911322" cy="917244"/>
            </a:xfrm>
            <a:custGeom>
              <a:avLst/>
              <a:gdLst/>
              <a:ahLst/>
              <a:cxnLst/>
              <a:rect l="l" t="t" r="r" b="b"/>
              <a:pathLst>
                <a:path w="14466" h="14560" extrusionOk="0">
                  <a:moveTo>
                    <a:pt x="28" y="1"/>
                  </a:moveTo>
                  <a:cubicBezTo>
                    <a:pt x="28" y="1"/>
                    <a:pt x="1" y="1"/>
                    <a:pt x="1" y="14"/>
                  </a:cubicBezTo>
                  <a:cubicBezTo>
                    <a:pt x="1" y="14"/>
                    <a:pt x="1" y="28"/>
                    <a:pt x="28" y="28"/>
                  </a:cubicBezTo>
                  <a:cubicBezTo>
                    <a:pt x="7943" y="1313"/>
                    <a:pt x="14398" y="7821"/>
                    <a:pt x="14411" y="14546"/>
                  </a:cubicBezTo>
                  <a:cubicBezTo>
                    <a:pt x="14411" y="14546"/>
                    <a:pt x="14411" y="14560"/>
                    <a:pt x="14438" y="14560"/>
                  </a:cubicBezTo>
                  <a:cubicBezTo>
                    <a:pt x="14452" y="14560"/>
                    <a:pt x="14452" y="14560"/>
                    <a:pt x="14465" y="14546"/>
                  </a:cubicBezTo>
                  <a:cubicBezTo>
                    <a:pt x="14452" y="11285"/>
                    <a:pt x="12936" y="7984"/>
                    <a:pt x="10217" y="5224"/>
                  </a:cubicBezTo>
                  <a:cubicBezTo>
                    <a:pt x="7483" y="2490"/>
                    <a:pt x="3857" y="623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6">
              <a:extLst>
                <a:ext uri="{FF2B5EF4-FFF2-40B4-BE49-F238E27FC236}">
                  <a16:creationId xmlns:a16="http://schemas.microsoft.com/office/drawing/2014/main" id="{58BE7781-85FE-41F2-CB1E-6E51A23DD772}"/>
                </a:ext>
              </a:extLst>
            </p:cNvPr>
            <p:cNvSpPr/>
            <p:nvPr/>
          </p:nvSpPr>
          <p:spPr>
            <a:xfrm>
              <a:off x="2276233" y="1867825"/>
              <a:ext cx="674325" cy="86685"/>
            </a:xfrm>
            <a:custGeom>
              <a:avLst/>
              <a:gdLst/>
              <a:ahLst/>
              <a:cxnLst/>
              <a:rect l="l" t="t" r="r" b="b"/>
              <a:pathLst>
                <a:path w="10704" h="1376" extrusionOk="0">
                  <a:moveTo>
                    <a:pt x="5259" y="0"/>
                  </a:moveTo>
                  <a:cubicBezTo>
                    <a:pt x="3366" y="0"/>
                    <a:pt x="1470" y="407"/>
                    <a:pt x="1" y="1227"/>
                  </a:cubicBezTo>
                  <a:lnTo>
                    <a:pt x="1" y="1254"/>
                  </a:lnTo>
                  <a:lnTo>
                    <a:pt x="41" y="1254"/>
                  </a:lnTo>
                  <a:cubicBezTo>
                    <a:pt x="1497" y="450"/>
                    <a:pt x="3374" y="51"/>
                    <a:pt x="5250" y="51"/>
                  </a:cubicBezTo>
                  <a:cubicBezTo>
                    <a:pt x="7227" y="51"/>
                    <a:pt x="9204" y="494"/>
                    <a:pt x="10690" y="1376"/>
                  </a:cubicBezTo>
                  <a:cubicBezTo>
                    <a:pt x="10690" y="1376"/>
                    <a:pt x="10704" y="1376"/>
                    <a:pt x="10690" y="1362"/>
                  </a:cubicBezTo>
                  <a:cubicBezTo>
                    <a:pt x="10704" y="1335"/>
                    <a:pt x="10704" y="1322"/>
                    <a:pt x="10690" y="1322"/>
                  </a:cubicBezTo>
                  <a:cubicBezTo>
                    <a:pt x="9211" y="444"/>
                    <a:pt x="7236" y="0"/>
                    <a:pt x="52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6">
              <a:extLst>
                <a:ext uri="{FF2B5EF4-FFF2-40B4-BE49-F238E27FC236}">
                  <a16:creationId xmlns:a16="http://schemas.microsoft.com/office/drawing/2014/main" id="{AB2C72AA-1F52-8A0B-7653-D420EA40F09B}"/>
                </a:ext>
              </a:extLst>
            </p:cNvPr>
            <p:cNvSpPr/>
            <p:nvPr/>
          </p:nvSpPr>
          <p:spPr>
            <a:xfrm>
              <a:off x="2127934" y="1945944"/>
              <a:ext cx="151761" cy="391340"/>
            </a:xfrm>
            <a:custGeom>
              <a:avLst/>
              <a:gdLst/>
              <a:ahLst/>
              <a:cxnLst/>
              <a:rect l="l" t="t" r="r" b="b"/>
              <a:pathLst>
                <a:path w="2409" h="6212" extrusionOk="0">
                  <a:moveTo>
                    <a:pt x="2368" y="1"/>
                  </a:moveTo>
                  <a:cubicBezTo>
                    <a:pt x="880" y="826"/>
                    <a:pt x="54" y="1936"/>
                    <a:pt x="41" y="3126"/>
                  </a:cubicBezTo>
                  <a:cubicBezTo>
                    <a:pt x="0" y="4276"/>
                    <a:pt x="771" y="5386"/>
                    <a:pt x="2152" y="6211"/>
                  </a:cubicBezTo>
                  <a:lnTo>
                    <a:pt x="2192" y="6211"/>
                  </a:lnTo>
                  <a:cubicBezTo>
                    <a:pt x="2206" y="6198"/>
                    <a:pt x="2206" y="6171"/>
                    <a:pt x="2192" y="6171"/>
                  </a:cubicBezTo>
                  <a:cubicBezTo>
                    <a:pt x="812" y="5345"/>
                    <a:pt x="68" y="4263"/>
                    <a:pt x="95" y="3126"/>
                  </a:cubicBezTo>
                  <a:cubicBezTo>
                    <a:pt x="122" y="1963"/>
                    <a:pt x="934" y="853"/>
                    <a:pt x="2409" y="41"/>
                  </a:cubicBezTo>
                  <a:lnTo>
                    <a:pt x="24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6">
              <a:extLst>
                <a:ext uri="{FF2B5EF4-FFF2-40B4-BE49-F238E27FC236}">
                  <a16:creationId xmlns:a16="http://schemas.microsoft.com/office/drawing/2014/main" id="{D6BCD487-EA3E-F30B-A153-AFB5D5F69D5D}"/>
                </a:ext>
              </a:extLst>
            </p:cNvPr>
            <p:cNvSpPr/>
            <p:nvPr/>
          </p:nvSpPr>
          <p:spPr>
            <a:xfrm>
              <a:off x="2262625" y="2333196"/>
              <a:ext cx="675144" cy="86748"/>
            </a:xfrm>
            <a:custGeom>
              <a:avLst/>
              <a:gdLst/>
              <a:ahLst/>
              <a:cxnLst/>
              <a:rect l="l" t="t" r="r" b="b"/>
              <a:pathLst>
                <a:path w="10717" h="1377" extrusionOk="0">
                  <a:moveTo>
                    <a:pt x="24" y="0"/>
                  </a:moveTo>
                  <a:cubicBezTo>
                    <a:pt x="17" y="0"/>
                    <a:pt x="14" y="4"/>
                    <a:pt x="14" y="10"/>
                  </a:cubicBezTo>
                  <a:cubicBezTo>
                    <a:pt x="0" y="24"/>
                    <a:pt x="0" y="37"/>
                    <a:pt x="14" y="37"/>
                  </a:cubicBezTo>
                  <a:cubicBezTo>
                    <a:pt x="1488" y="944"/>
                    <a:pt x="3464" y="1377"/>
                    <a:pt x="5440" y="1377"/>
                  </a:cubicBezTo>
                  <a:cubicBezTo>
                    <a:pt x="7320" y="1377"/>
                    <a:pt x="9228" y="971"/>
                    <a:pt x="10717" y="146"/>
                  </a:cubicBezTo>
                  <a:lnTo>
                    <a:pt x="10717" y="105"/>
                  </a:lnTo>
                  <a:lnTo>
                    <a:pt x="10690" y="105"/>
                  </a:lnTo>
                  <a:cubicBezTo>
                    <a:pt x="9227" y="926"/>
                    <a:pt x="7338" y="1332"/>
                    <a:pt x="5453" y="1332"/>
                  </a:cubicBezTo>
                  <a:cubicBezTo>
                    <a:pt x="3484" y="1332"/>
                    <a:pt x="1520" y="888"/>
                    <a:pt x="54" y="10"/>
                  </a:cubicBezTo>
                  <a:cubicBezTo>
                    <a:pt x="41" y="4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6">
              <a:extLst>
                <a:ext uri="{FF2B5EF4-FFF2-40B4-BE49-F238E27FC236}">
                  <a16:creationId xmlns:a16="http://schemas.microsoft.com/office/drawing/2014/main" id="{73AB8360-D599-29DC-C27A-1D73ADC6BE74}"/>
                </a:ext>
              </a:extLst>
            </p:cNvPr>
            <p:cNvSpPr/>
            <p:nvPr/>
          </p:nvSpPr>
          <p:spPr>
            <a:xfrm>
              <a:off x="2935198" y="1950417"/>
              <a:ext cx="150060" cy="392852"/>
            </a:xfrm>
            <a:custGeom>
              <a:avLst/>
              <a:gdLst/>
              <a:ahLst/>
              <a:cxnLst/>
              <a:rect l="l" t="t" r="r" b="b"/>
              <a:pathLst>
                <a:path w="2382" h="6236" extrusionOk="0">
                  <a:moveTo>
                    <a:pt x="225" y="1"/>
                  </a:moveTo>
                  <a:cubicBezTo>
                    <a:pt x="220" y="1"/>
                    <a:pt x="217" y="4"/>
                    <a:pt x="217" y="11"/>
                  </a:cubicBezTo>
                  <a:cubicBezTo>
                    <a:pt x="203" y="38"/>
                    <a:pt x="203" y="51"/>
                    <a:pt x="217" y="51"/>
                  </a:cubicBezTo>
                  <a:cubicBezTo>
                    <a:pt x="1583" y="877"/>
                    <a:pt x="2327" y="1959"/>
                    <a:pt x="2314" y="3096"/>
                  </a:cubicBezTo>
                  <a:cubicBezTo>
                    <a:pt x="2273" y="4260"/>
                    <a:pt x="1461" y="5383"/>
                    <a:pt x="0" y="6195"/>
                  </a:cubicBezTo>
                  <a:lnTo>
                    <a:pt x="0" y="6222"/>
                  </a:lnTo>
                  <a:cubicBezTo>
                    <a:pt x="0" y="6235"/>
                    <a:pt x="14" y="6235"/>
                    <a:pt x="14" y="6235"/>
                  </a:cubicBezTo>
                  <a:cubicBezTo>
                    <a:pt x="1502" y="5410"/>
                    <a:pt x="2327" y="4300"/>
                    <a:pt x="2368" y="3096"/>
                  </a:cubicBezTo>
                  <a:cubicBezTo>
                    <a:pt x="2382" y="1946"/>
                    <a:pt x="1637" y="850"/>
                    <a:pt x="244" y="11"/>
                  </a:cubicBezTo>
                  <a:cubicBezTo>
                    <a:pt x="237" y="4"/>
                    <a:pt x="230" y="1"/>
                    <a:pt x="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6">
              <a:extLst>
                <a:ext uri="{FF2B5EF4-FFF2-40B4-BE49-F238E27FC236}">
                  <a16:creationId xmlns:a16="http://schemas.microsoft.com/office/drawing/2014/main" id="{EE70CCFC-AB37-8C69-CFCA-E4FE2E1E04F6}"/>
                </a:ext>
              </a:extLst>
            </p:cNvPr>
            <p:cNvSpPr/>
            <p:nvPr/>
          </p:nvSpPr>
          <p:spPr>
            <a:xfrm>
              <a:off x="2152630" y="1941534"/>
              <a:ext cx="456102" cy="99095"/>
            </a:xfrm>
            <a:custGeom>
              <a:avLst/>
              <a:gdLst/>
              <a:ahLst/>
              <a:cxnLst/>
              <a:rect l="l" t="t" r="r" b="b"/>
              <a:pathLst>
                <a:path w="7240" h="1573" extrusionOk="0">
                  <a:moveTo>
                    <a:pt x="2530" y="1"/>
                  </a:moveTo>
                  <a:cubicBezTo>
                    <a:pt x="2005" y="1"/>
                    <a:pt x="1499" y="69"/>
                    <a:pt x="1015" y="206"/>
                  </a:cubicBezTo>
                  <a:cubicBezTo>
                    <a:pt x="664" y="314"/>
                    <a:pt x="325" y="449"/>
                    <a:pt x="14" y="612"/>
                  </a:cubicBezTo>
                  <a:cubicBezTo>
                    <a:pt x="1" y="625"/>
                    <a:pt x="1" y="625"/>
                    <a:pt x="1" y="652"/>
                  </a:cubicBezTo>
                  <a:cubicBezTo>
                    <a:pt x="14" y="666"/>
                    <a:pt x="14" y="666"/>
                    <a:pt x="41" y="666"/>
                  </a:cubicBezTo>
                  <a:cubicBezTo>
                    <a:pt x="339" y="517"/>
                    <a:pt x="677" y="368"/>
                    <a:pt x="1015" y="274"/>
                  </a:cubicBezTo>
                  <a:cubicBezTo>
                    <a:pt x="1494" y="141"/>
                    <a:pt x="1995" y="74"/>
                    <a:pt x="2516" y="74"/>
                  </a:cubicBezTo>
                  <a:cubicBezTo>
                    <a:pt x="3955" y="74"/>
                    <a:pt x="5544" y="579"/>
                    <a:pt x="7213" y="1573"/>
                  </a:cubicBezTo>
                  <a:cubicBezTo>
                    <a:pt x="7213" y="1573"/>
                    <a:pt x="7226" y="1573"/>
                    <a:pt x="7226" y="1546"/>
                  </a:cubicBezTo>
                  <a:cubicBezTo>
                    <a:pt x="7240" y="1518"/>
                    <a:pt x="7240" y="1505"/>
                    <a:pt x="7226" y="1505"/>
                  </a:cubicBezTo>
                  <a:cubicBezTo>
                    <a:pt x="5560" y="513"/>
                    <a:pt x="3973" y="1"/>
                    <a:pt x="25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6">
              <a:extLst>
                <a:ext uri="{FF2B5EF4-FFF2-40B4-BE49-F238E27FC236}">
                  <a16:creationId xmlns:a16="http://schemas.microsoft.com/office/drawing/2014/main" id="{8BC16EB6-E17E-52B0-A18B-CCE8D7D5A7A3}"/>
                </a:ext>
              </a:extLst>
            </p:cNvPr>
            <p:cNvSpPr/>
            <p:nvPr/>
          </p:nvSpPr>
          <p:spPr>
            <a:xfrm>
              <a:off x="2605275" y="1876897"/>
              <a:ext cx="139035" cy="163731"/>
            </a:xfrm>
            <a:custGeom>
              <a:avLst/>
              <a:gdLst/>
              <a:ahLst/>
              <a:cxnLst/>
              <a:rect l="l" t="t" r="r" b="b"/>
              <a:pathLst>
                <a:path w="2207" h="2599" extrusionOk="0">
                  <a:moveTo>
                    <a:pt x="2166" y="1"/>
                  </a:moveTo>
                  <a:cubicBezTo>
                    <a:pt x="1516" y="136"/>
                    <a:pt x="772" y="1015"/>
                    <a:pt x="1" y="2572"/>
                  </a:cubicBezTo>
                  <a:cubicBezTo>
                    <a:pt x="1" y="2585"/>
                    <a:pt x="1" y="2599"/>
                    <a:pt x="28" y="2599"/>
                  </a:cubicBezTo>
                  <a:lnTo>
                    <a:pt x="55" y="2599"/>
                  </a:lnTo>
                  <a:cubicBezTo>
                    <a:pt x="812" y="1056"/>
                    <a:pt x="1543" y="177"/>
                    <a:pt x="2193" y="41"/>
                  </a:cubicBezTo>
                  <a:cubicBezTo>
                    <a:pt x="2206" y="28"/>
                    <a:pt x="2206" y="28"/>
                    <a:pt x="2206" y="14"/>
                  </a:cubicBezTo>
                  <a:cubicBezTo>
                    <a:pt x="2193" y="1"/>
                    <a:pt x="2193" y="1"/>
                    <a:pt x="21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6">
              <a:extLst>
                <a:ext uri="{FF2B5EF4-FFF2-40B4-BE49-F238E27FC236}">
                  <a16:creationId xmlns:a16="http://schemas.microsoft.com/office/drawing/2014/main" id="{F4CBBD56-DD3C-F27D-A4A8-6A13E10E75D4}"/>
                </a:ext>
              </a:extLst>
            </p:cNvPr>
            <p:cNvSpPr/>
            <p:nvPr/>
          </p:nvSpPr>
          <p:spPr>
            <a:xfrm>
              <a:off x="2605275" y="1948401"/>
              <a:ext cx="490184" cy="92228"/>
            </a:xfrm>
            <a:custGeom>
              <a:avLst/>
              <a:gdLst/>
              <a:ahLst/>
              <a:cxnLst/>
              <a:rect l="l" t="t" r="r" b="b"/>
              <a:pathLst>
                <a:path w="7781" h="1464" extrusionOk="0">
                  <a:moveTo>
                    <a:pt x="4832" y="0"/>
                  </a:moveTo>
                  <a:cubicBezTo>
                    <a:pt x="4778" y="0"/>
                    <a:pt x="4723" y="1"/>
                    <a:pt x="4669" y="2"/>
                  </a:cubicBezTo>
                  <a:cubicBezTo>
                    <a:pt x="3221" y="29"/>
                    <a:pt x="1678" y="489"/>
                    <a:pt x="55" y="1382"/>
                  </a:cubicBezTo>
                  <a:cubicBezTo>
                    <a:pt x="41" y="1396"/>
                    <a:pt x="28" y="1396"/>
                    <a:pt x="1" y="1423"/>
                  </a:cubicBezTo>
                  <a:lnTo>
                    <a:pt x="1" y="1450"/>
                  </a:lnTo>
                  <a:cubicBezTo>
                    <a:pt x="1" y="1464"/>
                    <a:pt x="28" y="1464"/>
                    <a:pt x="28" y="1464"/>
                  </a:cubicBezTo>
                  <a:cubicBezTo>
                    <a:pt x="55" y="1450"/>
                    <a:pt x="68" y="1437"/>
                    <a:pt x="82" y="1423"/>
                  </a:cubicBezTo>
                  <a:cubicBezTo>
                    <a:pt x="785" y="1031"/>
                    <a:pt x="1462" y="719"/>
                    <a:pt x="2138" y="503"/>
                  </a:cubicBezTo>
                  <a:cubicBezTo>
                    <a:pt x="3059" y="192"/>
                    <a:pt x="3968" y="42"/>
                    <a:pt x="4828" y="42"/>
                  </a:cubicBezTo>
                  <a:cubicBezTo>
                    <a:pt x="4865" y="42"/>
                    <a:pt x="4902" y="42"/>
                    <a:pt x="4939" y="43"/>
                  </a:cubicBezTo>
                  <a:lnTo>
                    <a:pt x="4953" y="43"/>
                  </a:lnTo>
                  <a:cubicBezTo>
                    <a:pt x="5968" y="70"/>
                    <a:pt x="6901" y="340"/>
                    <a:pt x="7727" y="828"/>
                  </a:cubicBezTo>
                  <a:cubicBezTo>
                    <a:pt x="7740" y="834"/>
                    <a:pt x="7750" y="838"/>
                    <a:pt x="7757" y="838"/>
                  </a:cubicBezTo>
                  <a:cubicBezTo>
                    <a:pt x="7764" y="838"/>
                    <a:pt x="7767" y="834"/>
                    <a:pt x="7767" y="828"/>
                  </a:cubicBezTo>
                  <a:cubicBezTo>
                    <a:pt x="7781" y="801"/>
                    <a:pt x="7781" y="787"/>
                    <a:pt x="7767" y="787"/>
                  </a:cubicBezTo>
                  <a:cubicBezTo>
                    <a:pt x="6917" y="259"/>
                    <a:pt x="5919" y="0"/>
                    <a:pt x="48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6">
              <a:extLst>
                <a:ext uri="{FF2B5EF4-FFF2-40B4-BE49-F238E27FC236}">
                  <a16:creationId xmlns:a16="http://schemas.microsoft.com/office/drawing/2014/main" id="{D797FE13-7405-A268-52A5-5D5F11A7946B}"/>
                </a:ext>
              </a:extLst>
            </p:cNvPr>
            <p:cNvSpPr/>
            <p:nvPr/>
          </p:nvSpPr>
          <p:spPr>
            <a:xfrm>
              <a:off x="2739966" y="1876267"/>
              <a:ext cx="23057" cy="4095"/>
            </a:xfrm>
            <a:custGeom>
              <a:avLst/>
              <a:gdLst/>
              <a:ahLst/>
              <a:cxnLst/>
              <a:rect l="l" t="t" r="r" b="b"/>
              <a:pathLst>
                <a:path w="366" h="65" extrusionOk="0">
                  <a:moveTo>
                    <a:pt x="178" y="0"/>
                  </a:moveTo>
                  <a:cubicBezTo>
                    <a:pt x="122" y="0"/>
                    <a:pt x="68" y="4"/>
                    <a:pt x="14" y="11"/>
                  </a:cubicBezTo>
                  <a:cubicBezTo>
                    <a:pt x="0" y="24"/>
                    <a:pt x="0" y="24"/>
                    <a:pt x="0" y="38"/>
                  </a:cubicBezTo>
                  <a:cubicBezTo>
                    <a:pt x="14" y="65"/>
                    <a:pt x="14" y="65"/>
                    <a:pt x="28" y="65"/>
                  </a:cubicBezTo>
                  <a:cubicBezTo>
                    <a:pt x="76" y="46"/>
                    <a:pt x="122" y="39"/>
                    <a:pt x="170" y="39"/>
                  </a:cubicBezTo>
                  <a:cubicBezTo>
                    <a:pt x="227" y="39"/>
                    <a:pt x="285" y="50"/>
                    <a:pt x="352" y="65"/>
                  </a:cubicBezTo>
                  <a:cubicBezTo>
                    <a:pt x="366" y="65"/>
                    <a:pt x="366" y="38"/>
                    <a:pt x="366" y="38"/>
                  </a:cubicBezTo>
                  <a:cubicBezTo>
                    <a:pt x="366" y="24"/>
                    <a:pt x="366" y="11"/>
                    <a:pt x="352" y="11"/>
                  </a:cubicBezTo>
                  <a:cubicBezTo>
                    <a:pt x="291" y="4"/>
                    <a:pt x="234" y="0"/>
                    <a:pt x="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6">
              <a:extLst>
                <a:ext uri="{FF2B5EF4-FFF2-40B4-BE49-F238E27FC236}">
                  <a16:creationId xmlns:a16="http://schemas.microsoft.com/office/drawing/2014/main" id="{2A09E1A6-A6DB-CBF7-E6F2-0B12745F1049}"/>
                </a:ext>
              </a:extLst>
            </p:cNvPr>
            <p:cNvSpPr/>
            <p:nvPr/>
          </p:nvSpPr>
          <p:spPr>
            <a:xfrm>
              <a:off x="1746037" y="2023306"/>
              <a:ext cx="861869" cy="406901"/>
            </a:xfrm>
            <a:custGeom>
              <a:avLst/>
              <a:gdLst/>
              <a:ahLst/>
              <a:cxnLst/>
              <a:rect l="l" t="t" r="r" b="b"/>
              <a:pathLst>
                <a:path w="13681" h="6459" extrusionOk="0">
                  <a:moveTo>
                    <a:pt x="10893" y="0"/>
                  </a:moveTo>
                  <a:cubicBezTo>
                    <a:pt x="8819" y="0"/>
                    <a:pt x="6866" y="407"/>
                    <a:pt x="5142" y="1208"/>
                  </a:cubicBezTo>
                  <a:cubicBezTo>
                    <a:pt x="2706" y="2345"/>
                    <a:pt x="920" y="4131"/>
                    <a:pt x="0" y="6418"/>
                  </a:cubicBezTo>
                  <a:cubicBezTo>
                    <a:pt x="0" y="6431"/>
                    <a:pt x="0" y="6458"/>
                    <a:pt x="14" y="6458"/>
                  </a:cubicBezTo>
                  <a:cubicBezTo>
                    <a:pt x="14" y="6458"/>
                    <a:pt x="27" y="6458"/>
                    <a:pt x="27" y="6418"/>
                  </a:cubicBezTo>
                  <a:cubicBezTo>
                    <a:pt x="1662" y="2424"/>
                    <a:pt x="5861" y="36"/>
                    <a:pt x="10926" y="36"/>
                  </a:cubicBezTo>
                  <a:cubicBezTo>
                    <a:pt x="11816" y="36"/>
                    <a:pt x="12733" y="109"/>
                    <a:pt x="13667" y="261"/>
                  </a:cubicBezTo>
                  <a:cubicBezTo>
                    <a:pt x="13667" y="261"/>
                    <a:pt x="13680" y="261"/>
                    <a:pt x="13680" y="248"/>
                  </a:cubicBezTo>
                  <a:cubicBezTo>
                    <a:pt x="13680" y="248"/>
                    <a:pt x="13680" y="234"/>
                    <a:pt x="13667" y="234"/>
                  </a:cubicBezTo>
                  <a:cubicBezTo>
                    <a:pt x="12725" y="78"/>
                    <a:pt x="11798" y="0"/>
                    <a:pt x="108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6">
              <a:extLst>
                <a:ext uri="{FF2B5EF4-FFF2-40B4-BE49-F238E27FC236}">
                  <a16:creationId xmlns:a16="http://schemas.microsoft.com/office/drawing/2014/main" id="{6C33CA51-9CC3-3C47-547B-3FAAE4D44EB0}"/>
                </a:ext>
              </a:extLst>
            </p:cNvPr>
            <p:cNvSpPr/>
            <p:nvPr/>
          </p:nvSpPr>
          <p:spPr>
            <a:xfrm>
              <a:off x="1690598" y="2038867"/>
              <a:ext cx="917307" cy="899352"/>
            </a:xfrm>
            <a:custGeom>
              <a:avLst/>
              <a:gdLst/>
              <a:ahLst/>
              <a:cxnLst/>
              <a:rect l="l" t="t" r="r" b="b"/>
              <a:pathLst>
                <a:path w="14561" h="14276" extrusionOk="0">
                  <a:moveTo>
                    <a:pt x="14547" y="1"/>
                  </a:moveTo>
                  <a:cubicBezTo>
                    <a:pt x="10650" y="542"/>
                    <a:pt x="6996" y="2328"/>
                    <a:pt x="4263" y="5021"/>
                  </a:cubicBezTo>
                  <a:cubicBezTo>
                    <a:pt x="1516" y="7713"/>
                    <a:pt x="1" y="10988"/>
                    <a:pt x="14" y="14262"/>
                  </a:cubicBezTo>
                  <a:cubicBezTo>
                    <a:pt x="14" y="14262"/>
                    <a:pt x="14" y="14276"/>
                    <a:pt x="28" y="14276"/>
                  </a:cubicBezTo>
                  <a:cubicBezTo>
                    <a:pt x="41" y="14276"/>
                    <a:pt x="41" y="14262"/>
                    <a:pt x="41" y="14262"/>
                  </a:cubicBezTo>
                  <a:cubicBezTo>
                    <a:pt x="28" y="7537"/>
                    <a:pt x="6536" y="1164"/>
                    <a:pt x="14547" y="28"/>
                  </a:cubicBezTo>
                  <a:cubicBezTo>
                    <a:pt x="14560" y="28"/>
                    <a:pt x="14560" y="28"/>
                    <a:pt x="14560" y="14"/>
                  </a:cubicBezTo>
                  <a:cubicBezTo>
                    <a:pt x="14560" y="1"/>
                    <a:pt x="14560" y="1"/>
                    <a:pt x="145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6">
              <a:extLst>
                <a:ext uri="{FF2B5EF4-FFF2-40B4-BE49-F238E27FC236}">
                  <a16:creationId xmlns:a16="http://schemas.microsoft.com/office/drawing/2014/main" id="{506C3C43-DA74-4647-D881-2263E2F7FC45}"/>
                </a:ext>
              </a:extLst>
            </p:cNvPr>
            <p:cNvSpPr/>
            <p:nvPr/>
          </p:nvSpPr>
          <p:spPr>
            <a:xfrm>
              <a:off x="1925898" y="2037985"/>
              <a:ext cx="1334917" cy="1315388"/>
            </a:xfrm>
            <a:custGeom>
              <a:avLst/>
              <a:gdLst/>
              <a:ahLst/>
              <a:cxnLst/>
              <a:rect l="l" t="t" r="r" b="b"/>
              <a:pathLst>
                <a:path w="21190" h="20880" extrusionOk="0">
                  <a:moveTo>
                    <a:pt x="10785" y="42"/>
                  </a:moveTo>
                  <a:cubicBezTo>
                    <a:pt x="16495" y="3478"/>
                    <a:pt x="21136" y="11719"/>
                    <a:pt x="21163" y="18430"/>
                  </a:cubicBezTo>
                  <a:cubicBezTo>
                    <a:pt x="18265" y="20041"/>
                    <a:pt x="14529" y="20840"/>
                    <a:pt x="10801" y="20840"/>
                  </a:cubicBezTo>
                  <a:cubicBezTo>
                    <a:pt x="6889" y="20840"/>
                    <a:pt x="2985" y="19960"/>
                    <a:pt x="68" y="18214"/>
                  </a:cubicBezTo>
                  <a:cubicBezTo>
                    <a:pt x="54" y="11516"/>
                    <a:pt x="4871" y="3357"/>
                    <a:pt x="10785" y="42"/>
                  </a:cubicBezTo>
                  <a:close/>
                  <a:moveTo>
                    <a:pt x="10771" y="1"/>
                  </a:moveTo>
                  <a:cubicBezTo>
                    <a:pt x="4817" y="3330"/>
                    <a:pt x="0" y="11502"/>
                    <a:pt x="14" y="18227"/>
                  </a:cubicBezTo>
                  <a:lnTo>
                    <a:pt x="27" y="18241"/>
                  </a:lnTo>
                  <a:cubicBezTo>
                    <a:pt x="2964" y="20000"/>
                    <a:pt x="6861" y="20879"/>
                    <a:pt x="10785" y="20879"/>
                  </a:cubicBezTo>
                  <a:cubicBezTo>
                    <a:pt x="14533" y="20879"/>
                    <a:pt x="18281" y="20095"/>
                    <a:pt x="21176" y="18444"/>
                  </a:cubicBezTo>
                  <a:cubicBezTo>
                    <a:pt x="21190" y="18444"/>
                    <a:pt x="21190" y="18430"/>
                    <a:pt x="21190" y="18430"/>
                  </a:cubicBezTo>
                  <a:cubicBezTo>
                    <a:pt x="21176" y="11705"/>
                    <a:pt x="16508" y="3424"/>
                    <a:pt x="10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6">
              <a:extLst>
                <a:ext uri="{FF2B5EF4-FFF2-40B4-BE49-F238E27FC236}">
                  <a16:creationId xmlns:a16="http://schemas.microsoft.com/office/drawing/2014/main" id="{3FE0B557-C432-D536-1C4A-E851265356B6}"/>
                </a:ext>
              </a:extLst>
            </p:cNvPr>
            <p:cNvSpPr/>
            <p:nvPr/>
          </p:nvSpPr>
          <p:spPr>
            <a:xfrm>
              <a:off x="2348681" y="2038867"/>
              <a:ext cx="260054" cy="1295733"/>
            </a:xfrm>
            <a:custGeom>
              <a:avLst/>
              <a:gdLst/>
              <a:ahLst/>
              <a:cxnLst/>
              <a:rect l="l" t="t" r="r" b="b"/>
              <a:pathLst>
                <a:path w="4128" h="20568" extrusionOk="0">
                  <a:moveTo>
                    <a:pt x="4114" y="1"/>
                  </a:moveTo>
                  <a:cubicBezTo>
                    <a:pt x="4101" y="1"/>
                    <a:pt x="4074" y="1"/>
                    <a:pt x="4074" y="14"/>
                  </a:cubicBezTo>
                  <a:cubicBezTo>
                    <a:pt x="1827" y="4615"/>
                    <a:pt x="1" y="13816"/>
                    <a:pt x="14" y="20554"/>
                  </a:cubicBezTo>
                  <a:cubicBezTo>
                    <a:pt x="14" y="20554"/>
                    <a:pt x="14" y="20568"/>
                    <a:pt x="41" y="20568"/>
                  </a:cubicBezTo>
                  <a:cubicBezTo>
                    <a:pt x="55" y="20568"/>
                    <a:pt x="55" y="20554"/>
                    <a:pt x="68" y="20554"/>
                  </a:cubicBezTo>
                  <a:cubicBezTo>
                    <a:pt x="55" y="13829"/>
                    <a:pt x="1881" y="4628"/>
                    <a:pt x="4128" y="28"/>
                  </a:cubicBezTo>
                  <a:cubicBezTo>
                    <a:pt x="4128" y="14"/>
                    <a:pt x="4128" y="1"/>
                    <a:pt x="4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6">
              <a:extLst>
                <a:ext uri="{FF2B5EF4-FFF2-40B4-BE49-F238E27FC236}">
                  <a16:creationId xmlns:a16="http://schemas.microsoft.com/office/drawing/2014/main" id="{F298ECDC-3D54-770C-20D0-444134E13A87}"/>
                </a:ext>
              </a:extLst>
            </p:cNvPr>
            <p:cNvSpPr/>
            <p:nvPr/>
          </p:nvSpPr>
          <p:spPr>
            <a:xfrm>
              <a:off x="2605275" y="2037985"/>
              <a:ext cx="225972" cy="1300898"/>
            </a:xfrm>
            <a:custGeom>
              <a:avLst/>
              <a:gdLst/>
              <a:ahLst/>
              <a:cxnLst/>
              <a:rect l="l" t="t" r="r" b="b"/>
              <a:pathLst>
                <a:path w="3587" h="20650" extrusionOk="0">
                  <a:moveTo>
                    <a:pt x="28" y="1"/>
                  </a:moveTo>
                  <a:cubicBezTo>
                    <a:pt x="1" y="15"/>
                    <a:pt x="1" y="15"/>
                    <a:pt x="1" y="28"/>
                  </a:cubicBezTo>
                  <a:cubicBezTo>
                    <a:pt x="1922" y="4669"/>
                    <a:pt x="3505" y="13911"/>
                    <a:pt x="3519" y="20636"/>
                  </a:cubicBezTo>
                  <a:cubicBezTo>
                    <a:pt x="3519" y="20636"/>
                    <a:pt x="3519" y="20649"/>
                    <a:pt x="3546" y="20649"/>
                  </a:cubicBezTo>
                  <a:cubicBezTo>
                    <a:pt x="3559" y="20649"/>
                    <a:pt x="3573" y="20649"/>
                    <a:pt x="3586" y="20636"/>
                  </a:cubicBezTo>
                  <a:cubicBezTo>
                    <a:pt x="3559" y="13897"/>
                    <a:pt x="1990" y="4642"/>
                    <a:pt x="55" y="15"/>
                  </a:cubicBezTo>
                  <a:cubicBezTo>
                    <a:pt x="41" y="1"/>
                    <a:pt x="41" y="1"/>
                    <a:pt x="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6">
              <a:extLst>
                <a:ext uri="{FF2B5EF4-FFF2-40B4-BE49-F238E27FC236}">
                  <a16:creationId xmlns:a16="http://schemas.microsoft.com/office/drawing/2014/main" id="{EDAFD685-2E73-52E9-B18B-CDC5D697C183}"/>
                </a:ext>
              </a:extLst>
            </p:cNvPr>
            <p:cNvSpPr/>
            <p:nvPr/>
          </p:nvSpPr>
          <p:spPr>
            <a:xfrm>
              <a:off x="2605275" y="2038867"/>
              <a:ext cx="911322" cy="917244"/>
            </a:xfrm>
            <a:custGeom>
              <a:avLst/>
              <a:gdLst/>
              <a:ahLst/>
              <a:cxnLst/>
              <a:rect l="l" t="t" r="r" b="b"/>
              <a:pathLst>
                <a:path w="14466" h="14560" extrusionOk="0">
                  <a:moveTo>
                    <a:pt x="28" y="1"/>
                  </a:moveTo>
                  <a:cubicBezTo>
                    <a:pt x="28" y="1"/>
                    <a:pt x="1" y="1"/>
                    <a:pt x="1" y="14"/>
                  </a:cubicBezTo>
                  <a:cubicBezTo>
                    <a:pt x="1" y="14"/>
                    <a:pt x="1" y="28"/>
                    <a:pt x="28" y="28"/>
                  </a:cubicBezTo>
                  <a:cubicBezTo>
                    <a:pt x="7943" y="1313"/>
                    <a:pt x="14398" y="7821"/>
                    <a:pt x="14411" y="14546"/>
                  </a:cubicBezTo>
                  <a:cubicBezTo>
                    <a:pt x="14411" y="14546"/>
                    <a:pt x="14411" y="14560"/>
                    <a:pt x="14438" y="14560"/>
                  </a:cubicBezTo>
                  <a:cubicBezTo>
                    <a:pt x="14452" y="14560"/>
                    <a:pt x="14452" y="14560"/>
                    <a:pt x="14465" y="14546"/>
                  </a:cubicBezTo>
                  <a:cubicBezTo>
                    <a:pt x="14452" y="11285"/>
                    <a:pt x="12936" y="7984"/>
                    <a:pt x="10217" y="5224"/>
                  </a:cubicBezTo>
                  <a:cubicBezTo>
                    <a:pt x="7483" y="2490"/>
                    <a:pt x="3857" y="623"/>
                    <a:pt x="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6">
              <a:extLst>
                <a:ext uri="{FF2B5EF4-FFF2-40B4-BE49-F238E27FC236}">
                  <a16:creationId xmlns:a16="http://schemas.microsoft.com/office/drawing/2014/main" id="{40A416E4-7F58-17A3-04AB-0EDC5A1A8231}"/>
                </a:ext>
              </a:extLst>
            </p:cNvPr>
            <p:cNvSpPr/>
            <p:nvPr/>
          </p:nvSpPr>
          <p:spPr>
            <a:xfrm>
              <a:off x="2605275" y="2027590"/>
              <a:ext cx="866342" cy="399215"/>
            </a:xfrm>
            <a:custGeom>
              <a:avLst/>
              <a:gdLst/>
              <a:ahLst/>
              <a:cxnLst/>
              <a:rect l="l" t="t" r="r" b="b"/>
              <a:pathLst>
                <a:path w="13752" h="6337" extrusionOk="0">
                  <a:moveTo>
                    <a:pt x="2521" y="1"/>
                  </a:moveTo>
                  <a:cubicBezTo>
                    <a:pt x="1701" y="1"/>
                    <a:pt x="868" y="63"/>
                    <a:pt x="28" y="180"/>
                  </a:cubicBezTo>
                  <a:cubicBezTo>
                    <a:pt x="1" y="180"/>
                    <a:pt x="1" y="180"/>
                    <a:pt x="1" y="193"/>
                  </a:cubicBezTo>
                  <a:cubicBezTo>
                    <a:pt x="1" y="207"/>
                    <a:pt x="1" y="207"/>
                    <a:pt x="28" y="207"/>
                  </a:cubicBezTo>
                  <a:cubicBezTo>
                    <a:pt x="843" y="93"/>
                    <a:pt x="1651" y="35"/>
                    <a:pt x="2448" y="35"/>
                  </a:cubicBezTo>
                  <a:cubicBezTo>
                    <a:pt x="3172" y="35"/>
                    <a:pt x="3886" y="83"/>
                    <a:pt x="4588" y="180"/>
                  </a:cubicBezTo>
                  <a:cubicBezTo>
                    <a:pt x="8782" y="734"/>
                    <a:pt x="12206" y="3035"/>
                    <a:pt x="13708" y="6323"/>
                  </a:cubicBezTo>
                  <a:cubicBezTo>
                    <a:pt x="13708" y="6336"/>
                    <a:pt x="13721" y="6336"/>
                    <a:pt x="13721" y="6336"/>
                  </a:cubicBezTo>
                  <a:cubicBezTo>
                    <a:pt x="13732" y="6336"/>
                    <a:pt x="13751" y="6319"/>
                    <a:pt x="13745" y="6319"/>
                  </a:cubicBezTo>
                  <a:lnTo>
                    <a:pt x="13745" y="6319"/>
                  </a:lnTo>
                  <a:cubicBezTo>
                    <a:pt x="13743" y="6319"/>
                    <a:pt x="13740" y="6320"/>
                    <a:pt x="13735" y="6323"/>
                  </a:cubicBezTo>
                  <a:cubicBezTo>
                    <a:pt x="12990" y="4699"/>
                    <a:pt x="11759" y="3278"/>
                    <a:pt x="10189" y="2209"/>
                  </a:cubicBezTo>
                  <a:cubicBezTo>
                    <a:pt x="8620" y="1140"/>
                    <a:pt x="6671" y="437"/>
                    <a:pt x="4588" y="139"/>
                  </a:cubicBezTo>
                  <a:cubicBezTo>
                    <a:pt x="3909" y="46"/>
                    <a:pt x="3220" y="1"/>
                    <a:pt x="25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6">
              <a:extLst>
                <a:ext uri="{FF2B5EF4-FFF2-40B4-BE49-F238E27FC236}">
                  <a16:creationId xmlns:a16="http://schemas.microsoft.com/office/drawing/2014/main" id="{1BE3669E-90B6-2FA6-AFAF-92D11CBA4A3B}"/>
                </a:ext>
              </a:extLst>
            </p:cNvPr>
            <p:cNvSpPr/>
            <p:nvPr/>
          </p:nvSpPr>
          <p:spPr>
            <a:xfrm>
              <a:off x="2349563" y="3331158"/>
              <a:ext cx="108293" cy="407531"/>
            </a:xfrm>
            <a:custGeom>
              <a:avLst/>
              <a:gdLst/>
              <a:ahLst/>
              <a:cxnLst/>
              <a:rect l="l" t="t" r="r" b="b"/>
              <a:pathLst>
                <a:path w="1719" h="6469" extrusionOk="0">
                  <a:moveTo>
                    <a:pt x="27" y="1"/>
                  </a:moveTo>
                  <a:cubicBezTo>
                    <a:pt x="27" y="1"/>
                    <a:pt x="0" y="1"/>
                    <a:pt x="0" y="14"/>
                  </a:cubicBezTo>
                  <a:cubicBezTo>
                    <a:pt x="27" y="3911"/>
                    <a:pt x="636" y="6266"/>
                    <a:pt x="1692" y="6469"/>
                  </a:cubicBezTo>
                  <a:cubicBezTo>
                    <a:pt x="1692" y="6469"/>
                    <a:pt x="1719" y="6469"/>
                    <a:pt x="1719" y="6428"/>
                  </a:cubicBezTo>
                  <a:cubicBezTo>
                    <a:pt x="1719" y="6428"/>
                    <a:pt x="1719" y="6414"/>
                    <a:pt x="1692" y="6414"/>
                  </a:cubicBezTo>
                  <a:cubicBezTo>
                    <a:pt x="663" y="6225"/>
                    <a:pt x="54" y="3830"/>
                    <a:pt x="41" y="14"/>
                  </a:cubicBezTo>
                  <a:cubicBezTo>
                    <a:pt x="41" y="14"/>
                    <a:pt x="41" y="1"/>
                    <a:pt x="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6">
              <a:extLst>
                <a:ext uri="{FF2B5EF4-FFF2-40B4-BE49-F238E27FC236}">
                  <a16:creationId xmlns:a16="http://schemas.microsoft.com/office/drawing/2014/main" id="{602DBBA8-B00A-C05F-4962-0E0F4E13D535}"/>
                </a:ext>
              </a:extLst>
            </p:cNvPr>
            <p:cNvSpPr/>
            <p:nvPr/>
          </p:nvSpPr>
          <p:spPr>
            <a:xfrm>
              <a:off x="2778332" y="3336260"/>
              <a:ext cx="51217" cy="370047"/>
            </a:xfrm>
            <a:custGeom>
              <a:avLst/>
              <a:gdLst/>
              <a:ahLst/>
              <a:cxnLst/>
              <a:rect l="l" t="t" r="r" b="b"/>
              <a:pathLst>
                <a:path w="813" h="5874" extrusionOk="0">
                  <a:moveTo>
                    <a:pt x="799" y="1"/>
                  </a:moveTo>
                  <a:cubicBezTo>
                    <a:pt x="799" y="1"/>
                    <a:pt x="772" y="1"/>
                    <a:pt x="772" y="28"/>
                  </a:cubicBezTo>
                  <a:cubicBezTo>
                    <a:pt x="772" y="2842"/>
                    <a:pt x="501" y="4913"/>
                    <a:pt x="0" y="5846"/>
                  </a:cubicBezTo>
                  <a:cubicBezTo>
                    <a:pt x="0" y="5860"/>
                    <a:pt x="0" y="5873"/>
                    <a:pt x="14" y="5873"/>
                  </a:cubicBezTo>
                  <a:cubicBezTo>
                    <a:pt x="27" y="5873"/>
                    <a:pt x="27" y="5873"/>
                    <a:pt x="27" y="5860"/>
                  </a:cubicBezTo>
                  <a:cubicBezTo>
                    <a:pt x="542" y="4926"/>
                    <a:pt x="812" y="2842"/>
                    <a:pt x="812" y="28"/>
                  </a:cubicBezTo>
                  <a:cubicBezTo>
                    <a:pt x="812" y="28"/>
                    <a:pt x="812" y="1"/>
                    <a:pt x="7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6">
              <a:extLst>
                <a:ext uri="{FF2B5EF4-FFF2-40B4-BE49-F238E27FC236}">
                  <a16:creationId xmlns:a16="http://schemas.microsoft.com/office/drawing/2014/main" id="{0218BF1C-5C19-5F27-B57F-169807569C8E}"/>
                </a:ext>
              </a:extLst>
            </p:cNvPr>
            <p:cNvSpPr/>
            <p:nvPr/>
          </p:nvSpPr>
          <p:spPr>
            <a:xfrm>
              <a:off x="2020522" y="3519965"/>
              <a:ext cx="1154240" cy="147099"/>
            </a:xfrm>
            <a:custGeom>
              <a:avLst/>
              <a:gdLst/>
              <a:ahLst/>
              <a:cxnLst/>
              <a:rect l="l" t="t" r="r" b="b"/>
              <a:pathLst>
                <a:path w="18322" h="2335" extrusionOk="0">
                  <a:moveTo>
                    <a:pt x="29" y="1"/>
                  </a:moveTo>
                  <a:cubicBezTo>
                    <a:pt x="20" y="1"/>
                    <a:pt x="14" y="8"/>
                    <a:pt x="14" y="21"/>
                  </a:cubicBezTo>
                  <a:cubicBezTo>
                    <a:pt x="0" y="35"/>
                    <a:pt x="0" y="48"/>
                    <a:pt x="14" y="48"/>
                  </a:cubicBezTo>
                  <a:cubicBezTo>
                    <a:pt x="2544" y="1577"/>
                    <a:pt x="5927" y="2335"/>
                    <a:pt x="9310" y="2335"/>
                  </a:cubicBezTo>
                  <a:cubicBezTo>
                    <a:pt x="12557" y="2335"/>
                    <a:pt x="15777" y="1645"/>
                    <a:pt x="18321" y="238"/>
                  </a:cubicBezTo>
                  <a:lnTo>
                    <a:pt x="18321" y="197"/>
                  </a:lnTo>
                  <a:lnTo>
                    <a:pt x="18281" y="197"/>
                  </a:lnTo>
                  <a:cubicBezTo>
                    <a:pt x="15783" y="1598"/>
                    <a:pt x="12552" y="2292"/>
                    <a:pt x="9327" y="2292"/>
                  </a:cubicBezTo>
                  <a:cubicBezTo>
                    <a:pt x="5948" y="2292"/>
                    <a:pt x="2574" y="1530"/>
                    <a:pt x="54" y="21"/>
                  </a:cubicBezTo>
                  <a:cubicBezTo>
                    <a:pt x="48" y="8"/>
                    <a:pt x="37" y="1"/>
                    <a:pt x="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6">
              <a:extLst>
                <a:ext uri="{FF2B5EF4-FFF2-40B4-BE49-F238E27FC236}">
                  <a16:creationId xmlns:a16="http://schemas.microsoft.com/office/drawing/2014/main" id="{9995F919-C1B3-8CB2-5B6C-B837B4742C90}"/>
                </a:ext>
              </a:extLst>
            </p:cNvPr>
            <p:cNvSpPr/>
            <p:nvPr/>
          </p:nvSpPr>
          <p:spPr>
            <a:xfrm>
              <a:off x="1781820" y="2230886"/>
              <a:ext cx="239579" cy="517272"/>
            </a:xfrm>
            <a:custGeom>
              <a:avLst/>
              <a:gdLst/>
              <a:ahLst/>
              <a:cxnLst/>
              <a:rect l="l" t="t" r="r" b="b"/>
              <a:pathLst>
                <a:path w="3803" h="8211" extrusionOk="0">
                  <a:moveTo>
                    <a:pt x="1267" y="0"/>
                  </a:moveTo>
                  <a:cubicBezTo>
                    <a:pt x="1262" y="0"/>
                    <a:pt x="1259" y="4"/>
                    <a:pt x="1259" y="11"/>
                  </a:cubicBezTo>
                  <a:cubicBezTo>
                    <a:pt x="339" y="1215"/>
                    <a:pt x="0" y="2554"/>
                    <a:pt x="258" y="3867"/>
                  </a:cubicBezTo>
                  <a:cubicBezTo>
                    <a:pt x="582" y="5504"/>
                    <a:pt x="1800" y="7020"/>
                    <a:pt x="3789" y="8210"/>
                  </a:cubicBezTo>
                  <a:cubicBezTo>
                    <a:pt x="3803" y="8197"/>
                    <a:pt x="3803" y="8183"/>
                    <a:pt x="3789" y="8183"/>
                  </a:cubicBezTo>
                  <a:cubicBezTo>
                    <a:pt x="1814" y="6993"/>
                    <a:pt x="609" y="5504"/>
                    <a:pt x="285" y="3867"/>
                  </a:cubicBezTo>
                  <a:cubicBezTo>
                    <a:pt x="41" y="2568"/>
                    <a:pt x="393" y="1242"/>
                    <a:pt x="1286" y="51"/>
                  </a:cubicBezTo>
                  <a:cubicBezTo>
                    <a:pt x="1299" y="24"/>
                    <a:pt x="1299" y="11"/>
                    <a:pt x="1286" y="11"/>
                  </a:cubicBezTo>
                  <a:cubicBezTo>
                    <a:pt x="1279" y="4"/>
                    <a:pt x="1272" y="0"/>
                    <a:pt x="1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6">
              <a:extLst>
                <a:ext uri="{FF2B5EF4-FFF2-40B4-BE49-F238E27FC236}">
                  <a16:creationId xmlns:a16="http://schemas.microsoft.com/office/drawing/2014/main" id="{CE418C3A-4249-7645-BA7C-CB1BF5291C50}"/>
                </a:ext>
              </a:extLst>
            </p:cNvPr>
            <p:cNvSpPr/>
            <p:nvPr/>
          </p:nvSpPr>
          <p:spPr>
            <a:xfrm>
              <a:off x="2018821" y="2745774"/>
              <a:ext cx="1153358" cy="146469"/>
            </a:xfrm>
            <a:custGeom>
              <a:avLst/>
              <a:gdLst/>
              <a:ahLst/>
              <a:cxnLst/>
              <a:rect l="l" t="t" r="r" b="b"/>
              <a:pathLst>
                <a:path w="18308" h="2325" extrusionOk="0">
                  <a:moveTo>
                    <a:pt x="22" y="0"/>
                  </a:moveTo>
                  <a:cubicBezTo>
                    <a:pt x="17" y="0"/>
                    <a:pt x="14" y="4"/>
                    <a:pt x="14" y="10"/>
                  </a:cubicBezTo>
                  <a:cubicBezTo>
                    <a:pt x="0" y="24"/>
                    <a:pt x="0" y="37"/>
                    <a:pt x="14" y="37"/>
                  </a:cubicBezTo>
                  <a:cubicBezTo>
                    <a:pt x="2530" y="1566"/>
                    <a:pt x="5913" y="2324"/>
                    <a:pt x="9296" y="2324"/>
                  </a:cubicBezTo>
                  <a:cubicBezTo>
                    <a:pt x="12543" y="2324"/>
                    <a:pt x="15777" y="1621"/>
                    <a:pt x="18308" y="227"/>
                  </a:cubicBezTo>
                  <a:lnTo>
                    <a:pt x="18308" y="200"/>
                  </a:lnTo>
                  <a:lnTo>
                    <a:pt x="18281" y="200"/>
                  </a:lnTo>
                  <a:cubicBezTo>
                    <a:pt x="15776" y="1594"/>
                    <a:pt x="12542" y="2288"/>
                    <a:pt x="9315" y="2288"/>
                  </a:cubicBezTo>
                  <a:cubicBezTo>
                    <a:pt x="5934" y="2288"/>
                    <a:pt x="2561" y="1526"/>
                    <a:pt x="41" y="10"/>
                  </a:cubicBezTo>
                  <a:cubicBezTo>
                    <a:pt x="34" y="4"/>
                    <a:pt x="27" y="0"/>
                    <a:pt x="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6">
              <a:extLst>
                <a:ext uri="{FF2B5EF4-FFF2-40B4-BE49-F238E27FC236}">
                  <a16:creationId xmlns:a16="http://schemas.microsoft.com/office/drawing/2014/main" id="{8F2A96FD-A9A5-E48A-3A75-D90252AF3BCA}"/>
                </a:ext>
              </a:extLst>
            </p:cNvPr>
            <p:cNvSpPr/>
            <p:nvPr/>
          </p:nvSpPr>
          <p:spPr>
            <a:xfrm>
              <a:off x="3169616" y="2225532"/>
              <a:ext cx="264275" cy="534534"/>
            </a:xfrm>
            <a:custGeom>
              <a:avLst/>
              <a:gdLst/>
              <a:ahLst/>
              <a:cxnLst/>
              <a:rect l="l" t="t" r="r" b="b"/>
              <a:pathLst>
                <a:path w="4195" h="8485" extrusionOk="0">
                  <a:moveTo>
                    <a:pt x="2855" y="1"/>
                  </a:moveTo>
                  <a:lnTo>
                    <a:pt x="2855" y="28"/>
                  </a:lnTo>
                  <a:cubicBezTo>
                    <a:pt x="3802" y="1246"/>
                    <a:pt x="4141" y="2599"/>
                    <a:pt x="3870" y="3938"/>
                  </a:cubicBezTo>
                  <a:cubicBezTo>
                    <a:pt x="3518" y="5643"/>
                    <a:pt x="2138" y="7240"/>
                    <a:pt x="0" y="8431"/>
                  </a:cubicBezTo>
                  <a:lnTo>
                    <a:pt x="0" y="8471"/>
                  </a:lnTo>
                  <a:cubicBezTo>
                    <a:pt x="0" y="8485"/>
                    <a:pt x="14" y="8485"/>
                    <a:pt x="14" y="8485"/>
                  </a:cubicBezTo>
                  <a:cubicBezTo>
                    <a:pt x="2179" y="7281"/>
                    <a:pt x="3559" y="5684"/>
                    <a:pt x="3897" y="3938"/>
                  </a:cubicBezTo>
                  <a:cubicBezTo>
                    <a:pt x="4195" y="2585"/>
                    <a:pt x="3829" y="1232"/>
                    <a:pt x="2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6">
              <a:extLst>
                <a:ext uri="{FF2B5EF4-FFF2-40B4-BE49-F238E27FC236}">
                  <a16:creationId xmlns:a16="http://schemas.microsoft.com/office/drawing/2014/main" id="{1D35B397-F3B0-21A5-4D28-0F2C0A690D68}"/>
                </a:ext>
              </a:extLst>
            </p:cNvPr>
            <p:cNvSpPr/>
            <p:nvPr/>
          </p:nvSpPr>
          <p:spPr>
            <a:xfrm>
              <a:off x="2477388" y="1872424"/>
              <a:ext cx="131350" cy="168203"/>
            </a:xfrm>
            <a:custGeom>
              <a:avLst/>
              <a:gdLst/>
              <a:ahLst/>
              <a:cxnLst/>
              <a:rect l="l" t="t" r="r" b="b"/>
              <a:pathLst>
                <a:path w="2085" h="2670" extrusionOk="0">
                  <a:moveTo>
                    <a:pt x="85" y="0"/>
                  </a:moveTo>
                  <a:cubicBezTo>
                    <a:pt x="65" y="0"/>
                    <a:pt x="47" y="2"/>
                    <a:pt x="28" y="4"/>
                  </a:cubicBezTo>
                  <a:cubicBezTo>
                    <a:pt x="1" y="4"/>
                    <a:pt x="1" y="4"/>
                    <a:pt x="1" y="17"/>
                  </a:cubicBezTo>
                  <a:cubicBezTo>
                    <a:pt x="1" y="31"/>
                    <a:pt x="1" y="31"/>
                    <a:pt x="28" y="31"/>
                  </a:cubicBezTo>
                  <a:cubicBezTo>
                    <a:pt x="123" y="31"/>
                    <a:pt x="231" y="58"/>
                    <a:pt x="339" y="99"/>
                  </a:cubicBezTo>
                  <a:cubicBezTo>
                    <a:pt x="853" y="342"/>
                    <a:pt x="1449" y="1222"/>
                    <a:pt x="2031" y="2656"/>
                  </a:cubicBezTo>
                  <a:cubicBezTo>
                    <a:pt x="2031" y="2670"/>
                    <a:pt x="2058" y="2670"/>
                    <a:pt x="2058" y="2670"/>
                  </a:cubicBezTo>
                  <a:lnTo>
                    <a:pt x="2085" y="2643"/>
                  </a:lnTo>
                  <a:cubicBezTo>
                    <a:pt x="1489" y="1208"/>
                    <a:pt x="907" y="302"/>
                    <a:pt x="380" y="72"/>
                  </a:cubicBezTo>
                  <a:cubicBezTo>
                    <a:pt x="279" y="27"/>
                    <a:pt x="178" y="0"/>
                    <a:pt x="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6">
              <a:extLst>
                <a:ext uri="{FF2B5EF4-FFF2-40B4-BE49-F238E27FC236}">
                  <a16:creationId xmlns:a16="http://schemas.microsoft.com/office/drawing/2014/main" id="{EB9385CE-E02B-6036-88B3-12478A1463F4}"/>
                </a:ext>
              </a:extLst>
            </p:cNvPr>
            <p:cNvSpPr/>
            <p:nvPr/>
          </p:nvSpPr>
          <p:spPr>
            <a:xfrm>
              <a:off x="1662501" y="1865746"/>
              <a:ext cx="1887972" cy="1885704"/>
            </a:xfrm>
            <a:custGeom>
              <a:avLst/>
              <a:gdLst/>
              <a:ahLst/>
              <a:cxnLst/>
              <a:rect l="l" t="t" r="r" b="b"/>
              <a:pathLst>
                <a:path w="29969" h="29933" extrusionOk="0">
                  <a:moveTo>
                    <a:pt x="16812" y="110"/>
                  </a:moveTo>
                  <a:cubicBezTo>
                    <a:pt x="16963" y="129"/>
                    <a:pt x="17084" y="149"/>
                    <a:pt x="17171" y="164"/>
                  </a:cubicBezTo>
                  <a:cubicBezTo>
                    <a:pt x="17739" y="245"/>
                    <a:pt x="18051" y="299"/>
                    <a:pt x="18592" y="435"/>
                  </a:cubicBezTo>
                  <a:cubicBezTo>
                    <a:pt x="18944" y="516"/>
                    <a:pt x="19363" y="611"/>
                    <a:pt x="20094" y="881"/>
                  </a:cubicBezTo>
                  <a:cubicBezTo>
                    <a:pt x="20485" y="1028"/>
                    <a:pt x="21039" y="1238"/>
                    <a:pt x="21750" y="1599"/>
                  </a:cubicBezTo>
                  <a:lnTo>
                    <a:pt x="21750" y="1599"/>
                  </a:lnTo>
                  <a:cubicBezTo>
                    <a:pt x="21145" y="1390"/>
                    <a:pt x="20486" y="1286"/>
                    <a:pt x="19788" y="1286"/>
                  </a:cubicBezTo>
                  <a:cubicBezTo>
                    <a:pt x="19751" y="1286"/>
                    <a:pt x="19712" y="1287"/>
                    <a:pt x="19674" y="1287"/>
                  </a:cubicBezTo>
                  <a:cubicBezTo>
                    <a:pt x="18227" y="1328"/>
                    <a:pt x="16684" y="1788"/>
                    <a:pt x="15047" y="2681"/>
                  </a:cubicBezTo>
                  <a:cubicBezTo>
                    <a:pt x="15033" y="2694"/>
                    <a:pt x="15020" y="2694"/>
                    <a:pt x="15006" y="2708"/>
                  </a:cubicBezTo>
                  <a:lnTo>
                    <a:pt x="15006" y="2749"/>
                  </a:lnTo>
                  <a:lnTo>
                    <a:pt x="15033" y="2749"/>
                  </a:lnTo>
                  <a:lnTo>
                    <a:pt x="15141" y="2694"/>
                  </a:lnTo>
                  <a:cubicBezTo>
                    <a:pt x="15818" y="2329"/>
                    <a:pt x="16495" y="2031"/>
                    <a:pt x="17131" y="1815"/>
                  </a:cubicBezTo>
                  <a:cubicBezTo>
                    <a:pt x="18077" y="1504"/>
                    <a:pt x="18987" y="1354"/>
                    <a:pt x="19847" y="1354"/>
                  </a:cubicBezTo>
                  <a:cubicBezTo>
                    <a:pt x="19884" y="1354"/>
                    <a:pt x="19921" y="1354"/>
                    <a:pt x="19959" y="1355"/>
                  </a:cubicBezTo>
                  <a:cubicBezTo>
                    <a:pt x="20820" y="1378"/>
                    <a:pt x="21612" y="1562"/>
                    <a:pt x="22325" y="1906"/>
                  </a:cubicBezTo>
                  <a:lnTo>
                    <a:pt x="22325" y="1906"/>
                  </a:lnTo>
                  <a:cubicBezTo>
                    <a:pt x="22123" y="1793"/>
                    <a:pt x="21931" y="1691"/>
                    <a:pt x="21750" y="1599"/>
                  </a:cubicBezTo>
                  <a:lnTo>
                    <a:pt x="21750" y="1599"/>
                  </a:lnTo>
                  <a:cubicBezTo>
                    <a:pt x="21835" y="1628"/>
                    <a:pt x="21919" y="1660"/>
                    <a:pt x="22002" y="1693"/>
                  </a:cubicBezTo>
                  <a:cubicBezTo>
                    <a:pt x="21190" y="1260"/>
                    <a:pt x="20567" y="1017"/>
                    <a:pt x="20121" y="868"/>
                  </a:cubicBezTo>
                  <a:cubicBezTo>
                    <a:pt x="19377" y="597"/>
                    <a:pt x="18971" y="502"/>
                    <a:pt x="18619" y="408"/>
                  </a:cubicBezTo>
                  <a:cubicBezTo>
                    <a:pt x="18091" y="272"/>
                    <a:pt x="17780" y="232"/>
                    <a:pt x="17212" y="137"/>
                  </a:cubicBezTo>
                  <a:cubicBezTo>
                    <a:pt x="17111" y="133"/>
                    <a:pt x="16977" y="123"/>
                    <a:pt x="16812" y="110"/>
                  </a:cubicBezTo>
                  <a:close/>
                  <a:moveTo>
                    <a:pt x="22325" y="1906"/>
                  </a:moveTo>
                  <a:cubicBezTo>
                    <a:pt x="22426" y="1963"/>
                    <a:pt x="22531" y="2023"/>
                    <a:pt x="22638" y="2085"/>
                  </a:cubicBezTo>
                  <a:cubicBezTo>
                    <a:pt x="22665" y="2099"/>
                    <a:pt x="22678" y="2126"/>
                    <a:pt x="22719" y="2140"/>
                  </a:cubicBezTo>
                  <a:cubicBezTo>
                    <a:pt x="23206" y="2464"/>
                    <a:pt x="23883" y="2897"/>
                    <a:pt x="24343" y="3276"/>
                  </a:cubicBezTo>
                  <a:cubicBezTo>
                    <a:pt x="24776" y="3628"/>
                    <a:pt x="25317" y="4061"/>
                    <a:pt x="26034" y="4846"/>
                  </a:cubicBezTo>
                  <a:cubicBezTo>
                    <a:pt x="27455" y="6388"/>
                    <a:pt x="28199" y="7850"/>
                    <a:pt x="28470" y="8418"/>
                  </a:cubicBezTo>
                  <a:cubicBezTo>
                    <a:pt x="28212" y="7850"/>
                    <a:pt x="27455" y="6388"/>
                    <a:pt x="26048" y="4846"/>
                  </a:cubicBezTo>
                  <a:cubicBezTo>
                    <a:pt x="25344" y="4061"/>
                    <a:pt x="24803" y="3628"/>
                    <a:pt x="24370" y="3276"/>
                  </a:cubicBezTo>
                  <a:cubicBezTo>
                    <a:pt x="23923" y="2897"/>
                    <a:pt x="23247" y="2464"/>
                    <a:pt x="22746" y="2140"/>
                  </a:cubicBezTo>
                  <a:cubicBezTo>
                    <a:pt x="22719" y="2126"/>
                    <a:pt x="22705" y="2099"/>
                    <a:pt x="22665" y="2085"/>
                  </a:cubicBezTo>
                  <a:cubicBezTo>
                    <a:pt x="22553" y="2021"/>
                    <a:pt x="22440" y="1961"/>
                    <a:pt x="22325" y="1906"/>
                  </a:cubicBezTo>
                  <a:close/>
                  <a:moveTo>
                    <a:pt x="28470" y="8418"/>
                  </a:moveTo>
                  <a:lnTo>
                    <a:pt x="28470" y="8418"/>
                  </a:lnTo>
                  <a:cubicBezTo>
                    <a:pt x="28740" y="9000"/>
                    <a:pt x="29038" y="9663"/>
                    <a:pt x="29200" y="10191"/>
                  </a:cubicBezTo>
                  <a:cubicBezTo>
                    <a:pt x="29038" y="9663"/>
                    <a:pt x="28740" y="8986"/>
                    <a:pt x="28470" y="8418"/>
                  </a:cubicBezTo>
                  <a:close/>
                  <a:moveTo>
                    <a:pt x="29200" y="10191"/>
                  </a:moveTo>
                  <a:cubicBezTo>
                    <a:pt x="29647" y="11747"/>
                    <a:pt x="29647" y="11747"/>
                    <a:pt x="29850" y="13113"/>
                  </a:cubicBezTo>
                  <a:cubicBezTo>
                    <a:pt x="29921" y="13588"/>
                    <a:pt x="29968" y="14218"/>
                    <a:pt x="29968" y="14916"/>
                  </a:cubicBezTo>
                  <a:lnTo>
                    <a:pt x="29968" y="14916"/>
                  </a:lnTo>
                  <a:cubicBezTo>
                    <a:pt x="29969" y="14210"/>
                    <a:pt x="29922" y="13573"/>
                    <a:pt x="29850" y="13100"/>
                  </a:cubicBezTo>
                  <a:cubicBezTo>
                    <a:pt x="29647" y="11733"/>
                    <a:pt x="29647" y="11733"/>
                    <a:pt x="29200" y="10191"/>
                  </a:cubicBezTo>
                  <a:close/>
                  <a:moveTo>
                    <a:pt x="15034" y="1"/>
                  </a:moveTo>
                  <a:cubicBezTo>
                    <a:pt x="14100" y="1"/>
                    <a:pt x="12951" y="86"/>
                    <a:pt x="11718" y="367"/>
                  </a:cubicBezTo>
                  <a:cubicBezTo>
                    <a:pt x="10216" y="705"/>
                    <a:pt x="8809" y="1260"/>
                    <a:pt x="7442" y="2058"/>
                  </a:cubicBezTo>
                  <a:cubicBezTo>
                    <a:pt x="5588" y="3141"/>
                    <a:pt x="4452" y="4332"/>
                    <a:pt x="3911" y="4913"/>
                  </a:cubicBezTo>
                  <a:cubicBezTo>
                    <a:pt x="3572" y="5265"/>
                    <a:pt x="2422" y="6564"/>
                    <a:pt x="1502" y="8486"/>
                  </a:cubicBezTo>
                  <a:cubicBezTo>
                    <a:pt x="582" y="10421"/>
                    <a:pt x="325" y="12017"/>
                    <a:pt x="217" y="12626"/>
                  </a:cubicBezTo>
                  <a:cubicBezTo>
                    <a:pt x="0" y="14006"/>
                    <a:pt x="0" y="15684"/>
                    <a:pt x="122" y="16550"/>
                  </a:cubicBezTo>
                  <a:cubicBezTo>
                    <a:pt x="122" y="16645"/>
                    <a:pt x="135" y="16753"/>
                    <a:pt x="149" y="16875"/>
                  </a:cubicBezTo>
                  <a:cubicBezTo>
                    <a:pt x="203" y="17159"/>
                    <a:pt x="244" y="17484"/>
                    <a:pt x="284" y="17727"/>
                  </a:cubicBezTo>
                  <a:cubicBezTo>
                    <a:pt x="406" y="18323"/>
                    <a:pt x="609" y="19081"/>
                    <a:pt x="731" y="19486"/>
                  </a:cubicBezTo>
                  <a:cubicBezTo>
                    <a:pt x="920" y="20163"/>
                    <a:pt x="1299" y="21029"/>
                    <a:pt x="1421" y="21273"/>
                  </a:cubicBezTo>
                  <a:cubicBezTo>
                    <a:pt x="3315" y="25332"/>
                    <a:pt x="6306" y="27186"/>
                    <a:pt x="7293" y="27795"/>
                  </a:cubicBezTo>
                  <a:cubicBezTo>
                    <a:pt x="7496" y="27916"/>
                    <a:pt x="8538" y="28552"/>
                    <a:pt x="9918" y="29053"/>
                  </a:cubicBezTo>
                  <a:cubicBezTo>
                    <a:pt x="10636" y="29324"/>
                    <a:pt x="11069" y="29418"/>
                    <a:pt x="11420" y="29499"/>
                  </a:cubicBezTo>
                  <a:cubicBezTo>
                    <a:pt x="11962" y="29635"/>
                    <a:pt x="12246" y="29675"/>
                    <a:pt x="12841" y="29770"/>
                  </a:cubicBezTo>
                  <a:cubicBezTo>
                    <a:pt x="13139" y="29824"/>
                    <a:pt x="13924" y="29932"/>
                    <a:pt x="14993" y="29932"/>
                  </a:cubicBezTo>
                  <a:cubicBezTo>
                    <a:pt x="15642" y="29932"/>
                    <a:pt x="16427" y="29878"/>
                    <a:pt x="17252" y="29757"/>
                  </a:cubicBezTo>
                  <a:cubicBezTo>
                    <a:pt x="17604" y="29702"/>
                    <a:pt x="17942" y="29635"/>
                    <a:pt x="18281" y="29567"/>
                  </a:cubicBezTo>
                  <a:cubicBezTo>
                    <a:pt x="19783" y="29229"/>
                    <a:pt x="21190" y="28674"/>
                    <a:pt x="22556" y="27876"/>
                  </a:cubicBezTo>
                  <a:cubicBezTo>
                    <a:pt x="24424" y="26793"/>
                    <a:pt x="25560" y="25603"/>
                    <a:pt x="26102" y="25021"/>
                  </a:cubicBezTo>
                  <a:cubicBezTo>
                    <a:pt x="26440" y="24669"/>
                    <a:pt x="27590" y="23370"/>
                    <a:pt x="28497" y="21448"/>
                  </a:cubicBezTo>
                  <a:cubicBezTo>
                    <a:pt x="29430" y="19514"/>
                    <a:pt x="29687" y="17903"/>
                    <a:pt x="29782" y="17308"/>
                  </a:cubicBezTo>
                  <a:cubicBezTo>
                    <a:pt x="29916" y="16506"/>
                    <a:pt x="29969" y="15672"/>
                    <a:pt x="29968" y="14916"/>
                  </a:cubicBezTo>
                  <a:lnTo>
                    <a:pt x="29968" y="14916"/>
                  </a:lnTo>
                  <a:cubicBezTo>
                    <a:pt x="29968" y="15663"/>
                    <a:pt x="29914" y="16488"/>
                    <a:pt x="29782" y="17281"/>
                  </a:cubicBezTo>
                  <a:cubicBezTo>
                    <a:pt x="29687" y="17876"/>
                    <a:pt x="29430" y="19473"/>
                    <a:pt x="28497" y="21421"/>
                  </a:cubicBezTo>
                  <a:cubicBezTo>
                    <a:pt x="27590" y="23316"/>
                    <a:pt x="26440" y="24615"/>
                    <a:pt x="26102" y="24967"/>
                  </a:cubicBezTo>
                  <a:cubicBezTo>
                    <a:pt x="25574" y="25548"/>
                    <a:pt x="24437" y="26753"/>
                    <a:pt x="22584" y="27835"/>
                  </a:cubicBezTo>
                  <a:cubicBezTo>
                    <a:pt x="21217" y="28620"/>
                    <a:pt x="19810" y="29188"/>
                    <a:pt x="18308" y="29527"/>
                  </a:cubicBezTo>
                  <a:cubicBezTo>
                    <a:pt x="17969" y="29594"/>
                    <a:pt x="17604" y="29648"/>
                    <a:pt x="17266" y="29702"/>
                  </a:cubicBezTo>
                  <a:cubicBezTo>
                    <a:pt x="16408" y="29831"/>
                    <a:pt x="15614" y="29875"/>
                    <a:pt x="14938" y="29875"/>
                  </a:cubicBezTo>
                  <a:cubicBezTo>
                    <a:pt x="13907" y="29875"/>
                    <a:pt x="13149" y="29773"/>
                    <a:pt x="12855" y="29716"/>
                  </a:cubicBezTo>
                  <a:cubicBezTo>
                    <a:pt x="12286" y="29635"/>
                    <a:pt x="11975" y="29594"/>
                    <a:pt x="11447" y="29459"/>
                  </a:cubicBezTo>
                  <a:cubicBezTo>
                    <a:pt x="11096" y="29364"/>
                    <a:pt x="10690" y="29269"/>
                    <a:pt x="9945" y="28999"/>
                  </a:cubicBezTo>
                  <a:cubicBezTo>
                    <a:pt x="8579" y="28512"/>
                    <a:pt x="7523" y="27862"/>
                    <a:pt x="7320" y="27740"/>
                  </a:cubicBezTo>
                  <a:cubicBezTo>
                    <a:pt x="6346" y="27132"/>
                    <a:pt x="3369" y="25291"/>
                    <a:pt x="1475" y="21232"/>
                  </a:cubicBezTo>
                  <a:cubicBezTo>
                    <a:pt x="1164" y="20569"/>
                    <a:pt x="893" y="19906"/>
                    <a:pt x="785" y="19459"/>
                  </a:cubicBezTo>
                  <a:cubicBezTo>
                    <a:pt x="663" y="19053"/>
                    <a:pt x="460" y="18296"/>
                    <a:pt x="338" y="17700"/>
                  </a:cubicBezTo>
                  <a:cubicBezTo>
                    <a:pt x="284" y="17457"/>
                    <a:pt x="244" y="17132"/>
                    <a:pt x="203" y="16848"/>
                  </a:cubicBezTo>
                  <a:cubicBezTo>
                    <a:pt x="203" y="16726"/>
                    <a:pt x="190" y="16631"/>
                    <a:pt x="163" y="16523"/>
                  </a:cubicBezTo>
                  <a:cubicBezTo>
                    <a:pt x="54" y="15671"/>
                    <a:pt x="54" y="14006"/>
                    <a:pt x="271" y="12626"/>
                  </a:cubicBezTo>
                  <a:cubicBezTo>
                    <a:pt x="379" y="12017"/>
                    <a:pt x="623" y="10421"/>
                    <a:pt x="1556" y="8472"/>
                  </a:cubicBezTo>
                  <a:cubicBezTo>
                    <a:pt x="2476" y="6578"/>
                    <a:pt x="3626" y="5279"/>
                    <a:pt x="3965" y="4927"/>
                  </a:cubicBezTo>
                  <a:cubicBezTo>
                    <a:pt x="4506" y="4359"/>
                    <a:pt x="5629" y="3154"/>
                    <a:pt x="7496" y="2072"/>
                  </a:cubicBezTo>
                  <a:cubicBezTo>
                    <a:pt x="8849" y="1274"/>
                    <a:pt x="10257" y="719"/>
                    <a:pt x="11759" y="381"/>
                  </a:cubicBezTo>
                  <a:cubicBezTo>
                    <a:pt x="12976" y="110"/>
                    <a:pt x="14127" y="29"/>
                    <a:pt x="15060" y="29"/>
                  </a:cubicBezTo>
                  <a:cubicBezTo>
                    <a:pt x="15795" y="29"/>
                    <a:pt x="16399" y="77"/>
                    <a:pt x="16812" y="110"/>
                  </a:cubicBezTo>
                  <a:lnTo>
                    <a:pt x="16812" y="110"/>
                  </a:lnTo>
                  <a:cubicBezTo>
                    <a:pt x="16409" y="57"/>
                    <a:pt x="15793" y="1"/>
                    <a:pt x="15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6">
              <a:extLst>
                <a:ext uri="{FF2B5EF4-FFF2-40B4-BE49-F238E27FC236}">
                  <a16:creationId xmlns:a16="http://schemas.microsoft.com/office/drawing/2014/main" id="{69FC2861-8049-CFF2-D593-3EDC0E6231D4}"/>
                </a:ext>
              </a:extLst>
            </p:cNvPr>
            <p:cNvSpPr/>
            <p:nvPr/>
          </p:nvSpPr>
          <p:spPr>
            <a:xfrm>
              <a:off x="2392150" y="1914381"/>
              <a:ext cx="429706" cy="249029"/>
            </a:xfrm>
            <a:custGeom>
              <a:avLst/>
              <a:gdLst/>
              <a:ahLst/>
              <a:cxnLst/>
              <a:rect l="l" t="t" r="r" b="b"/>
              <a:pathLst>
                <a:path w="6821" h="3953" extrusionOk="0">
                  <a:moveTo>
                    <a:pt x="3411" y="42"/>
                  </a:moveTo>
                  <a:cubicBezTo>
                    <a:pt x="4263" y="42"/>
                    <a:pt x="5143" y="231"/>
                    <a:pt x="5792" y="623"/>
                  </a:cubicBezTo>
                  <a:cubicBezTo>
                    <a:pt x="6415" y="989"/>
                    <a:pt x="6766" y="1489"/>
                    <a:pt x="6766" y="1990"/>
                  </a:cubicBezTo>
                  <a:cubicBezTo>
                    <a:pt x="6766" y="2518"/>
                    <a:pt x="6415" y="2991"/>
                    <a:pt x="5792" y="3357"/>
                  </a:cubicBezTo>
                  <a:cubicBezTo>
                    <a:pt x="5129" y="3742"/>
                    <a:pt x="4266" y="3935"/>
                    <a:pt x="3404" y="3935"/>
                  </a:cubicBezTo>
                  <a:cubicBezTo>
                    <a:pt x="2541" y="3935"/>
                    <a:pt x="1679" y="3742"/>
                    <a:pt x="1016" y="3357"/>
                  </a:cubicBezTo>
                  <a:cubicBezTo>
                    <a:pt x="393" y="2991"/>
                    <a:pt x="41" y="2504"/>
                    <a:pt x="41" y="1990"/>
                  </a:cubicBezTo>
                  <a:cubicBezTo>
                    <a:pt x="41" y="1462"/>
                    <a:pt x="393" y="989"/>
                    <a:pt x="1016" y="623"/>
                  </a:cubicBezTo>
                  <a:cubicBezTo>
                    <a:pt x="1679" y="231"/>
                    <a:pt x="2545" y="42"/>
                    <a:pt x="3411" y="42"/>
                  </a:cubicBezTo>
                  <a:close/>
                  <a:moveTo>
                    <a:pt x="3416" y="1"/>
                  </a:moveTo>
                  <a:cubicBezTo>
                    <a:pt x="2545" y="1"/>
                    <a:pt x="1672" y="190"/>
                    <a:pt x="1002" y="569"/>
                  </a:cubicBezTo>
                  <a:cubicBezTo>
                    <a:pt x="366" y="948"/>
                    <a:pt x="1" y="1449"/>
                    <a:pt x="1" y="1977"/>
                  </a:cubicBezTo>
                  <a:cubicBezTo>
                    <a:pt x="1" y="2491"/>
                    <a:pt x="366" y="3005"/>
                    <a:pt x="1002" y="3370"/>
                  </a:cubicBezTo>
                  <a:cubicBezTo>
                    <a:pt x="1665" y="3763"/>
                    <a:pt x="2531" y="3952"/>
                    <a:pt x="3411" y="3952"/>
                  </a:cubicBezTo>
                  <a:cubicBezTo>
                    <a:pt x="4290" y="3952"/>
                    <a:pt x="5143" y="3763"/>
                    <a:pt x="5819" y="3370"/>
                  </a:cubicBezTo>
                  <a:cubicBezTo>
                    <a:pt x="6469" y="3005"/>
                    <a:pt x="6820" y="2491"/>
                    <a:pt x="6820" y="1977"/>
                  </a:cubicBezTo>
                  <a:cubicBezTo>
                    <a:pt x="6820" y="1449"/>
                    <a:pt x="6469" y="948"/>
                    <a:pt x="5819" y="569"/>
                  </a:cubicBezTo>
                  <a:cubicBezTo>
                    <a:pt x="5156" y="190"/>
                    <a:pt x="4287" y="1"/>
                    <a:pt x="34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6">
              <a:extLst>
                <a:ext uri="{FF2B5EF4-FFF2-40B4-BE49-F238E27FC236}">
                  <a16:creationId xmlns:a16="http://schemas.microsoft.com/office/drawing/2014/main" id="{91F619B2-C60A-BA26-9856-AE97EACE11E0}"/>
                </a:ext>
              </a:extLst>
            </p:cNvPr>
            <p:cNvSpPr/>
            <p:nvPr/>
          </p:nvSpPr>
          <p:spPr>
            <a:xfrm>
              <a:off x="1661619" y="2807765"/>
              <a:ext cx="1889925" cy="545621"/>
            </a:xfrm>
            <a:custGeom>
              <a:avLst/>
              <a:gdLst/>
              <a:ahLst/>
              <a:cxnLst/>
              <a:rect l="l" t="t" r="r" b="b"/>
              <a:pathLst>
                <a:path w="30000" h="8661" extrusionOk="0">
                  <a:moveTo>
                    <a:pt x="14" y="1"/>
                  </a:moveTo>
                  <a:cubicBezTo>
                    <a:pt x="14" y="1"/>
                    <a:pt x="1" y="1"/>
                    <a:pt x="1" y="28"/>
                  </a:cubicBezTo>
                  <a:cubicBezTo>
                    <a:pt x="1" y="2274"/>
                    <a:pt x="1489" y="4385"/>
                    <a:pt x="4182" y="6008"/>
                  </a:cubicBezTo>
                  <a:cubicBezTo>
                    <a:pt x="7118" y="7781"/>
                    <a:pt x="11042" y="8660"/>
                    <a:pt x="14966" y="8660"/>
                  </a:cubicBezTo>
                  <a:cubicBezTo>
                    <a:pt x="18728" y="8660"/>
                    <a:pt x="22489" y="7849"/>
                    <a:pt x="25385" y="6225"/>
                  </a:cubicBezTo>
                  <a:cubicBezTo>
                    <a:pt x="28267" y="4628"/>
                    <a:pt x="29891" y="2477"/>
                    <a:pt x="29999" y="176"/>
                  </a:cubicBezTo>
                  <a:cubicBezTo>
                    <a:pt x="29999" y="176"/>
                    <a:pt x="29999" y="163"/>
                    <a:pt x="29986" y="163"/>
                  </a:cubicBezTo>
                  <a:cubicBezTo>
                    <a:pt x="29986" y="163"/>
                    <a:pt x="29972" y="163"/>
                    <a:pt x="29972" y="176"/>
                  </a:cubicBezTo>
                  <a:cubicBezTo>
                    <a:pt x="29850" y="2477"/>
                    <a:pt x="28226" y="4601"/>
                    <a:pt x="25371" y="6198"/>
                  </a:cubicBezTo>
                  <a:cubicBezTo>
                    <a:pt x="22466" y="7815"/>
                    <a:pt x="18714" y="8618"/>
                    <a:pt x="14969" y="8618"/>
                  </a:cubicBezTo>
                  <a:cubicBezTo>
                    <a:pt x="11040" y="8618"/>
                    <a:pt x="7119" y="7734"/>
                    <a:pt x="4195" y="5981"/>
                  </a:cubicBezTo>
                  <a:cubicBezTo>
                    <a:pt x="1516" y="4371"/>
                    <a:pt x="55" y="2260"/>
                    <a:pt x="28" y="28"/>
                  </a:cubicBezTo>
                  <a:cubicBezTo>
                    <a:pt x="28" y="28"/>
                    <a:pt x="28" y="1"/>
                    <a:pt x="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6">
              <a:extLst>
                <a:ext uri="{FF2B5EF4-FFF2-40B4-BE49-F238E27FC236}">
                  <a16:creationId xmlns:a16="http://schemas.microsoft.com/office/drawing/2014/main" id="{54C52EF3-98EE-7C75-0CA5-07B97C2D0D02}"/>
                </a:ext>
              </a:extLst>
            </p:cNvPr>
            <p:cNvSpPr/>
            <p:nvPr/>
          </p:nvSpPr>
          <p:spPr>
            <a:xfrm>
              <a:off x="1690598" y="2934770"/>
              <a:ext cx="104891" cy="392159"/>
            </a:xfrm>
            <a:custGeom>
              <a:avLst/>
              <a:gdLst/>
              <a:ahLst/>
              <a:cxnLst/>
              <a:rect l="l" t="t" r="r" b="b"/>
              <a:pathLst>
                <a:path w="1665" h="6225" extrusionOk="0">
                  <a:moveTo>
                    <a:pt x="14" y="1"/>
                  </a:moveTo>
                  <a:cubicBezTo>
                    <a:pt x="14" y="1"/>
                    <a:pt x="1" y="1"/>
                    <a:pt x="1" y="14"/>
                  </a:cubicBezTo>
                  <a:cubicBezTo>
                    <a:pt x="1" y="55"/>
                    <a:pt x="28" y="3262"/>
                    <a:pt x="1624" y="6211"/>
                  </a:cubicBezTo>
                  <a:cubicBezTo>
                    <a:pt x="1624" y="6225"/>
                    <a:pt x="1638" y="6225"/>
                    <a:pt x="1638" y="6225"/>
                  </a:cubicBezTo>
                  <a:cubicBezTo>
                    <a:pt x="1665" y="6225"/>
                    <a:pt x="1665" y="6211"/>
                    <a:pt x="1638" y="6198"/>
                  </a:cubicBezTo>
                  <a:cubicBezTo>
                    <a:pt x="41" y="3248"/>
                    <a:pt x="28" y="55"/>
                    <a:pt x="28" y="14"/>
                  </a:cubicBezTo>
                  <a:cubicBezTo>
                    <a:pt x="28" y="14"/>
                    <a:pt x="28" y="1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6">
              <a:extLst>
                <a:ext uri="{FF2B5EF4-FFF2-40B4-BE49-F238E27FC236}">
                  <a16:creationId xmlns:a16="http://schemas.microsoft.com/office/drawing/2014/main" id="{7DB26FF9-B6A0-91B3-EFA6-C7985D88C135}"/>
                </a:ext>
              </a:extLst>
            </p:cNvPr>
            <p:cNvSpPr/>
            <p:nvPr/>
          </p:nvSpPr>
          <p:spPr>
            <a:xfrm>
              <a:off x="2575413" y="3589452"/>
              <a:ext cx="14552" cy="100670"/>
            </a:xfrm>
            <a:custGeom>
              <a:avLst/>
              <a:gdLst/>
              <a:ahLst/>
              <a:cxnLst/>
              <a:rect l="l" t="t" r="r" b="b"/>
              <a:pathLst>
                <a:path w="231" h="1598" extrusionOk="0">
                  <a:moveTo>
                    <a:pt x="231" y="1"/>
                  </a:moveTo>
                  <a:lnTo>
                    <a:pt x="28" y="488"/>
                  </a:lnTo>
                  <a:lnTo>
                    <a:pt x="1" y="1597"/>
                  </a:lnTo>
                  <a:lnTo>
                    <a:pt x="231" y="1124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6">
              <a:extLst>
                <a:ext uri="{FF2B5EF4-FFF2-40B4-BE49-F238E27FC236}">
                  <a16:creationId xmlns:a16="http://schemas.microsoft.com/office/drawing/2014/main" id="{AF3D5F82-C2AE-A568-6B17-934D000345F9}"/>
                </a:ext>
              </a:extLst>
            </p:cNvPr>
            <p:cNvSpPr/>
            <p:nvPr/>
          </p:nvSpPr>
          <p:spPr>
            <a:xfrm>
              <a:off x="2587383" y="1882000"/>
              <a:ext cx="13670" cy="101489"/>
            </a:xfrm>
            <a:custGeom>
              <a:avLst/>
              <a:gdLst/>
              <a:ahLst/>
              <a:cxnLst/>
              <a:rect l="l" t="t" r="r" b="b"/>
              <a:pathLst>
                <a:path w="217" h="1611" extrusionOk="0">
                  <a:moveTo>
                    <a:pt x="217" y="1"/>
                  </a:moveTo>
                  <a:lnTo>
                    <a:pt x="14" y="488"/>
                  </a:lnTo>
                  <a:lnTo>
                    <a:pt x="0" y="1611"/>
                  </a:lnTo>
                  <a:lnTo>
                    <a:pt x="217" y="1124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6">
              <a:extLst>
                <a:ext uri="{FF2B5EF4-FFF2-40B4-BE49-F238E27FC236}">
                  <a16:creationId xmlns:a16="http://schemas.microsoft.com/office/drawing/2014/main" id="{402B98C7-2AC5-CFD4-E793-CFB3B39A0600}"/>
                </a:ext>
              </a:extLst>
            </p:cNvPr>
            <p:cNvSpPr/>
            <p:nvPr/>
          </p:nvSpPr>
          <p:spPr>
            <a:xfrm>
              <a:off x="1593454" y="1869211"/>
              <a:ext cx="1007582" cy="508138"/>
            </a:xfrm>
            <a:custGeom>
              <a:avLst/>
              <a:gdLst/>
              <a:ahLst/>
              <a:cxnLst/>
              <a:rect l="l" t="t" r="r" b="b"/>
              <a:pathLst>
                <a:path w="15994" h="8066" extrusionOk="0">
                  <a:moveTo>
                    <a:pt x="13289" y="0"/>
                  </a:moveTo>
                  <a:cubicBezTo>
                    <a:pt x="7181" y="0"/>
                    <a:pt x="2178" y="2978"/>
                    <a:pt x="203" y="7578"/>
                  </a:cubicBezTo>
                  <a:lnTo>
                    <a:pt x="0" y="8065"/>
                  </a:lnTo>
                  <a:cubicBezTo>
                    <a:pt x="1976" y="3475"/>
                    <a:pt x="7003" y="488"/>
                    <a:pt x="13101" y="488"/>
                  </a:cubicBezTo>
                  <a:cubicBezTo>
                    <a:pt x="13977" y="488"/>
                    <a:pt x="14876" y="550"/>
                    <a:pt x="15791" y="677"/>
                  </a:cubicBezTo>
                  <a:lnTo>
                    <a:pt x="15994" y="190"/>
                  </a:lnTo>
                  <a:cubicBezTo>
                    <a:pt x="15073" y="62"/>
                    <a:pt x="14169" y="0"/>
                    <a:pt x="13289" y="0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6">
              <a:extLst>
                <a:ext uri="{FF2B5EF4-FFF2-40B4-BE49-F238E27FC236}">
                  <a16:creationId xmlns:a16="http://schemas.microsoft.com/office/drawing/2014/main" id="{200BFDB6-2616-05D2-D09B-A506E78C8ACD}"/>
                </a:ext>
              </a:extLst>
            </p:cNvPr>
            <p:cNvSpPr/>
            <p:nvPr/>
          </p:nvSpPr>
          <p:spPr>
            <a:xfrm>
              <a:off x="1532913" y="1900585"/>
              <a:ext cx="1054515" cy="1791208"/>
            </a:xfrm>
            <a:custGeom>
              <a:avLst/>
              <a:gdLst/>
              <a:ahLst/>
              <a:cxnLst/>
              <a:rect l="l" t="t" r="r" b="b"/>
              <a:pathLst>
                <a:path w="16739" h="28433" extrusionOk="0">
                  <a:moveTo>
                    <a:pt x="14021" y="0"/>
                  </a:moveTo>
                  <a:cubicBezTo>
                    <a:pt x="6152" y="0"/>
                    <a:pt x="90" y="4974"/>
                    <a:pt x="41" y="11992"/>
                  </a:cubicBezTo>
                  <a:cubicBezTo>
                    <a:pt x="0" y="19772"/>
                    <a:pt x="7402" y="27147"/>
                    <a:pt x="16549" y="28432"/>
                  </a:cubicBezTo>
                  <a:lnTo>
                    <a:pt x="16549" y="27309"/>
                  </a:lnTo>
                  <a:cubicBezTo>
                    <a:pt x="8133" y="26132"/>
                    <a:pt x="1313" y="19326"/>
                    <a:pt x="1367" y="12168"/>
                  </a:cubicBezTo>
                  <a:cubicBezTo>
                    <a:pt x="1428" y="5724"/>
                    <a:pt x="6995" y="1137"/>
                    <a:pt x="14231" y="1137"/>
                  </a:cubicBezTo>
                  <a:cubicBezTo>
                    <a:pt x="15047" y="1137"/>
                    <a:pt x="15885" y="1195"/>
                    <a:pt x="16738" y="1316"/>
                  </a:cubicBezTo>
                  <a:lnTo>
                    <a:pt x="16738" y="193"/>
                  </a:lnTo>
                  <a:cubicBezTo>
                    <a:pt x="15814" y="63"/>
                    <a:pt x="14906" y="0"/>
                    <a:pt x="14021" y="0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6">
              <a:extLst>
                <a:ext uri="{FF2B5EF4-FFF2-40B4-BE49-F238E27FC236}">
                  <a16:creationId xmlns:a16="http://schemas.microsoft.com/office/drawing/2014/main" id="{FF5D3057-D4A3-4522-B3E3-EEB683638F55}"/>
                </a:ext>
              </a:extLst>
            </p:cNvPr>
            <p:cNvSpPr/>
            <p:nvPr/>
          </p:nvSpPr>
          <p:spPr>
            <a:xfrm>
              <a:off x="2541331" y="1856234"/>
              <a:ext cx="121144" cy="64446"/>
            </a:xfrm>
            <a:custGeom>
              <a:avLst/>
              <a:gdLst/>
              <a:ahLst/>
              <a:cxnLst/>
              <a:rect l="l" t="t" r="r" b="b"/>
              <a:pathLst>
                <a:path w="1923" h="1023" extrusionOk="0">
                  <a:moveTo>
                    <a:pt x="961" y="0"/>
                  </a:moveTo>
                  <a:cubicBezTo>
                    <a:pt x="735" y="0"/>
                    <a:pt x="508" y="51"/>
                    <a:pt x="339" y="153"/>
                  </a:cubicBezTo>
                  <a:cubicBezTo>
                    <a:pt x="1" y="342"/>
                    <a:pt x="1" y="667"/>
                    <a:pt x="339" y="870"/>
                  </a:cubicBezTo>
                  <a:cubicBezTo>
                    <a:pt x="508" y="971"/>
                    <a:pt x="735" y="1022"/>
                    <a:pt x="961" y="1022"/>
                  </a:cubicBezTo>
                  <a:cubicBezTo>
                    <a:pt x="1188" y="1022"/>
                    <a:pt x="1415" y="971"/>
                    <a:pt x="1584" y="870"/>
                  </a:cubicBezTo>
                  <a:cubicBezTo>
                    <a:pt x="1922" y="667"/>
                    <a:pt x="1922" y="342"/>
                    <a:pt x="1584" y="153"/>
                  </a:cubicBezTo>
                  <a:cubicBezTo>
                    <a:pt x="1415" y="51"/>
                    <a:pt x="1188" y="0"/>
                    <a:pt x="961" y="0"/>
                  </a:cubicBezTo>
                  <a:close/>
                </a:path>
              </a:pathLst>
            </a:custGeom>
            <a:solidFill>
              <a:srgbClr val="DED8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6">
              <a:extLst>
                <a:ext uri="{FF2B5EF4-FFF2-40B4-BE49-F238E27FC236}">
                  <a16:creationId xmlns:a16="http://schemas.microsoft.com/office/drawing/2014/main" id="{C28B9776-4926-EE48-3C23-AF91613423C0}"/>
                </a:ext>
              </a:extLst>
            </p:cNvPr>
            <p:cNvSpPr/>
            <p:nvPr/>
          </p:nvSpPr>
          <p:spPr>
            <a:xfrm>
              <a:off x="2547316" y="1887103"/>
              <a:ext cx="109175" cy="190189"/>
            </a:xfrm>
            <a:custGeom>
              <a:avLst/>
              <a:gdLst/>
              <a:ahLst/>
              <a:cxnLst/>
              <a:rect l="l" t="t" r="r" b="b"/>
              <a:pathLst>
                <a:path w="1733" h="3019" extrusionOk="0">
                  <a:moveTo>
                    <a:pt x="1732" y="1"/>
                  </a:moveTo>
                  <a:lnTo>
                    <a:pt x="1732" y="2464"/>
                  </a:lnTo>
                  <a:cubicBezTo>
                    <a:pt x="1732" y="2599"/>
                    <a:pt x="1651" y="2707"/>
                    <a:pt x="1489" y="2815"/>
                  </a:cubicBezTo>
                  <a:cubicBezTo>
                    <a:pt x="1151" y="3018"/>
                    <a:pt x="582" y="3018"/>
                    <a:pt x="244" y="2815"/>
                  </a:cubicBezTo>
                  <a:cubicBezTo>
                    <a:pt x="82" y="2707"/>
                    <a:pt x="0" y="2599"/>
                    <a:pt x="0" y="2464"/>
                  </a:cubicBezTo>
                  <a:lnTo>
                    <a:pt x="0" y="28"/>
                  </a:lnTo>
                  <a:cubicBezTo>
                    <a:pt x="0" y="150"/>
                    <a:pt x="82" y="272"/>
                    <a:pt x="244" y="380"/>
                  </a:cubicBezTo>
                  <a:cubicBezTo>
                    <a:pt x="582" y="583"/>
                    <a:pt x="1151" y="583"/>
                    <a:pt x="1489" y="380"/>
                  </a:cubicBezTo>
                  <a:cubicBezTo>
                    <a:pt x="1651" y="272"/>
                    <a:pt x="1732" y="136"/>
                    <a:pt x="1732" y="1"/>
                  </a:cubicBezTo>
                  <a:close/>
                </a:path>
              </a:pathLst>
            </a:custGeom>
            <a:solidFill>
              <a:srgbClr val="C2B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6">
              <a:extLst>
                <a:ext uri="{FF2B5EF4-FFF2-40B4-BE49-F238E27FC236}">
                  <a16:creationId xmlns:a16="http://schemas.microsoft.com/office/drawing/2014/main" id="{F970C0E4-024D-BD01-24DB-9F91AED524F0}"/>
                </a:ext>
              </a:extLst>
            </p:cNvPr>
            <p:cNvSpPr/>
            <p:nvPr/>
          </p:nvSpPr>
          <p:spPr>
            <a:xfrm>
              <a:off x="2102357" y="1722613"/>
              <a:ext cx="1236074" cy="844292"/>
            </a:xfrm>
            <a:custGeom>
              <a:avLst/>
              <a:gdLst/>
              <a:ahLst/>
              <a:cxnLst/>
              <a:rect l="l" t="t" r="r" b="b"/>
              <a:pathLst>
                <a:path w="19621" h="13402" extrusionOk="0">
                  <a:moveTo>
                    <a:pt x="988" y="0"/>
                  </a:moveTo>
                  <a:lnTo>
                    <a:pt x="325" y="4276"/>
                  </a:lnTo>
                  <a:cubicBezTo>
                    <a:pt x="0" y="6319"/>
                    <a:pt x="853" y="8566"/>
                    <a:pt x="2869" y="10419"/>
                  </a:cubicBezTo>
                  <a:cubicBezTo>
                    <a:pt x="5014" y="12371"/>
                    <a:pt x="7998" y="13402"/>
                    <a:pt x="10852" y="13402"/>
                  </a:cubicBezTo>
                  <a:cubicBezTo>
                    <a:pt x="12767" y="13402"/>
                    <a:pt x="14624" y="12937"/>
                    <a:pt x="16129" y="11975"/>
                  </a:cubicBezTo>
                  <a:cubicBezTo>
                    <a:pt x="17767" y="10907"/>
                    <a:pt x="18714" y="9432"/>
                    <a:pt x="18971" y="7821"/>
                  </a:cubicBezTo>
                  <a:lnTo>
                    <a:pt x="19620" y="3546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6">
              <a:extLst>
                <a:ext uri="{FF2B5EF4-FFF2-40B4-BE49-F238E27FC236}">
                  <a16:creationId xmlns:a16="http://schemas.microsoft.com/office/drawing/2014/main" id="{97A4170F-D1A1-1B30-4E1D-C4E16AB24D77}"/>
                </a:ext>
              </a:extLst>
            </p:cNvPr>
            <p:cNvSpPr/>
            <p:nvPr/>
          </p:nvSpPr>
          <p:spPr>
            <a:xfrm>
              <a:off x="2943703" y="1841933"/>
              <a:ext cx="747654" cy="645346"/>
            </a:xfrm>
            <a:custGeom>
              <a:avLst/>
              <a:gdLst/>
              <a:ahLst/>
              <a:cxnLst/>
              <a:rect l="l" t="t" r="r" b="b"/>
              <a:pathLst>
                <a:path w="11868" h="10244" extrusionOk="0">
                  <a:moveTo>
                    <a:pt x="11867" y="1"/>
                  </a:moveTo>
                  <a:lnTo>
                    <a:pt x="82" y="9851"/>
                  </a:lnTo>
                  <a:lnTo>
                    <a:pt x="0" y="10244"/>
                  </a:lnTo>
                  <a:lnTo>
                    <a:pt x="11786" y="380"/>
                  </a:lnTo>
                  <a:lnTo>
                    <a:pt x="118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6">
              <a:extLst>
                <a:ext uri="{FF2B5EF4-FFF2-40B4-BE49-F238E27FC236}">
                  <a16:creationId xmlns:a16="http://schemas.microsoft.com/office/drawing/2014/main" id="{A217D51C-FFD2-4F46-5C04-4913A67707D8}"/>
                </a:ext>
              </a:extLst>
            </p:cNvPr>
            <p:cNvSpPr/>
            <p:nvPr/>
          </p:nvSpPr>
          <p:spPr>
            <a:xfrm>
              <a:off x="1755424" y="1818938"/>
              <a:ext cx="1193425" cy="668340"/>
            </a:xfrm>
            <a:custGeom>
              <a:avLst/>
              <a:gdLst/>
              <a:ahLst/>
              <a:cxnLst/>
              <a:rect l="l" t="t" r="r" b="b"/>
              <a:pathLst>
                <a:path w="18944" h="10609" extrusionOk="0">
                  <a:moveTo>
                    <a:pt x="81" y="0"/>
                  </a:moveTo>
                  <a:lnTo>
                    <a:pt x="0" y="393"/>
                  </a:lnTo>
                  <a:lnTo>
                    <a:pt x="18862" y="10609"/>
                  </a:lnTo>
                  <a:lnTo>
                    <a:pt x="18944" y="10216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6">
              <a:extLst>
                <a:ext uri="{FF2B5EF4-FFF2-40B4-BE49-F238E27FC236}">
                  <a16:creationId xmlns:a16="http://schemas.microsoft.com/office/drawing/2014/main" id="{4B211162-4D08-D2AC-3DF5-783B5D535F09}"/>
                </a:ext>
              </a:extLst>
            </p:cNvPr>
            <p:cNvSpPr/>
            <p:nvPr/>
          </p:nvSpPr>
          <p:spPr>
            <a:xfrm>
              <a:off x="1760527" y="1198339"/>
              <a:ext cx="1930810" cy="1264234"/>
            </a:xfrm>
            <a:custGeom>
              <a:avLst/>
              <a:gdLst/>
              <a:ahLst/>
              <a:cxnLst/>
              <a:rect l="l" t="t" r="r" b="b"/>
              <a:pathLst>
                <a:path w="30649" h="20068" extrusionOk="0">
                  <a:moveTo>
                    <a:pt x="11786" y="1"/>
                  </a:moveTo>
                  <a:lnTo>
                    <a:pt x="0" y="9851"/>
                  </a:lnTo>
                  <a:lnTo>
                    <a:pt x="18863" y="20067"/>
                  </a:lnTo>
                  <a:lnTo>
                    <a:pt x="30648" y="10217"/>
                  </a:lnTo>
                  <a:lnTo>
                    <a:pt x="117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6">
              <a:extLst>
                <a:ext uri="{FF2B5EF4-FFF2-40B4-BE49-F238E27FC236}">
                  <a16:creationId xmlns:a16="http://schemas.microsoft.com/office/drawing/2014/main" id="{259025A1-54B4-16B8-1DB3-62DAB7D490A7}"/>
                </a:ext>
              </a:extLst>
            </p:cNvPr>
            <p:cNvSpPr/>
            <p:nvPr/>
          </p:nvSpPr>
          <p:spPr>
            <a:xfrm>
              <a:off x="2767244" y="1812575"/>
              <a:ext cx="579703" cy="964555"/>
            </a:xfrm>
            <a:custGeom>
              <a:avLst/>
              <a:gdLst/>
              <a:ahLst/>
              <a:cxnLst/>
              <a:rect l="l" t="t" r="r" b="b"/>
              <a:pathLst>
                <a:path w="9202" h="15311" extrusionOk="0">
                  <a:moveTo>
                    <a:pt x="131" y="0"/>
                  </a:moveTo>
                  <a:cubicBezTo>
                    <a:pt x="94" y="0"/>
                    <a:pt x="59" y="21"/>
                    <a:pt x="41" y="47"/>
                  </a:cubicBezTo>
                  <a:cubicBezTo>
                    <a:pt x="0" y="101"/>
                    <a:pt x="28" y="169"/>
                    <a:pt x="68" y="210"/>
                  </a:cubicBezTo>
                  <a:lnTo>
                    <a:pt x="8972" y="5230"/>
                  </a:lnTo>
                  <a:lnTo>
                    <a:pt x="8972" y="15216"/>
                  </a:lnTo>
                  <a:cubicBezTo>
                    <a:pt x="8972" y="15256"/>
                    <a:pt x="8999" y="15310"/>
                    <a:pt x="9066" y="15310"/>
                  </a:cubicBezTo>
                  <a:cubicBezTo>
                    <a:pt x="9120" y="15310"/>
                    <a:pt x="9175" y="15256"/>
                    <a:pt x="9202" y="15229"/>
                  </a:cubicBezTo>
                  <a:lnTo>
                    <a:pt x="9202" y="5176"/>
                  </a:lnTo>
                  <a:cubicBezTo>
                    <a:pt x="9202" y="5122"/>
                    <a:pt x="9188" y="5094"/>
                    <a:pt x="9147" y="5081"/>
                  </a:cubicBezTo>
                  <a:lnTo>
                    <a:pt x="190" y="20"/>
                  </a:lnTo>
                  <a:cubicBezTo>
                    <a:pt x="171" y="6"/>
                    <a:pt x="151" y="0"/>
                    <a:pt x="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6">
              <a:extLst>
                <a:ext uri="{FF2B5EF4-FFF2-40B4-BE49-F238E27FC236}">
                  <a16:creationId xmlns:a16="http://schemas.microsoft.com/office/drawing/2014/main" id="{50152518-6F1D-6807-8C7C-76819BE01143}"/>
                </a:ext>
              </a:extLst>
            </p:cNvPr>
            <p:cNvSpPr/>
            <p:nvPr/>
          </p:nvSpPr>
          <p:spPr>
            <a:xfrm>
              <a:off x="2682007" y="1754806"/>
              <a:ext cx="185024" cy="119632"/>
            </a:xfrm>
            <a:custGeom>
              <a:avLst/>
              <a:gdLst/>
              <a:ahLst/>
              <a:cxnLst/>
              <a:rect l="l" t="t" r="r" b="b"/>
              <a:pathLst>
                <a:path w="2937" h="1899" extrusionOk="0">
                  <a:moveTo>
                    <a:pt x="1338" y="0"/>
                  </a:moveTo>
                  <a:cubicBezTo>
                    <a:pt x="1008" y="0"/>
                    <a:pt x="690" y="92"/>
                    <a:pt x="460" y="274"/>
                  </a:cubicBezTo>
                  <a:cubicBezTo>
                    <a:pt x="0" y="653"/>
                    <a:pt x="95" y="1249"/>
                    <a:pt x="650" y="1614"/>
                  </a:cubicBezTo>
                  <a:cubicBezTo>
                    <a:pt x="927" y="1803"/>
                    <a:pt x="1269" y="1898"/>
                    <a:pt x="1599" y="1898"/>
                  </a:cubicBezTo>
                  <a:cubicBezTo>
                    <a:pt x="1929" y="1898"/>
                    <a:pt x="2247" y="1803"/>
                    <a:pt x="2477" y="1614"/>
                  </a:cubicBezTo>
                  <a:cubicBezTo>
                    <a:pt x="2937" y="1235"/>
                    <a:pt x="2842" y="653"/>
                    <a:pt x="2287" y="274"/>
                  </a:cubicBezTo>
                  <a:cubicBezTo>
                    <a:pt x="2010" y="92"/>
                    <a:pt x="1668" y="0"/>
                    <a:pt x="13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6">
              <a:extLst>
                <a:ext uri="{FF2B5EF4-FFF2-40B4-BE49-F238E27FC236}">
                  <a16:creationId xmlns:a16="http://schemas.microsoft.com/office/drawing/2014/main" id="{92BD2186-BCC5-8F4A-CDF1-0FC1BB6D0E6C}"/>
                </a:ext>
              </a:extLst>
            </p:cNvPr>
            <p:cNvSpPr/>
            <p:nvPr/>
          </p:nvSpPr>
          <p:spPr>
            <a:xfrm>
              <a:off x="1230268" y="2621226"/>
              <a:ext cx="2694592" cy="894124"/>
            </a:xfrm>
            <a:custGeom>
              <a:avLst/>
              <a:gdLst/>
              <a:ahLst/>
              <a:cxnLst/>
              <a:rect l="l" t="t" r="r" b="b"/>
              <a:pathLst>
                <a:path w="42773" h="14193" extrusionOk="0">
                  <a:moveTo>
                    <a:pt x="1227" y="0"/>
                  </a:moveTo>
                  <a:cubicBezTo>
                    <a:pt x="1211" y="0"/>
                    <a:pt x="1192" y="16"/>
                    <a:pt x="1192" y="25"/>
                  </a:cubicBezTo>
                  <a:cubicBezTo>
                    <a:pt x="1" y="3909"/>
                    <a:pt x="2166" y="7887"/>
                    <a:pt x="6983" y="10674"/>
                  </a:cubicBezTo>
                  <a:cubicBezTo>
                    <a:pt x="11042" y="13029"/>
                    <a:pt x="16387" y="14192"/>
                    <a:pt x="21718" y="14192"/>
                  </a:cubicBezTo>
                  <a:cubicBezTo>
                    <a:pt x="27036" y="14192"/>
                    <a:pt x="32367" y="13015"/>
                    <a:pt x="36427" y="10715"/>
                  </a:cubicBezTo>
                  <a:cubicBezTo>
                    <a:pt x="40540" y="8333"/>
                    <a:pt x="42773" y="5032"/>
                    <a:pt x="42516" y="1663"/>
                  </a:cubicBezTo>
                  <a:cubicBezTo>
                    <a:pt x="42516" y="1649"/>
                    <a:pt x="42516" y="1636"/>
                    <a:pt x="42475" y="1636"/>
                  </a:cubicBezTo>
                  <a:cubicBezTo>
                    <a:pt x="42461" y="1636"/>
                    <a:pt x="42448" y="1649"/>
                    <a:pt x="42448" y="1663"/>
                  </a:cubicBezTo>
                  <a:cubicBezTo>
                    <a:pt x="42705" y="4991"/>
                    <a:pt x="40486" y="8266"/>
                    <a:pt x="36386" y="10634"/>
                  </a:cubicBezTo>
                  <a:cubicBezTo>
                    <a:pt x="32340" y="12975"/>
                    <a:pt x="27022" y="14145"/>
                    <a:pt x="21703" y="14145"/>
                  </a:cubicBezTo>
                  <a:cubicBezTo>
                    <a:pt x="16384" y="14145"/>
                    <a:pt x="11063" y="12975"/>
                    <a:pt x="7010" y="10634"/>
                  </a:cubicBezTo>
                  <a:cubicBezTo>
                    <a:pt x="2233" y="7860"/>
                    <a:pt x="82" y="3909"/>
                    <a:pt x="1259" y="52"/>
                  </a:cubicBezTo>
                  <a:cubicBezTo>
                    <a:pt x="1273" y="39"/>
                    <a:pt x="1259" y="12"/>
                    <a:pt x="1246" y="12"/>
                  </a:cubicBezTo>
                  <a:cubicBezTo>
                    <a:pt x="1242" y="3"/>
                    <a:pt x="1235" y="0"/>
                    <a:pt x="1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6">
              <a:extLst>
                <a:ext uri="{FF2B5EF4-FFF2-40B4-BE49-F238E27FC236}">
                  <a16:creationId xmlns:a16="http://schemas.microsoft.com/office/drawing/2014/main" id="{A68F573A-3715-62C1-4E53-5E8D7057CAC2}"/>
                </a:ext>
              </a:extLst>
            </p:cNvPr>
            <p:cNvSpPr/>
            <p:nvPr/>
          </p:nvSpPr>
          <p:spPr>
            <a:xfrm>
              <a:off x="1428902" y="2053356"/>
              <a:ext cx="2325490" cy="1709185"/>
            </a:xfrm>
            <a:custGeom>
              <a:avLst/>
              <a:gdLst/>
              <a:ahLst/>
              <a:cxnLst/>
              <a:rect l="l" t="t" r="r" b="b"/>
              <a:pathLst>
                <a:path w="36914" h="27131" extrusionOk="0">
                  <a:moveTo>
                    <a:pt x="35885" y="1"/>
                  </a:moveTo>
                  <a:cubicBezTo>
                    <a:pt x="35858" y="28"/>
                    <a:pt x="35858" y="41"/>
                    <a:pt x="35858" y="55"/>
                  </a:cubicBezTo>
                  <a:cubicBezTo>
                    <a:pt x="36846" y="2436"/>
                    <a:pt x="36656" y="5454"/>
                    <a:pt x="35317" y="8755"/>
                  </a:cubicBezTo>
                  <a:cubicBezTo>
                    <a:pt x="31839" y="17429"/>
                    <a:pt x="21447" y="25547"/>
                    <a:pt x="12206" y="26860"/>
                  </a:cubicBezTo>
                  <a:cubicBezTo>
                    <a:pt x="11327" y="26987"/>
                    <a:pt x="10485" y="27050"/>
                    <a:pt x="9684" y="27050"/>
                  </a:cubicBezTo>
                  <a:cubicBezTo>
                    <a:pt x="6387" y="27050"/>
                    <a:pt x="3785" y="25986"/>
                    <a:pt x="2206" y="23951"/>
                  </a:cubicBezTo>
                  <a:cubicBezTo>
                    <a:pt x="231" y="21447"/>
                    <a:pt x="68" y="17753"/>
                    <a:pt x="1760" y="13559"/>
                  </a:cubicBezTo>
                  <a:cubicBezTo>
                    <a:pt x="1787" y="13532"/>
                    <a:pt x="1760" y="13505"/>
                    <a:pt x="1746" y="13505"/>
                  </a:cubicBezTo>
                  <a:cubicBezTo>
                    <a:pt x="1742" y="13501"/>
                    <a:pt x="1736" y="13499"/>
                    <a:pt x="1729" y="13499"/>
                  </a:cubicBezTo>
                  <a:cubicBezTo>
                    <a:pt x="1712" y="13499"/>
                    <a:pt x="1692" y="13509"/>
                    <a:pt x="1692" y="13518"/>
                  </a:cubicBezTo>
                  <a:cubicBezTo>
                    <a:pt x="1" y="17753"/>
                    <a:pt x="163" y="21474"/>
                    <a:pt x="2152" y="24005"/>
                  </a:cubicBezTo>
                  <a:cubicBezTo>
                    <a:pt x="3762" y="26048"/>
                    <a:pt x="6401" y="27130"/>
                    <a:pt x="9729" y="27130"/>
                  </a:cubicBezTo>
                  <a:cubicBezTo>
                    <a:pt x="10528" y="27130"/>
                    <a:pt x="11353" y="27090"/>
                    <a:pt x="12206" y="26954"/>
                  </a:cubicBezTo>
                  <a:cubicBezTo>
                    <a:pt x="21488" y="25628"/>
                    <a:pt x="31893" y="17483"/>
                    <a:pt x="35384" y="8782"/>
                  </a:cubicBezTo>
                  <a:cubicBezTo>
                    <a:pt x="36724" y="5454"/>
                    <a:pt x="36913" y="2423"/>
                    <a:pt x="35926" y="28"/>
                  </a:cubicBezTo>
                  <a:cubicBezTo>
                    <a:pt x="35912" y="1"/>
                    <a:pt x="35899" y="1"/>
                    <a:pt x="35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6">
              <a:extLst>
                <a:ext uri="{FF2B5EF4-FFF2-40B4-BE49-F238E27FC236}">
                  <a16:creationId xmlns:a16="http://schemas.microsoft.com/office/drawing/2014/main" id="{A359F2C3-772C-6822-0357-9997AE22EAF7}"/>
                </a:ext>
              </a:extLst>
            </p:cNvPr>
            <p:cNvSpPr/>
            <p:nvPr/>
          </p:nvSpPr>
          <p:spPr>
            <a:xfrm>
              <a:off x="1430603" y="1945314"/>
              <a:ext cx="2282021" cy="1817226"/>
            </a:xfrm>
            <a:custGeom>
              <a:avLst/>
              <a:gdLst/>
              <a:ahLst/>
              <a:cxnLst/>
              <a:rect l="l" t="t" r="r" b="b"/>
              <a:pathLst>
                <a:path w="36224" h="28846" extrusionOk="0">
                  <a:moveTo>
                    <a:pt x="2171" y="0"/>
                  </a:moveTo>
                  <a:cubicBezTo>
                    <a:pt x="2162" y="0"/>
                    <a:pt x="2152" y="4"/>
                    <a:pt x="2139" y="11"/>
                  </a:cubicBezTo>
                  <a:cubicBezTo>
                    <a:pt x="150" y="2541"/>
                    <a:pt x="1" y="6262"/>
                    <a:pt x="1692" y="10497"/>
                  </a:cubicBezTo>
                  <a:cubicBezTo>
                    <a:pt x="5183" y="19198"/>
                    <a:pt x="15589" y="27343"/>
                    <a:pt x="24871" y="28669"/>
                  </a:cubicBezTo>
                  <a:cubicBezTo>
                    <a:pt x="25723" y="28778"/>
                    <a:pt x="26535" y="28845"/>
                    <a:pt x="27334" y="28845"/>
                  </a:cubicBezTo>
                  <a:cubicBezTo>
                    <a:pt x="29255" y="28845"/>
                    <a:pt x="30960" y="28494"/>
                    <a:pt x="32394" y="27763"/>
                  </a:cubicBezTo>
                  <a:cubicBezTo>
                    <a:pt x="34329" y="26802"/>
                    <a:pt x="35642" y="25192"/>
                    <a:pt x="36223" y="23149"/>
                  </a:cubicBezTo>
                  <a:cubicBezTo>
                    <a:pt x="36223" y="23135"/>
                    <a:pt x="36210" y="23095"/>
                    <a:pt x="36183" y="23095"/>
                  </a:cubicBezTo>
                  <a:cubicBezTo>
                    <a:pt x="36169" y="23095"/>
                    <a:pt x="36142" y="23122"/>
                    <a:pt x="36142" y="23135"/>
                  </a:cubicBezTo>
                  <a:cubicBezTo>
                    <a:pt x="35129" y="26752"/>
                    <a:pt x="31928" y="28761"/>
                    <a:pt x="27376" y="28761"/>
                  </a:cubicBezTo>
                  <a:cubicBezTo>
                    <a:pt x="26581" y="28761"/>
                    <a:pt x="25744" y="28700"/>
                    <a:pt x="24871" y="28575"/>
                  </a:cubicBezTo>
                  <a:cubicBezTo>
                    <a:pt x="15629" y="27276"/>
                    <a:pt x="5237" y="19144"/>
                    <a:pt x="1760" y="10470"/>
                  </a:cubicBezTo>
                  <a:cubicBezTo>
                    <a:pt x="68" y="6262"/>
                    <a:pt x="231" y="2582"/>
                    <a:pt x="2193" y="65"/>
                  </a:cubicBezTo>
                  <a:cubicBezTo>
                    <a:pt x="2206" y="51"/>
                    <a:pt x="2206" y="24"/>
                    <a:pt x="2193" y="11"/>
                  </a:cubicBezTo>
                  <a:cubicBezTo>
                    <a:pt x="2186" y="4"/>
                    <a:pt x="2179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6">
              <a:extLst>
                <a:ext uri="{FF2B5EF4-FFF2-40B4-BE49-F238E27FC236}">
                  <a16:creationId xmlns:a16="http://schemas.microsoft.com/office/drawing/2014/main" id="{4FEB46FE-CFDA-E46B-C0CA-2BDD2B470452}"/>
                </a:ext>
              </a:extLst>
            </p:cNvPr>
            <p:cNvSpPr/>
            <p:nvPr/>
          </p:nvSpPr>
          <p:spPr>
            <a:xfrm>
              <a:off x="2323986" y="3478637"/>
              <a:ext cx="49516" cy="48634"/>
            </a:xfrm>
            <a:custGeom>
              <a:avLst/>
              <a:gdLst/>
              <a:ahLst/>
              <a:cxnLst/>
              <a:rect l="l" t="t" r="r" b="b"/>
              <a:pathLst>
                <a:path w="786" h="772" extrusionOk="0">
                  <a:moveTo>
                    <a:pt x="393" y="1"/>
                  </a:moveTo>
                  <a:cubicBezTo>
                    <a:pt x="176" y="1"/>
                    <a:pt x="0" y="163"/>
                    <a:pt x="0" y="379"/>
                  </a:cubicBezTo>
                  <a:cubicBezTo>
                    <a:pt x="0" y="596"/>
                    <a:pt x="176" y="772"/>
                    <a:pt x="393" y="772"/>
                  </a:cubicBezTo>
                  <a:cubicBezTo>
                    <a:pt x="609" y="772"/>
                    <a:pt x="785" y="596"/>
                    <a:pt x="785" y="379"/>
                  </a:cubicBezTo>
                  <a:cubicBezTo>
                    <a:pt x="785" y="163"/>
                    <a:pt x="609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6">
              <a:extLst>
                <a:ext uri="{FF2B5EF4-FFF2-40B4-BE49-F238E27FC236}">
                  <a16:creationId xmlns:a16="http://schemas.microsoft.com/office/drawing/2014/main" id="{3EA0F546-3777-7719-4FE1-CDF517FD6E76}"/>
                </a:ext>
              </a:extLst>
            </p:cNvPr>
            <p:cNvSpPr/>
            <p:nvPr/>
          </p:nvSpPr>
          <p:spPr>
            <a:xfrm>
              <a:off x="1542300" y="3540880"/>
              <a:ext cx="48634" cy="49516"/>
            </a:xfrm>
            <a:custGeom>
              <a:avLst/>
              <a:gdLst/>
              <a:ahLst/>
              <a:cxnLst/>
              <a:rect l="l" t="t" r="r" b="b"/>
              <a:pathLst>
                <a:path w="772" h="786" extrusionOk="0">
                  <a:moveTo>
                    <a:pt x="379" y="0"/>
                  </a:moveTo>
                  <a:cubicBezTo>
                    <a:pt x="176" y="0"/>
                    <a:pt x="0" y="176"/>
                    <a:pt x="0" y="393"/>
                  </a:cubicBezTo>
                  <a:cubicBezTo>
                    <a:pt x="0" y="609"/>
                    <a:pt x="176" y="785"/>
                    <a:pt x="379" y="785"/>
                  </a:cubicBezTo>
                  <a:cubicBezTo>
                    <a:pt x="596" y="785"/>
                    <a:pt x="772" y="609"/>
                    <a:pt x="772" y="393"/>
                  </a:cubicBezTo>
                  <a:cubicBezTo>
                    <a:pt x="772" y="176"/>
                    <a:pt x="596" y="0"/>
                    <a:pt x="3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Podnaslov 2">
            <a:extLst>
              <a:ext uri="{FF2B5EF4-FFF2-40B4-BE49-F238E27FC236}">
                <a16:creationId xmlns:a16="http://schemas.microsoft.com/office/drawing/2014/main" id="{10D0B237-B50F-E51E-CD9F-70AEAD38A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3437" y="1505985"/>
            <a:ext cx="5372495" cy="1167156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Barlow" panose="00000500000000000000" pitchFamily="2" charset="-18"/>
              </a:rPr>
              <a:t>ROK ZA PRIJAVO</a:t>
            </a:r>
          </a:p>
          <a:p>
            <a:pPr marL="0" indent="0">
              <a:buNone/>
            </a:pPr>
            <a:r>
              <a:rPr lang="sl-SI" dirty="0">
                <a:latin typeface="Barlow" panose="00000500000000000000" pitchFamily="2" charset="-18"/>
              </a:rPr>
              <a:t>22. 3. 2024</a:t>
            </a:r>
          </a:p>
          <a:p>
            <a:pPr marL="0" indent="0">
              <a:buNone/>
            </a:pPr>
            <a:r>
              <a:rPr lang="sl-SI" dirty="0">
                <a:latin typeface="Barlow" panose="00000500000000000000" pitchFamily="2" charset="-18"/>
              </a:rPr>
              <a:t>(mobilnosti v 1. in 2. semestru 2024/2025)</a:t>
            </a:r>
          </a:p>
          <a:p>
            <a:pPr marL="0" indent="0">
              <a:buNone/>
            </a:pPr>
            <a:endParaRPr lang="sl-SI" dirty="0">
              <a:solidFill>
                <a:schemeClr val="accent6">
                  <a:lumMod val="75000"/>
                </a:schemeClr>
              </a:solidFill>
              <a:latin typeface="Barlow" panose="00000500000000000000" pitchFamily="2" charset="-18"/>
            </a:endParaRPr>
          </a:p>
        </p:txBody>
      </p:sp>
      <p:sp>
        <p:nvSpPr>
          <p:cNvPr id="5" name="Podnaslov 2">
            <a:extLst>
              <a:ext uri="{FF2B5EF4-FFF2-40B4-BE49-F238E27FC236}">
                <a16:creationId xmlns:a16="http://schemas.microsoft.com/office/drawing/2014/main" id="{56F64375-656D-1674-BC87-BCFE9477E71D}"/>
              </a:ext>
            </a:extLst>
          </p:cNvPr>
          <p:cNvSpPr txBox="1">
            <a:spLocks/>
          </p:cNvSpPr>
          <p:nvPr/>
        </p:nvSpPr>
        <p:spPr>
          <a:xfrm>
            <a:off x="3454935" y="2895319"/>
            <a:ext cx="5372495" cy="116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/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Barlow" panose="00000500000000000000" pitchFamily="2" charset="-18"/>
              </a:rPr>
              <a:t>PRIJAVA NA RAZPIS</a:t>
            </a:r>
          </a:p>
          <a:p>
            <a:pPr marL="0" indent="0"/>
            <a:r>
              <a:rPr lang="sl-SI" dirty="0">
                <a:latin typeface="Barlow" panose="00000500000000000000" pitchFamily="2" charset="-18"/>
              </a:rPr>
              <a:t>Izpolnjen obrazec: „Prijava na razpis za mobilnosti študentov za študij“ in obvezne priloge </a:t>
            </a:r>
          </a:p>
          <a:p>
            <a:pPr marL="0" indent="0"/>
            <a:r>
              <a:rPr lang="sl-SI" sz="1400" dirty="0">
                <a:latin typeface="Barlow" panose="00000500000000000000" pitchFamily="2" charset="-18"/>
              </a:rPr>
              <a:t>(potrdilo o statusu, dokazilo o znanju tujih jezikov, motivacijsko pismo, življenjepis, potrdilo o opravljenih izpitih)</a:t>
            </a:r>
          </a:p>
          <a:p>
            <a:pPr marL="0" indent="0"/>
            <a:endParaRPr lang="sl-SI" dirty="0">
              <a:solidFill>
                <a:schemeClr val="accent6">
                  <a:lumMod val="75000"/>
                </a:schemeClr>
              </a:solidFill>
              <a:latin typeface="Barlow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777108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7"/>
          <p:cNvSpPr txBox="1">
            <a:spLocks noGrp="1"/>
          </p:cNvSpPr>
          <p:nvPr>
            <p:ph type="title"/>
          </p:nvPr>
        </p:nvSpPr>
        <p:spPr>
          <a:xfrm>
            <a:off x="537882" y="3982353"/>
            <a:ext cx="8221916" cy="6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sl-SI" b="1" dirty="0"/>
              <a:t>MOBILNOSTI Z NAMENOM PISANJA ZAKLJUČNIH DEL</a:t>
            </a:r>
          </a:p>
        </p:txBody>
      </p:sp>
      <p:sp>
        <p:nvSpPr>
          <p:cNvPr id="1073" name="Google Shape;1073;p37"/>
          <p:cNvSpPr txBox="1">
            <a:spLocks noGrp="1"/>
          </p:cNvSpPr>
          <p:nvPr>
            <p:ph type="subTitle" idx="1"/>
          </p:nvPr>
        </p:nvSpPr>
        <p:spPr>
          <a:xfrm>
            <a:off x="868295" y="2331800"/>
            <a:ext cx="7645613" cy="165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 algn="just">
              <a:buNone/>
            </a:pPr>
            <a:r>
              <a:rPr lang="sl-SI" sz="1600" dirty="0"/>
              <a:t>V primeru priprave diplomske, magistrske ali doktorske naloge mora biti obseg opravljenega dela opredeljen v okviru učnega sporazuma, ki ga študent pripravi v sodelovanju z mentorjem </a:t>
            </a:r>
            <a:r>
              <a:rPr lang="sl-SI" sz="1600" b="1" dirty="0"/>
              <a:t>pred odhodom na mobilnost</a:t>
            </a:r>
            <a:r>
              <a:rPr lang="sl-SI" sz="1600" dirty="0"/>
              <a:t>. Predvideno število KT se določi na podlagi dogovora z mentorjem zaključnega dela in na podlagi dolžine trajanja izmenjave, vendar ne manj kot 20 KT. </a:t>
            </a:r>
          </a:p>
        </p:txBody>
      </p:sp>
      <p:grpSp>
        <p:nvGrpSpPr>
          <p:cNvPr id="1074" name="Google Shape;1074;p37"/>
          <p:cNvGrpSpPr/>
          <p:nvPr/>
        </p:nvGrpSpPr>
        <p:grpSpPr>
          <a:xfrm>
            <a:off x="3514712" y="265595"/>
            <a:ext cx="2114576" cy="2025090"/>
            <a:chOff x="8556675" y="1245943"/>
            <a:chExt cx="2517053" cy="2410534"/>
          </a:xfrm>
        </p:grpSpPr>
        <p:sp>
          <p:nvSpPr>
            <p:cNvPr id="1075" name="Google Shape;1075;p37"/>
            <p:cNvSpPr/>
            <p:nvPr/>
          </p:nvSpPr>
          <p:spPr>
            <a:xfrm>
              <a:off x="10009302" y="2925951"/>
              <a:ext cx="1002285" cy="379193"/>
            </a:xfrm>
            <a:custGeom>
              <a:avLst/>
              <a:gdLst/>
              <a:ahLst/>
              <a:cxnLst/>
              <a:rect l="l" t="t" r="r" b="b"/>
              <a:pathLst>
                <a:path w="12016" h="4546" extrusionOk="0">
                  <a:moveTo>
                    <a:pt x="5639" y="0"/>
                  </a:moveTo>
                  <a:cubicBezTo>
                    <a:pt x="4134" y="0"/>
                    <a:pt x="2167" y="430"/>
                    <a:pt x="690" y="1460"/>
                  </a:cubicBezTo>
                  <a:cubicBezTo>
                    <a:pt x="257" y="1785"/>
                    <a:pt x="0" y="2245"/>
                    <a:pt x="82" y="2719"/>
                  </a:cubicBezTo>
                  <a:cubicBezTo>
                    <a:pt x="217" y="3463"/>
                    <a:pt x="948" y="4478"/>
                    <a:pt x="3897" y="4545"/>
                  </a:cubicBezTo>
                  <a:cubicBezTo>
                    <a:pt x="3923" y="4546"/>
                    <a:pt x="3949" y="4546"/>
                    <a:pt x="3976" y="4546"/>
                  </a:cubicBezTo>
                  <a:cubicBezTo>
                    <a:pt x="5127" y="4546"/>
                    <a:pt x="7529" y="4172"/>
                    <a:pt x="9459" y="4172"/>
                  </a:cubicBezTo>
                  <a:cubicBezTo>
                    <a:pt x="10424" y="4172"/>
                    <a:pt x="11271" y="4266"/>
                    <a:pt x="11786" y="4545"/>
                  </a:cubicBezTo>
                  <a:cubicBezTo>
                    <a:pt x="12016" y="4221"/>
                    <a:pt x="11434" y="3760"/>
                    <a:pt x="10988" y="3544"/>
                  </a:cubicBezTo>
                  <a:cubicBezTo>
                    <a:pt x="10947" y="3527"/>
                    <a:pt x="10782" y="3520"/>
                    <a:pt x="10547" y="3520"/>
                  </a:cubicBezTo>
                  <a:cubicBezTo>
                    <a:pt x="9685" y="3520"/>
                    <a:pt x="7889" y="3612"/>
                    <a:pt x="7889" y="3612"/>
                  </a:cubicBezTo>
                  <a:cubicBezTo>
                    <a:pt x="7009" y="2597"/>
                    <a:pt x="6685" y="2286"/>
                    <a:pt x="7280" y="2191"/>
                  </a:cubicBezTo>
                  <a:cubicBezTo>
                    <a:pt x="7334" y="2191"/>
                    <a:pt x="7415" y="2177"/>
                    <a:pt x="7524" y="2177"/>
                  </a:cubicBezTo>
                  <a:cubicBezTo>
                    <a:pt x="7375" y="1474"/>
                    <a:pt x="7429" y="797"/>
                    <a:pt x="7767" y="161"/>
                  </a:cubicBezTo>
                  <a:cubicBezTo>
                    <a:pt x="7429" y="161"/>
                    <a:pt x="7077" y="161"/>
                    <a:pt x="6752" y="94"/>
                  </a:cubicBezTo>
                  <a:cubicBezTo>
                    <a:pt x="6429" y="32"/>
                    <a:pt x="6051" y="0"/>
                    <a:pt x="56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9148152" y="2192256"/>
              <a:ext cx="137714" cy="126453"/>
            </a:xfrm>
            <a:custGeom>
              <a:avLst/>
              <a:gdLst/>
              <a:ahLst/>
              <a:cxnLst/>
              <a:rect l="l" t="t" r="r" b="b"/>
              <a:pathLst>
                <a:path w="1651" h="1516" extrusionOk="0">
                  <a:moveTo>
                    <a:pt x="917" y="1"/>
                  </a:moveTo>
                  <a:cubicBezTo>
                    <a:pt x="783" y="1"/>
                    <a:pt x="649" y="64"/>
                    <a:pt x="514" y="148"/>
                  </a:cubicBezTo>
                  <a:cubicBezTo>
                    <a:pt x="447" y="176"/>
                    <a:pt x="379" y="230"/>
                    <a:pt x="311" y="284"/>
                  </a:cubicBezTo>
                  <a:cubicBezTo>
                    <a:pt x="0" y="500"/>
                    <a:pt x="41" y="1001"/>
                    <a:pt x="68" y="1339"/>
                  </a:cubicBezTo>
                  <a:cubicBezTo>
                    <a:pt x="176" y="1339"/>
                    <a:pt x="244" y="1407"/>
                    <a:pt x="338" y="1447"/>
                  </a:cubicBezTo>
                  <a:cubicBezTo>
                    <a:pt x="447" y="1515"/>
                    <a:pt x="609" y="1515"/>
                    <a:pt x="744" y="1515"/>
                  </a:cubicBezTo>
                  <a:cubicBezTo>
                    <a:pt x="1353" y="1515"/>
                    <a:pt x="1651" y="622"/>
                    <a:pt x="1286" y="189"/>
                  </a:cubicBezTo>
                  <a:cubicBezTo>
                    <a:pt x="1163" y="53"/>
                    <a:pt x="1040" y="1"/>
                    <a:pt x="917" y="1"/>
                  </a:cubicBez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7"/>
            <p:cNvSpPr/>
            <p:nvPr/>
          </p:nvSpPr>
          <p:spPr>
            <a:xfrm>
              <a:off x="8556675" y="2915525"/>
              <a:ext cx="1162603" cy="654872"/>
            </a:xfrm>
            <a:custGeom>
              <a:avLst/>
              <a:gdLst/>
              <a:ahLst/>
              <a:cxnLst/>
              <a:rect l="l" t="t" r="r" b="b"/>
              <a:pathLst>
                <a:path w="13938" h="7851" extrusionOk="0">
                  <a:moveTo>
                    <a:pt x="8055" y="1"/>
                  </a:moveTo>
                  <a:cubicBezTo>
                    <a:pt x="6238" y="1"/>
                    <a:pt x="3270" y="1565"/>
                    <a:pt x="1949" y="2776"/>
                  </a:cubicBezTo>
                  <a:cubicBezTo>
                    <a:pt x="1652" y="3019"/>
                    <a:pt x="1" y="4779"/>
                    <a:pt x="4886" y="4914"/>
                  </a:cubicBezTo>
                  <a:cubicBezTo>
                    <a:pt x="7105" y="4981"/>
                    <a:pt x="8945" y="6172"/>
                    <a:pt x="9202" y="6456"/>
                  </a:cubicBezTo>
                  <a:cubicBezTo>
                    <a:pt x="9351" y="6646"/>
                    <a:pt x="10271" y="7755"/>
                    <a:pt x="10487" y="7850"/>
                  </a:cubicBezTo>
                  <a:cubicBezTo>
                    <a:pt x="10488" y="7850"/>
                    <a:pt x="10489" y="7850"/>
                    <a:pt x="10489" y="7850"/>
                  </a:cubicBezTo>
                  <a:cubicBezTo>
                    <a:pt x="10559" y="7850"/>
                    <a:pt x="9960" y="6212"/>
                    <a:pt x="9973" y="6105"/>
                  </a:cubicBezTo>
                  <a:cubicBezTo>
                    <a:pt x="10027" y="5739"/>
                    <a:pt x="10420" y="5442"/>
                    <a:pt x="10176" y="5117"/>
                  </a:cubicBezTo>
                  <a:cubicBezTo>
                    <a:pt x="8945" y="3344"/>
                    <a:pt x="8417" y="2857"/>
                    <a:pt x="9134" y="2695"/>
                  </a:cubicBezTo>
                  <a:cubicBezTo>
                    <a:pt x="9194" y="2683"/>
                    <a:pt x="9327" y="2678"/>
                    <a:pt x="9510" y="2678"/>
                  </a:cubicBezTo>
                  <a:cubicBezTo>
                    <a:pt x="10609" y="2678"/>
                    <a:pt x="13532" y="2857"/>
                    <a:pt x="13532" y="2857"/>
                  </a:cubicBezTo>
                  <a:cubicBezTo>
                    <a:pt x="13816" y="2695"/>
                    <a:pt x="13938" y="2113"/>
                    <a:pt x="13938" y="1775"/>
                  </a:cubicBezTo>
                  <a:cubicBezTo>
                    <a:pt x="13938" y="1504"/>
                    <a:pt x="13762" y="1260"/>
                    <a:pt x="13586" y="1057"/>
                  </a:cubicBezTo>
                  <a:cubicBezTo>
                    <a:pt x="12747" y="178"/>
                    <a:pt x="11827" y="273"/>
                    <a:pt x="9960" y="164"/>
                  </a:cubicBezTo>
                  <a:cubicBezTo>
                    <a:pt x="9513" y="124"/>
                    <a:pt x="9013" y="164"/>
                    <a:pt x="8593" y="56"/>
                  </a:cubicBezTo>
                  <a:cubicBezTo>
                    <a:pt x="8429" y="18"/>
                    <a:pt x="8249" y="1"/>
                    <a:pt x="80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7"/>
            <p:cNvSpPr/>
            <p:nvPr/>
          </p:nvSpPr>
          <p:spPr>
            <a:xfrm>
              <a:off x="9279026" y="2312370"/>
              <a:ext cx="230302" cy="554526"/>
            </a:xfrm>
            <a:custGeom>
              <a:avLst/>
              <a:gdLst/>
              <a:ahLst/>
              <a:cxnLst/>
              <a:rect l="l" t="t" r="r" b="b"/>
              <a:pathLst>
                <a:path w="2761" h="6648" extrusionOk="0">
                  <a:moveTo>
                    <a:pt x="1159" y="0"/>
                  </a:moveTo>
                  <a:cubicBezTo>
                    <a:pt x="837" y="0"/>
                    <a:pt x="492" y="223"/>
                    <a:pt x="298" y="846"/>
                  </a:cubicBezTo>
                  <a:cubicBezTo>
                    <a:pt x="271" y="1009"/>
                    <a:pt x="1" y="3065"/>
                    <a:pt x="28" y="3877"/>
                  </a:cubicBezTo>
                  <a:cubicBezTo>
                    <a:pt x="28" y="3931"/>
                    <a:pt x="1827" y="6529"/>
                    <a:pt x="1854" y="6584"/>
                  </a:cubicBezTo>
                  <a:cubicBezTo>
                    <a:pt x="1892" y="6628"/>
                    <a:pt x="1947" y="6648"/>
                    <a:pt x="2012" y="6648"/>
                  </a:cubicBezTo>
                  <a:cubicBezTo>
                    <a:pt x="2297" y="6648"/>
                    <a:pt x="2761" y="6273"/>
                    <a:pt x="2639" y="6096"/>
                  </a:cubicBezTo>
                  <a:cubicBezTo>
                    <a:pt x="2450" y="5853"/>
                    <a:pt x="1246" y="3647"/>
                    <a:pt x="1246" y="3647"/>
                  </a:cubicBezTo>
                  <a:cubicBezTo>
                    <a:pt x="1367" y="3309"/>
                    <a:pt x="1895" y="1374"/>
                    <a:pt x="1909" y="684"/>
                  </a:cubicBezTo>
                  <a:cubicBezTo>
                    <a:pt x="1916" y="340"/>
                    <a:pt x="1556" y="0"/>
                    <a:pt x="1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9582647" y="3105788"/>
              <a:ext cx="287857" cy="102431"/>
            </a:xfrm>
            <a:custGeom>
              <a:avLst/>
              <a:gdLst/>
              <a:ahLst/>
              <a:cxnLst/>
              <a:rect l="l" t="t" r="r" b="b"/>
              <a:pathLst>
                <a:path w="3451" h="1228" extrusionOk="0">
                  <a:moveTo>
                    <a:pt x="1869" y="1"/>
                  </a:moveTo>
                  <a:cubicBezTo>
                    <a:pt x="1314" y="1"/>
                    <a:pt x="724" y="16"/>
                    <a:pt x="366" y="35"/>
                  </a:cubicBezTo>
                  <a:cubicBezTo>
                    <a:pt x="163" y="35"/>
                    <a:pt x="1" y="184"/>
                    <a:pt x="1" y="387"/>
                  </a:cubicBezTo>
                  <a:cubicBezTo>
                    <a:pt x="1" y="508"/>
                    <a:pt x="14" y="644"/>
                    <a:pt x="68" y="766"/>
                  </a:cubicBezTo>
                  <a:lnTo>
                    <a:pt x="1651" y="1185"/>
                  </a:lnTo>
                  <a:cubicBezTo>
                    <a:pt x="1857" y="1216"/>
                    <a:pt x="2054" y="1227"/>
                    <a:pt x="2228" y="1227"/>
                  </a:cubicBezTo>
                  <a:cubicBezTo>
                    <a:pt x="2513" y="1227"/>
                    <a:pt x="2736" y="1197"/>
                    <a:pt x="2829" y="1171"/>
                  </a:cubicBezTo>
                  <a:cubicBezTo>
                    <a:pt x="3248" y="1009"/>
                    <a:pt x="3451" y="197"/>
                    <a:pt x="3248" y="89"/>
                  </a:cubicBezTo>
                  <a:cubicBezTo>
                    <a:pt x="3138" y="23"/>
                    <a:pt x="2528" y="1"/>
                    <a:pt x="1869" y="1"/>
                  </a:cubicBez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9582647" y="3119802"/>
              <a:ext cx="287857" cy="102764"/>
            </a:xfrm>
            <a:custGeom>
              <a:avLst/>
              <a:gdLst/>
              <a:ahLst/>
              <a:cxnLst/>
              <a:rect l="l" t="t" r="r" b="b"/>
              <a:pathLst>
                <a:path w="3451" h="1232" extrusionOk="0">
                  <a:moveTo>
                    <a:pt x="1941" y="0"/>
                  </a:moveTo>
                  <a:cubicBezTo>
                    <a:pt x="1366" y="0"/>
                    <a:pt x="740" y="16"/>
                    <a:pt x="366" y="29"/>
                  </a:cubicBezTo>
                  <a:cubicBezTo>
                    <a:pt x="163" y="29"/>
                    <a:pt x="1" y="192"/>
                    <a:pt x="1" y="395"/>
                  </a:cubicBezTo>
                  <a:cubicBezTo>
                    <a:pt x="1" y="503"/>
                    <a:pt x="14" y="638"/>
                    <a:pt x="68" y="760"/>
                  </a:cubicBezTo>
                  <a:lnTo>
                    <a:pt x="1651" y="1179"/>
                  </a:lnTo>
                  <a:cubicBezTo>
                    <a:pt x="1866" y="1217"/>
                    <a:pt x="2073" y="1231"/>
                    <a:pt x="2253" y="1231"/>
                  </a:cubicBezTo>
                  <a:cubicBezTo>
                    <a:pt x="2526" y="1231"/>
                    <a:pt x="2739" y="1198"/>
                    <a:pt x="2829" y="1166"/>
                  </a:cubicBezTo>
                  <a:cubicBezTo>
                    <a:pt x="3248" y="1017"/>
                    <a:pt x="3451" y="205"/>
                    <a:pt x="3248" y="83"/>
                  </a:cubicBezTo>
                  <a:cubicBezTo>
                    <a:pt x="3142" y="20"/>
                    <a:pt x="2572" y="0"/>
                    <a:pt x="19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9306469" y="2869398"/>
              <a:ext cx="648699" cy="556195"/>
            </a:xfrm>
            <a:custGeom>
              <a:avLst/>
              <a:gdLst/>
              <a:ahLst/>
              <a:cxnLst/>
              <a:rect l="l" t="t" r="r" b="b"/>
              <a:pathLst>
                <a:path w="7777" h="6668" extrusionOk="0">
                  <a:moveTo>
                    <a:pt x="1314" y="0"/>
                  </a:moveTo>
                  <a:cubicBezTo>
                    <a:pt x="734" y="0"/>
                    <a:pt x="0" y="2896"/>
                    <a:pt x="835" y="2964"/>
                  </a:cubicBezTo>
                  <a:cubicBezTo>
                    <a:pt x="1593" y="2896"/>
                    <a:pt x="2364" y="2855"/>
                    <a:pt x="3122" y="2774"/>
                  </a:cubicBezTo>
                  <a:cubicBezTo>
                    <a:pt x="3487" y="2747"/>
                    <a:pt x="3893" y="2706"/>
                    <a:pt x="4218" y="2504"/>
                  </a:cubicBezTo>
                  <a:lnTo>
                    <a:pt x="4218" y="2504"/>
                  </a:lnTo>
                  <a:cubicBezTo>
                    <a:pt x="3988" y="2828"/>
                    <a:pt x="3745" y="3153"/>
                    <a:pt x="3487" y="3491"/>
                  </a:cubicBezTo>
                  <a:cubicBezTo>
                    <a:pt x="2649" y="4641"/>
                    <a:pt x="2919" y="5074"/>
                    <a:pt x="2053" y="6116"/>
                  </a:cubicBezTo>
                  <a:cubicBezTo>
                    <a:pt x="1941" y="6266"/>
                    <a:pt x="2471" y="6667"/>
                    <a:pt x="2640" y="6667"/>
                  </a:cubicBezTo>
                  <a:cubicBezTo>
                    <a:pt x="2655" y="6667"/>
                    <a:pt x="2667" y="6664"/>
                    <a:pt x="2676" y="6658"/>
                  </a:cubicBezTo>
                  <a:cubicBezTo>
                    <a:pt x="3460" y="5886"/>
                    <a:pt x="4638" y="4912"/>
                    <a:pt x="4678" y="4858"/>
                  </a:cubicBezTo>
                  <a:cubicBezTo>
                    <a:pt x="4678" y="4858"/>
                    <a:pt x="5341" y="4263"/>
                    <a:pt x="6234" y="3410"/>
                  </a:cubicBezTo>
                  <a:cubicBezTo>
                    <a:pt x="6708" y="2950"/>
                    <a:pt x="7073" y="2639"/>
                    <a:pt x="7330" y="2409"/>
                  </a:cubicBezTo>
                  <a:cubicBezTo>
                    <a:pt x="7642" y="2111"/>
                    <a:pt x="7777" y="1719"/>
                    <a:pt x="7669" y="1340"/>
                  </a:cubicBezTo>
                  <a:cubicBezTo>
                    <a:pt x="7506" y="717"/>
                    <a:pt x="6803" y="582"/>
                    <a:pt x="5355" y="393"/>
                  </a:cubicBezTo>
                  <a:cubicBezTo>
                    <a:pt x="3690" y="176"/>
                    <a:pt x="3068" y="81"/>
                    <a:pt x="1322" y="0"/>
                  </a:cubicBezTo>
                  <a:cubicBezTo>
                    <a:pt x="1320" y="0"/>
                    <a:pt x="1317" y="0"/>
                    <a:pt x="1314" y="0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9382875" y="3352439"/>
              <a:ext cx="152478" cy="238226"/>
            </a:xfrm>
            <a:custGeom>
              <a:avLst/>
              <a:gdLst/>
              <a:ahLst/>
              <a:cxnLst/>
              <a:rect l="l" t="t" r="r" b="b"/>
              <a:pathLst>
                <a:path w="1828" h="2856" extrusionOk="0">
                  <a:moveTo>
                    <a:pt x="1245" y="1"/>
                  </a:moveTo>
                  <a:cubicBezTo>
                    <a:pt x="1178" y="68"/>
                    <a:pt x="1015" y="312"/>
                    <a:pt x="921" y="325"/>
                  </a:cubicBezTo>
                  <a:cubicBezTo>
                    <a:pt x="853" y="339"/>
                    <a:pt x="772" y="352"/>
                    <a:pt x="704" y="379"/>
                  </a:cubicBezTo>
                  <a:cubicBezTo>
                    <a:pt x="575" y="399"/>
                    <a:pt x="439" y="412"/>
                    <a:pt x="307" y="412"/>
                  </a:cubicBezTo>
                  <a:cubicBezTo>
                    <a:pt x="258" y="412"/>
                    <a:pt x="210" y="410"/>
                    <a:pt x="163" y="407"/>
                  </a:cubicBezTo>
                  <a:lnTo>
                    <a:pt x="41" y="325"/>
                  </a:lnTo>
                  <a:lnTo>
                    <a:pt x="41" y="325"/>
                  </a:lnTo>
                  <a:cubicBezTo>
                    <a:pt x="1" y="488"/>
                    <a:pt x="122" y="2720"/>
                    <a:pt x="542" y="2842"/>
                  </a:cubicBezTo>
                  <a:cubicBezTo>
                    <a:pt x="569" y="2842"/>
                    <a:pt x="664" y="2856"/>
                    <a:pt x="677" y="2856"/>
                  </a:cubicBezTo>
                  <a:cubicBezTo>
                    <a:pt x="1286" y="2856"/>
                    <a:pt x="1124" y="1259"/>
                    <a:pt x="1286" y="1015"/>
                  </a:cubicBezTo>
                  <a:cubicBezTo>
                    <a:pt x="1327" y="961"/>
                    <a:pt x="1394" y="988"/>
                    <a:pt x="1678" y="758"/>
                  </a:cubicBezTo>
                  <a:cubicBezTo>
                    <a:pt x="1827" y="664"/>
                    <a:pt x="1516" y="122"/>
                    <a:pt x="1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9039800" y="2826524"/>
              <a:ext cx="390537" cy="338655"/>
            </a:xfrm>
            <a:custGeom>
              <a:avLst/>
              <a:gdLst/>
              <a:ahLst/>
              <a:cxnLst/>
              <a:rect l="l" t="t" r="r" b="b"/>
              <a:pathLst>
                <a:path w="4682" h="4060" extrusionOk="0">
                  <a:moveTo>
                    <a:pt x="3965" y="0"/>
                  </a:moveTo>
                  <a:lnTo>
                    <a:pt x="501" y="812"/>
                  </a:lnTo>
                  <a:cubicBezTo>
                    <a:pt x="433" y="1096"/>
                    <a:pt x="311" y="1367"/>
                    <a:pt x="230" y="1637"/>
                  </a:cubicBezTo>
                  <a:cubicBezTo>
                    <a:pt x="0" y="2422"/>
                    <a:pt x="54" y="3329"/>
                    <a:pt x="433" y="4059"/>
                  </a:cubicBezTo>
                  <a:cubicBezTo>
                    <a:pt x="1153" y="3794"/>
                    <a:pt x="1866" y="3708"/>
                    <a:pt x="2619" y="3708"/>
                  </a:cubicBezTo>
                  <a:cubicBezTo>
                    <a:pt x="2942" y="3708"/>
                    <a:pt x="3272" y="3724"/>
                    <a:pt x="3613" y="3748"/>
                  </a:cubicBezTo>
                  <a:cubicBezTo>
                    <a:pt x="4059" y="3640"/>
                    <a:pt x="4168" y="3464"/>
                    <a:pt x="4168" y="3464"/>
                  </a:cubicBezTo>
                  <a:cubicBezTo>
                    <a:pt x="3938" y="2287"/>
                    <a:pt x="4087" y="934"/>
                    <a:pt x="4682" y="528"/>
                  </a:cubicBezTo>
                  <a:lnTo>
                    <a:pt x="4682" y="528"/>
                  </a:lnTo>
                  <a:cubicBezTo>
                    <a:pt x="4668" y="529"/>
                    <a:pt x="4653" y="529"/>
                    <a:pt x="4640" y="529"/>
                  </a:cubicBezTo>
                  <a:cubicBezTo>
                    <a:pt x="4234" y="529"/>
                    <a:pt x="4017" y="157"/>
                    <a:pt x="3965" y="0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7"/>
            <p:cNvSpPr/>
            <p:nvPr/>
          </p:nvSpPr>
          <p:spPr>
            <a:xfrm>
              <a:off x="9368194" y="3359195"/>
              <a:ext cx="84747" cy="231470"/>
            </a:xfrm>
            <a:custGeom>
              <a:avLst/>
              <a:gdLst/>
              <a:ahLst/>
              <a:cxnLst/>
              <a:rect l="l" t="t" r="r" b="b"/>
              <a:pathLst>
                <a:path w="1016" h="2775" extrusionOk="0">
                  <a:moveTo>
                    <a:pt x="407" y="1"/>
                  </a:moveTo>
                  <a:cubicBezTo>
                    <a:pt x="163" y="1"/>
                    <a:pt x="1" y="677"/>
                    <a:pt x="82" y="1394"/>
                  </a:cubicBezTo>
                  <a:cubicBezTo>
                    <a:pt x="204" y="2531"/>
                    <a:pt x="434" y="2707"/>
                    <a:pt x="582" y="2748"/>
                  </a:cubicBezTo>
                  <a:lnTo>
                    <a:pt x="745" y="2775"/>
                  </a:lnTo>
                  <a:cubicBezTo>
                    <a:pt x="975" y="2775"/>
                    <a:pt x="1015" y="2071"/>
                    <a:pt x="1015" y="1340"/>
                  </a:cubicBezTo>
                  <a:cubicBezTo>
                    <a:pt x="1015" y="596"/>
                    <a:pt x="813" y="28"/>
                    <a:pt x="555" y="28"/>
                  </a:cubicBezTo>
                  <a:cubicBezTo>
                    <a:pt x="542" y="28"/>
                    <a:pt x="515" y="28"/>
                    <a:pt x="501" y="41"/>
                  </a:cubicBezTo>
                  <a:cubicBezTo>
                    <a:pt x="474" y="28"/>
                    <a:pt x="434" y="1"/>
                    <a:pt x="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7"/>
            <p:cNvSpPr/>
            <p:nvPr/>
          </p:nvSpPr>
          <p:spPr>
            <a:xfrm>
              <a:off x="9053312" y="3018372"/>
              <a:ext cx="527167" cy="431910"/>
            </a:xfrm>
            <a:custGeom>
              <a:avLst/>
              <a:gdLst/>
              <a:ahLst/>
              <a:cxnLst/>
              <a:rect l="l" t="t" r="r" b="b"/>
              <a:pathLst>
                <a:path w="6320" h="5178" extrusionOk="0">
                  <a:moveTo>
                    <a:pt x="1607" y="0"/>
                  </a:moveTo>
                  <a:cubicBezTo>
                    <a:pt x="1236" y="0"/>
                    <a:pt x="368" y="33"/>
                    <a:pt x="0" y="745"/>
                  </a:cubicBezTo>
                  <a:cubicBezTo>
                    <a:pt x="68" y="1218"/>
                    <a:pt x="217" y="1665"/>
                    <a:pt x="488" y="2044"/>
                  </a:cubicBezTo>
                  <a:cubicBezTo>
                    <a:pt x="1475" y="3397"/>
                    <a:pt x="3532" y="4980"/>
                    <a:pt x="4141" y="5142"/>
                  </a:cubicBezTo>
                  <a:cubicBezTo>
                    <a:pt x="4229" y="5166"/>
                    <a:pt x="4309" y="5178"/>
                    <a:pt x="4383" y="5178"/>
                  </a:cubicBezTo>
                  <a:cubicBezTo>
                    <a:pt x="4765" y="5178"/>
                    <a:pt x="4977" y="4874"/>
                    <a:pt x="5169" y="4466"/>
                  </a:cubicBezTo>
                  <a:cubicBezTo>
                    <a:pt x="5359" y="4087"/>
                    <a:pt x="5832" y="3288"/>
                    <a:pt x="6320" y="2003"/>
                  </a:cubicBezTo>
                  <a:lnTo>
                    <a:pt x="6320" y="2003"/>
                  </a:lnTo>
                  <a:cubicBezTo>
                    <a:pt x="5887" y="2125"/>
                    <a:pt x="5684" y="2192"/>
                    <a:pt x="5278" y="2314"/>
                  </a:cubicBezTo>
                  <a:cubicBezTo>
                    <a:pt x="4818" y="2436"/>
                    <a:pt x="4087" y="2734"/>
                    <a:pt x="4087" y="2734"/>
                  </a:cubicBezTo>
                  <a:cubicBezTo>
                    <a:pt x="4087" y="2734"/>
                    <a:pt x="3776" y="2260"/>
                    <a:pt x="3464" y="1448"/>
                  </a:cubicBezTo>
                  <a:cubicBezTo>
                    <a:pt x="3316" y="758"/>
                    <a:pt x="2585" y="0"/>
                    <a:pt x="1705" y="0"/>
                  </a:cubicBezTo>
                  <a:cubicBezTo>
                    <a:pt x="1679" y="0"/>
                    <a:pt x="1646" y="0"/>
                    <a:pt x="1607" y="0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7"/>
            <p:cNvSpPr/>
            <p:nvPr/>
          </p:nvSpPr>
          <p:spPr>
            <a:xfrm>
              <a:off x="9029623" y="2295688"/>
              <a:ext cx="428990" cy="666800"/>
            </a:xfrm>
            <a:custGeom>
              <a:avLst/>
              <a:gdLst/>
              <a:ahLst/>
              <a:cxnLst/>
              <a:rect l="l" t="t" r="r" b="b"/>
              <a:pathLst>
                <a:path w="5143" h="7994" extrusionOk="0">
                  <a:moveTo>
                    <a:pt x="4047" y="1"/>
                  </a:moveTo>
                  <a:cubicBezTo>
                    <a:pt x="3966" y="1"/>
                    <a:pt x="3882" y="19"/>
                    <a:pt x="3803" y="59"/>
                  </a:cubicBezTo>
                  <a:cubicBezTo>
                    <a:pt x="2937" y="424"/>
                    <a:pt x="515" y="1723"/>
                    <a:pt x="366" y="2197"/>
                  </a:cubicBezTo>
                  <a:cubicBezTo>
                    <a:pt x="0" y="3374"/>
                    <a:pt x="920" y="3793"/>
                    <a:pt x="582" y="6215"/>
                  </a:cubicBezTo>
                  <a:cubicBezTo>
                    <a:pt x="515" y="6662"/>
                    <a:pt x="447" y="6959"/>
                    <a:pt x="379" y="7392"/>
                  </a:cubicBezTo>
                  <a:cubicBezTo>
                    <a:pt x="370" y="7811"/>
                    <a:pt x="835" y="7994"/>
                    <a:pt x="1441" y="7994"/>
                  </a:cubicBezTo>
                  <a:cubicBezTo>
                    <a:pt x="2618" y="7994"/>
                    <a:pt x="4328" y="7306"/>
                    <a:pt x="4141" y="6324"/>
                  </a:cubicBezTo>
                  <a:cubicBezTo>
                    <a:pt x="4073" y="6080"/>
                    <a:pt x="3694" y="5227"/>
                    <a:pt x="4073" y="4862"/>
                  </a:cubicBezTo>
                  <a:cubicBezTo>
                    <a:pt x="4844" y="4118"/>
                    <a:pt x="4939" y="3536"/>
                    <a:pt x="4669" y="2941"/>
                  </a:cubicBezTo>
                  <a:cubicBezTo>
                    <a:pt x="4574" y="2765"/>
                    <a:pt x="4466" y="2589"/>
                    <a:pt x="4398" y="2399"/>
                  </a:cubicBezTo>
                  <a:cubicBezTo>
                    <a:pt x="4195" y="1791"/>
                    <a:pt x="5142" y="668"/>
                    <a:pt x="4357" y="99"/>
                  </a:cubicBezTo>
                  <a:cubicBezTo>
                    <a:pt x="4271" y="36"/>
                    <a:pt x="4161" y="1"/>
                    <a:pt x="4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7"/>
            <p:cNvSpPr/>
            <p:nvPr/>
          </p:nvSpPr>
          <p:spPr>
            <a:xfrm>
              <a:off x="9432255" y="2817682"/>
              <a:ext cx="173081" cy="195102"/>
            </a:xfrm>
            <a:custGeom>
              <a:avLst/>
              <a:gdLst/>
              <a:ahLst/>
              <a:cxnLst/>
              <a:rect l="l" t="t" r="r" b="b"/>
              <a:pathLst>
                <a:path w="2075" h="2339" extrusionOk="0">
                  <a:moveTo>
                    <a:pt x="646" y="1"/>
                  </a:moveTo>
                  <a:cubicBezTo>
                    <a:pt x="481" y="1"/>
                    <a:pt x="0" y="380"/>
                    <a:pt x="72" y="498"/>
                  </a:cubicBezTo>
                  <a:cubicBezTo>
                    <a:pt x="193" y="647"/>
                    <a:pt x="275" y="918"/>
                    <a:pt x="383" y="999"/>
                  </a:cubicBezTo>
                  <a:cubicBezTo>
                    <a:pt x="464" y="1107"/>
                    <a:pt x="599" y="1270"/>
                    <a:pt x="653" y="1378"/>
                  </a:cubicBezTo>
                  <a:cubicBezTo>
                    <a:pt x="721" y="1513"/>
                    <a:pt x="694" y="1595"/>
                    <a:pt x="667" y="1730"/>
                  </a:cubicBezTo>
                  <a:cubicBezTo>
                    <a:pt x="653" y="1811"/>
                    <a:pt x="613" y="1919"/>
                    <a:pt x="680" y="1960"/>
                  </a:cubicBezTo>
                  <a:cubicBezTo>
                    <a:pt x="700" y="1980"/>
                    <a:pt x="726" y="1989"/>
                    <a:pt x="752" y="1989"/>
                  </a:cubicBezTo>
                  <a:cubicBezTo>
                    <a:pt x="799" y="1989"/>
                    <a:pt x="849" y="1962"/>
                    <a:pt x="883" y="1919"/>
                  </a:cubicBezTo>
                  <a:cubicBezTo>
                    <a:pt x="938" y="1852"/>
                    <a:pt x="951" y="1757"/>
                    <a:pt x="992" y="1716"/>
                  </a:cubicBezTo>
                  <a:lnTo>
                    <a:pt x="992" y="1716"/>
                  </a:lnTo>
                  <a:cubicBezTo>
                    <a:pt x="1019" y="1825"/>
                    <a:pt x="1005" y="1960"/>
                    <a:pt x="965" y="2082"/>
                  </a:cubicBezTo>
                  <a:cubicBezTo>
                    <a:pt x="965" y="2122"/>
                    <a:pt x="951" y="2149"/>
                    <a:pt x="951" y="2163"/>
                  </a:cubicBezTo>
                  <a:cubicBezTo>
                    <a:pt x="959" y="2221"/>
                    <a:pt x="1009" y="2249"/>
                    <a:pt x="1058" y="2249"/>
                  </a:cubicBezTo>
                  <a:cubicBezTo>
                    <a:pt x="1089" y="2249"/>
                    <a:pt x="1120" y="2238"/>
                    <a:pt x="1141" y="2217"/>
                  </a:cubicBezTo>
                  <a:cubicBezTo>
                    <a:pt x="1208" y="2163"/>
                    <a:pt x="1222" y="2082"/>
                    <a:pt x="1235" y="2014"/>
                  </a:cubicBezTo>
                  <a:cubicBezTo>
                    <a:pt x="1289" y="1811"/>
                    <a:pt x="1289" y="1784"/>
                    <a:pt x="1208" y="1513"/>
                  </a:cubicBezTo>
                  <a:lnTo>
                    <a:pt x="1208" y="1513"/>
                  </a:lnTo>
                  <a:cubicBezTo>
                    <a:pt x="1330" y="1649"/>
                    <a:pt x="1398" y="1892"/>
                    <a:pt x="1371" y="2095"/>
                  </a:cubicBezTo>
                  <a:cubicBezTo>
                    <a:pt x="1371" y="2285"/>
                    <a:pt x="1438" y="2339"/>
                    <a:pt x="1506" y="2339"/>
                  </a:cubicBezTo>
                  <a:cubicBezTo>
                    <a:pt x="1695" y="2312"/>
                    <a:pt x="1641" y="1757"/>
                    <a:pt x="1601" y="1554"/>
                  </a:cubicBezTo>
                  <a:lnTo>
                    <a:pt x="1601" y="1554"/>
                  </a:lnTo>
                  <a:lnTo>
                    <a:pt x="1804" y="1865"/>
                  </a:lnTo>
                  <a:cubicBezTo>
                    <a:pt x="1831" y="1919"/>
                    <a:pt x="1871" y="1960"/>
                    <a:pt x="1912" y="1960"/>
                  </a:cubicBezTo>
                  <a:cubicBezTo>
                    <a:pt x="1979" y="1960"/>
                    <a:pt x="2074" y="1892"/>
                    <a:pt x="2047" y="1825"/>
                  </a:cubicBezTo>
                  <a:cubicBezTo>
                    <a:pt x="2020" y="1662"/>
                    <a:pt x="1560" y="1148"/>
                    <a:pt x="1303" y="729"/>
                  </a:cubicBezTo>
                  <a:cubicBezTo>
                    <a:pt x="1222" y="593"/>
                    <a:pt x="1168" y="512"/>
                    <a:pt x="965" y="309"/>
                  </a:cubicBezTo>
                  <a:cubicBezTo>
                    <a:pt x="924" y="255"/>
                    <a:pt x="721" y="38"/>
                    <a:pt x="694" y="25"/>
                  </a:cubicBezTo>
                  <a:cubicBezTo>
                    <a:pt x="686" y="8"/>
                    <a:pt x="669" y="1"/>
                    <a:pt x="646" y="1"/>
                  </a:cubicBezTo>
                  <a:close/>
                </a:path>
              </a:pathLst>
            </a:custGeom>
            <a:solidFill>
              <a:srgbClr val="A96D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7"/>
            <p:cNvSpPr/>
            <p:nvPr/>
          </p:nvSpPr>
          <p:spPr>
            <a:xfrm>
              <a:off x="9477715" y="2830945"/>
              <a:ext cx="116527" cy="71902"/>
            </a:xfrm>
            <a:custGeom>
              <a:avLst/>
              <a:gdLst/>
              <a:ahLst/>
              <a:cxnLst/>
              <a:rect l="l" t="t" r="r" b="b"/>
              <a:pathLst>
                <a:path w="1397" h="862" extrusionOk="0">
                  <a:moveTo>
                    <a:pt x="219" y="1"/>
                  </a:moveTo>
                  <a:cubicBezTo>
                    <a:pt x="160" y="1"/>
                    <a:pt x="111" y="22"/>
                    <a:pt x="81" y="96"/>
                  </a:cubicBezTo>
                  <a:cubicBezTo>
                    <a:pt x="41" y="218"/>
                    <a:pt x="0" y="380"/>
                    <a:pt x="81" y="488"/>
                  </a:cubicBezTo>
                  <a:cubicBezTo>
                    <a:pt x="122" y="515"/>
                    <a:pt x="149" y="556"/>
                    <a:pt x="190" y="570"/>
                  </a:cubicBezTo>
                  <a:cubicBezTo>
                    <a:pt x="393" y="678"/>
                    <a:pt x="663" y="610"/>
                    <a:pt x="866" y="705"/>
                  </a:cubicBezTo>
                  <a:cubicBezTo>
                    <a:pt x="934" y="745"/>
                    <a:pt x="1029" y="813"/>
                    <a:pt x="1096" y="840"/>
                  </a:cubicBezTo>
                  <a:cubicBezTo>
                    <a:pt x="1139" y="854"/>
                    <a:pt x="1181" y="861"/>
                    <a:pt x="1218" y="861"/>
                  </a:cubicBezTo>
                  <a:cubicBezTo>
                    <a:pt x="1324" y="861"/>
                    <a:pt x="1397" y="808"/>
                    <a:pt x="1367" y="718"/>
                  </a:cubicBezTo>
                  <a:cubicBezTo>
                    <a:pt x="1340" y="637"/>
                    <a:pt x="1069" y="488"/>
                    <a:pt x="1001" y="407"/>
                  </a:cubicBezTo>
                  <a:cubicBezTo>
                    <a:pt x="934" y="312"/>
                    <a:pt x="866" y="245"/>
                    <a:pt x="785" y="177"/>
                  </a:cubicBezTo>
                  <a:cubicBezTo>
                    <a:pt x="663" y="96"/>
                    <a:pt x="514" y="69"/>
                    <a:pt x="379" y="28"/>
                  </a:cubicBezTo>
                  <a:cubicBezTo>
                    <a:pt x="324" y="16"/>
                    <a:pt x="268" y="1"/>
                    <a:pt x="219" y="1"/>
                  </a:cubicBezTo>
                  <a:close/>
                </a:path>
              </a:pathLst>
            </a:custGeom>
            <a:solidFill>
              <a:srgbClr val="A96D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7"/>
            <p:cNvSpPr/>
            <p:nvPr/>
          </p:nvSpPr>
          <p:spPr>
            <a:xfrm>
              <a:off x="9394135" y="2917944"/>
              <a:ext cx="416562" cy="287857"/>
            </a:xfrm>
            <a:custGeom>
              <a:avLst/>
              <a:gdLst/>
              <a:ahLst/>
              <a:cxnLst/>
              <a:rect l="l" t="t" r="r" b="b"/>
              <a:pathLst>
                <a:path w="4994" h="3451" extrusionOk="0">
                  <a:moveTo>
                    <a:pt x="2166" y="0"/>
                  </a:moveTo>
                  <a:lnTo>
                    <a:pt x="1" y="1813"/>
                  </a:lnTo>
                  <a:lnTo>
                    <a:pt x="2829" y="3451"/>
                  </a:lnTo>
                  <a:lnTo>
                    <a:pt x="4994" y="1637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7"/>
            <p:cNvSpPr/>
            <p:nvPr/>
          </p:nvSpPr>
          <p:spPr>
            <a:xfrm>
              <a:off x="9377203" y="3069170"/>
              <a:ext cx="252907" cy="147890"/>
            </a:xfrm>
            <a:custGeom>
              <a:avLst/>
              <a:gdLst/>
              <a:ahLst/>
              <a:cxnLst/>
              <a:rect l="l" t="t" r="r" b="b"/>
              <a:pathLst>
                <a:path w="3032" h="1773" extrusionOk="0">
                  <a:moveTo>
                    <a:pt x="204" y="0"/>
                  </a:moveTo>
                  <a:lnTo>
                    <a:pt x="1" y="122"/>
                  </a:lnTo>
                  <a:lnTo>
                    <a:pt x="2829" y="1773"/>
                  </a:lnTo>
                  <a:lnTo>
                    <a:pt x="3032" y="1638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7"/>
            <p:cNvSpPr/>
            <p:nvPr/>
          </p:nvSpPr>
          <p:spPr>
            <a:xfrm>
              <a:off x="9192111" y="3079347"/>
              <a:ext cx="421066" cy="195269"/>
            </a:xfrm>
            <a:custGeom>
              <a:avLst/>
              <a:gdLst/>
              <a:ahLst/>
              <a:cxnLst/>
              <a:rect l="l" t="t" r="r" b="b"/>
              <a:pathLst>
                <a:path w="5048" h="2341" extrusionOk="0">
                  <a:moveTo>
                    <a:pt x="2220" y="0"/>
                  </a:moveTo>
                  <a:lnTo>
                    <a:pt x="1" y="704"/>
                  </a:lnTo>
                  <a:lnTo>
                    <a:pt x="2829" y="2341"/>
                  </a:lnTo>
                  <a:lnTo>
                    <a:pt x="5048" y="1651"/>
                  </a:lnTo>
                  <a:lnTo>
                    <a:pt x="2220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7"/>
            <p:cNvSpPr/>
            <p:nvPr/>
          </p:nvSpPr>
          <p:spPr>
            <a:xfrm>
              <a:off x="9191026" y="3137986"/>
              <a:ext cx="237058" cy="144554"/>
            </a:xfrm>
            <a:custGeom>
              <a:avLst/>
              <a:gdLst/>
              <a:ahLst/>
              <a:cxnLst/>
              <a:rect l="l" t="t" r="r" b="b"/>
              <a:pathLst>
                <a:path w="2842" h="1733" extrusionOk="0">
                  <a:moveTo>
                    <a:pt x="14" y="1"/>
                  </a:moveTo>
                  <a:lnTo>
                    <a:pt x="0" y="82"/>
                  </a:lnTo>
                  <a:lnTo>
                    <a:pt x="2828" y="1733"/>
                  </a:lnTo>
                  <a:lnTo>
                    <a:pt x="2842" y="163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7"/>
            <p:cNvSpPr/>
            <p:nvPr/>
          </p:nvSpPr>
          <p:spPr>
            <a:xfrm>
              <a:off x="9426916" y="3054490"/>
              <a:ext cx="384949" cy="228050"/>
            </a:xfrm>
            <a:custGeom>
              <a:avLst/>
              <a:gdLst/>
              <a:ahLst/>
              <a:cxnLst/>
              <a:rect l="l" t="t" r="r" b="b"/>
              <a:pathLst>
                <a:path w="4615" h="2734" extrusionOk="0">
                  <a:moveTo>
                    <a:pt x="4601" y="0"/>
                  </a:moveTo>
                  <a:lnTo>
                    <a:pt x="2436" y="1814"/>
                  </a:lnTo>
                  <a:lnTo>
                    <a:pt x="2233" y="1949"/>
                  </a:lnTo>
                  <a:lnTo>
                    <a:pt x="14" y="2639"/>
                  </a:lnTo>
                  <a:lnTo>
                    <a:pt x="0" y="2734"/>
                  </a:lnTo>
                  <a:lnTo>
                    <a:pt x="2233" y="2017"/>
                  </a:lnTo>
                  <a:lnTo>
                    <a:pt x="2436" y="1895"/>
                  </a:lnTo>
                  <a:lnTo>
                    <a:pt x="4614" y="68"/>
                  </a:lnTo>
                  <a:lnTo>
                    <a:pt x="4601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7"/>
            <p:cNvSpPr/>
            <p:nvPr/>
          </p:nvSpPr>
          <p:spPr>
            <a:xfrm>
              <a:off x="9202287" y="3122221"/>
              <a:ext cx="274344" cy="149058"/>
            </a:xfrm>
            <a:custGeom>
              <a:avLst/>
              <a:gdLst/>
              <a:ahLst/>
              <a:cxnLst/>
              <a:rect l="l" t="t" r="r" b="b"/>
              <a:pathLst>
                <a:path w="3289" h="1787" extrusionOk="0">
                  <a:moveTo>
                    <a:pt x="41" y="0"/>
                  </a:moveTo>
                  <a:lnTo>
                    <a:pt x="1" y="203"/>
                  </a:lnTo>
                  <a:lnTo>
                    <a:pt x="2747" y="1786"/>
                  </a:lnTo>
                  <a:lnTo>
                    <a:pt x="3289" y="117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7"/>
            <p:cNvSpPr/>
            <p:nvPr/>
          </p:nvSpPr>
          <p:spPr>
            <a:xfrm>
              <a:off x="9431421" y="3042061"/>
              <a:ext cx="372520" cy="229218"/>
            </a:xfrm>
            <a:custGeom>
              <a:avLst/>
              <a:gdLst/>
              <a:ahLst/>
              <a:cxnLst/>
              <a:rect l="l" t="t" r="r" b="b"/>
              <a:pathLst>
                <a:path w="4466" h="2748" extrusionOk="0">
                  <a:moveTo>
                    <a:pt x="4425" y="1"/>
                  </a:moveTo>
                  <a:lnTo>
                    <a:pt x="27" y="2544"/>
                  </a:lnTo>
                  <a:lnTo>
                    <a:pt x="0" y="2747"/>
                  </a:lnTo>
                  <a:lnTo>
                    <a:pt x="2111" y="2071"/>
                  </a:lnTo>
                  <a:lnTo>
                    <a:pt x="2328" y="1949"/>
                  </a:lnTo>
                  <a:lnTo>
                    <a:pt x="4466" y="176"/>
                  </a:lnTo>
                  <a:lnTo>
                    <a:pt x="44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7"/>
            <p:cNvSpPr/>
            <p:nvPr/>
          </p:nvSpPr>
          <p:spPr>
            <a:xfrm>
              <a:off x="9396388" y="2911104"/>
              <a:ext cx="404217" cy="278931"/>
            </a:xfrm>
            <a:custGeom>
              <a:avLst/>
              <a:gdLst/>
              <a:ahLst/>
              <a:cxnLst/>
              <a:rect l="l" t="t" r="r" b="b"/>
              <a:pathLst>
                <a:path w="4846" h="3344" extrusionOk="0">
                  <a:moveTo>
                    <a:pt x="2112" y="1"/>
                  </a:moveTo>
                  <a:lnTo>
                    <a:pt x="1" y="1760"/>
                  </a:lnTo>
                  <a:lnTo>
                    <a:pt x="2721" y="3343"/>
                  </a:lnTo>
                  <a:lnTo>
                    <a:pt x="4845" y="1571"/>
                  </a:lnTo>
                  <a:lnTo>
                    <a:pt x="21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7"/>
            <p:cNvSpPr/>
            <p:nvPr/>
          </p:nvSpPr>
          <p:spPr>
            <a:xfrm>
              <a:off x="9382875" y="3057826"/>
              <a:ext cx="240478" cy="140050"/>
            </a:xfrm>
            <a:custGeom>
              <a:avLst/>
              <a:gdLst/>
              <a:ahLst/>
              <a:cxnLst/>
              <a:rect l="l" t="t" r="r" b="b"/>
              <a:pathLst>
                <a:path w="2883" h="1679" extrusionOk="0">
                  <a:moveTo>
                    <a:pt x="163" y="1"/>
                  </a:moveTo>
                  <a:lnTo>
                    <a:pt x="1" y="96"/>
                  </a:lnTo>
                  <a:lnTo>
                    <a:pt x="2734" y="1679"/>
                  </a:lnTo>
                  <a:lnTo>
                    <a:pt x="2883" y="1584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7"/>
            <p:cNvSpPr/>
            <p:nvPr/>
          </p:nvSpPr>
          <p:spPr>
            <a:xfrm>
              <a:off x="9205707" y="3065751"/>
              <a:ext cx="405218" cy="188596"/>
            </a:xfrm>
            <a:custGeom>
              <a:avLst/>
              <a:gdLst/>
              <a:ahLst/>
              <a:cxnLst/>
              <a:rect l="l" t="t" r="r" b="b"/>
              <a:pathLst>
                <a:path w="4858" h="2261" extrusionOk="0">
                  <a:moveTo>
                    <a:pt x="2125" y="1"/>
                  </a:moveTo>
                  <a:lnTo>
                    <a:pt x="0" y="677"/>
                  </a:lnTo>
                  <a:lnTo>
                    <a:pt x="2733" y="2260"/>
                  </a:lnTo>
                  <a:lnTo>
                    <a:pt x="4858" y="1584"/>
                  </a:lnTo>
                  <a:lnTo>
                    <a:pt x="21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7"/>
            <p:cNvSpPr/>
            <p:nvPr/>
          </p:nvSpPr>
          <p:spPr>
            <a:xfrm>
              <a:off x="9001430" y="2464347"/>
              <a:ext cx="303705" cy="589810"/>
            </a:xfrm>
            <a:custGeom>
              <a:avLst/>
              <a:gdLst/>
              <a:ahLst/>
              <a:cxnLst/>
              <a:rect l="l" t="t" r="r" b="b"/>
              <a:pathLst>
                <a:path w="3641" h="7071" extrusionOk="0">
                  <a:moveTo>
                    <a:pt x="1021" y="0"/>
                  </a:moveTo>
                  <a:cubicBezTo>
                    <a:pt x="520" y="0"/>
                    <a:pt x="332" y="1187"/>
                    <a:pt x="217" y="1852"/>
                  </a:cubicBezTo>
                  <a:cubicBezTo>
                    <a:pt x="68" y="2786"/>
                    <a:pt x="0" y="4572"/>
                    <a:pt x="41" y="4707"/>
                  </a:cubicBezTo>
                  <a:cubicBezTo>
                    <a:pt x="271" y="5276"/>
                    <a:pt x="2787" y="7008"/>
                    <a:pt x="2815" y="7035"/>
                  </a:cubicBezTo>
                  <a:cubicBezTo>
                    <a:pt x="2855" y="7059"/>
                    <a:pt x="2899" y="7070"/>
                    <a:pt x="2945" y="7070"/>
                  </a:cubicBezTo>
                  <a:cubicBezTo>
                    <a:pt x="3253" y="7070"/>
                    <a:pt x="3641" y="6576"/>
                    <a:pt x="3464" y="6399"/>
                  </a:cubicBezTo>
                  <a:cubicBezTo>
                    <a:pt x="2801" y="5722"/>
                    <a:pt x="1367" y="4139"/>
                    <a:pt x="1367" y="4139"/>
                  </a:cubicBezTo>
                  <a:cubicBezTo>
                    <a:pt x="1502" y="3192"/>
                    <a:pt x="1637" y="2610"/>
                    <a:pt x="1800" y="1663"/>
                  </a:cubicBezTo>
                  <a:cubicBezTo>
                    <a:pt x="1935" y="946"/>
                    <a:pt x="1800" y="202"/>
                    <a:pt x="1110" y="12"/>
                  </a:cubicBezTo>
                  <a:cubicBezTo>
                    <a:pt x="1079" y="4"/>
                    <a:pt x="1049" y="0"/>
                    <a:pt x="1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7"/>
            <p:cNvSpPr/>
            <p:nvPr/>
          </p:nvSpPr>
          <p:spPr>
            <a:xfrm>
              <a:off x="9227895" y="2997603"/>
              <a:ext cx="187762" cy="113024"/>
            </a:xfrm>
            <a:custGeom>
              <a:avLst/>
              <a:gdLst/>
              <a:ahLst/>
              <a:cxnLst/>
              <a:rect l="l" t="t" r="r" b="b"/>
              <a:pathLst>
                <a:path w="2251" h="1355" extrusionOk="0">
                  <a:moveTo>
                    <a:pt x="670" y="0"/>
                  </a:moveTo>
                  <a:cubicBezTo>
                    <a:pt x="439" y="0"/>
                    <a:pt x="0" y="524"/>
                    <a:pt x="154" y="601"/>
                  </a:cubicBezTo>
                  <a:cubicBezTo>
                    <a:pt x="289" y="669"/>
                    <a:pt x="411" y="804"/>
                    <a:pt x="478" y="858"/>
                  </a:cubicBezTo>
                  <a:cubicBezTo>
                    <a:pt x="560" y="926"/>
                    <a:pt x="668" y="939"/>
                    <a:pt x="763" y="953"/>
                  </a:cubicBezTo>
                  <a:cubicBezTo>
                    <a:pt x="884" y="980"/>
                    <a:pt x="993" y="994"/>
                    <a:pt x="1128" y="994"/>
                  </a:cubicBezTo>
                  <a:cubicBezTo>
                    <a:pt x="1236" y="994"/>
                    <a:pt x="1304" y="1007"/>
                    <a:pt x="1358" y="1088"/>
                  </a:cubicBezTo>
                  <a:cubicBezTo>
                    <a:pt x="1385" y="1142"/>
                    <a:pt x="1412" y="1183"/>
                    <a:pt x="1426" y="1224"/>
                  </a:cubicBezTo>
                  <a:cubicBezTo>
                    <a:pt x="1439" y="1278"/>
                    <a:pt x="1466" y="1332"/>
                    <a:pt x="1520" y="1345"/>
                  </a:cubicBezTo>
                  <a:cubicBezTo>
                    <a:pt x="1533" y="1352"/>
                    <a:pt x="1548" y="1355"/>
                    <a:pt x="1566" y="1355"/>
                  </a:cubicBezTo>
                  <a:cubicBezTo>
                    <a:pt x="1740" y="1355"/>
                    <a:pt x="2134" y="1079"/>
                    <a:pt x="2183" y="994"/>
                  </a:cubicBezTo>
                  <a:cubicBezTo>
                    <a:pt x="2251" y="872"/>
                    <a:pt x="2237" y="385"/>
                    <a:pt x="2102" y="249"/>
                  </a:cubicBezTo>
                  <a:cubicBezTo>
                    <a:pt x="2089" y="209"/>
                    <a:pt x="1832" y="141"/>
                    <a:pt x="1723" y="114"/>
                  </a:cubicBezTo>
                  <a:cubicBezTo>
                    <a:pt x="1642" y="73"/>
                    <a:pt x="979" y="101"/>
                    <a:pt x="708" y="6"/>
                  </a:cubicBezTo>
                  <a:cubicBezTo>
                    <a:pt x="697" y="2"/>
                    <a:pt x="684" y="0"/>
                    <a:pt x="670" y="0"/>
                  </a:cubicBezTo>
                  <a:close/>
                </a:path>
              </a:pathLst>
            </a:custGeom>
            <a:solidFill>
              <a:srgbClr val="A96D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7"/>
            <p:cNvSpPr/>
            <p:nvPr/>
          </p:nvSpPr>
          <p:spPr>
            <a:xfrm>
              <a:off x="9176346" y="2350656"/>
              <a:ext cx="169411" cy="162821"/>
            </a:xfrm>
            <a:custGeom>
              <a:avLst/>
              <a:gdLst/>
              <a:ahLst/>
              <a:cxnLst/>
              <a:rect l="l" t="t" r="r" b="b"/>
              <a:pathLst>
                <a:path w="2031" h="1952" extrusionOk="0">
                  <a:moveTo>
                    <a:pt x="1081" y="1"/>
                  </a:moveTo>
                  <a:cubicBezTo>
                    <a:pt x="745" y="1"/>
                    <a:pt x="384" y="214"/>
                    <a:pt x="176" y="482"/>
                  </a:cubicBezTo>
                  <a:cubicBezTo>
                    <a:pt x="14" y="685"/>
                    <a:pt x="0" y="969"/>
                    <a:pt x="109" y="1199"/>
                  </a:cubicBezTo>
                  <a:cubicBezTo>
                    <a:pt x="285" y="1578"/>
                    <a:pt x="677" y="1903"/>
                    <a:pt x="1083" y="1943"/>
                  </a:cubicBezTo>
                  <a:cubicBezTo>
                    <a:pt x="1124" y="1949"/>
                    <a:pt x="1165" y="1952"/>
                    <a:pt x="1205" y="1952"/>
                  </a:cubicBezTo>
                  <a:cubicBezTo>
                    <a:pt x="1664" y="1952"/>
                    <a:pt x="2030" y="1603"/>
                    <a:pt x="2030" y="1118"/>
                  </a:cubicBezTo>
                  <a:cubicBezTo>
                    <a:pt x="2030" y="577"/>
                    <a:pt x="1719" y="76"/>
                    <a:pt x="1191" y="9"/>
                  </a:cubicBezTo>
                  <a:cubicBezTo>
                    <a:pt x="1155" y="3"/>
                    <a:pt x="1118" y="1"/>
                    <a:pt x="1081" y="1"/>
                  </a:cubicBezTo>
                  <a:close/>
                </a:path>
              </a:pathLst>
            </a:custGeom>
            <a:solidFill>
              <a:srgbClr val="A96D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7"/>
            <p:cNvSpPr/>
            <p:nvPr/>
          </p:nvSpPr>
          <p:spPr>
            <a:xfrm>
              <a:off x="9189858" y="2289265"/>
              <a:ext cx="165991" cy="199523"/>
            </a:xfrm>
            <a:custGeom>
              <a:avLst/>
              <a:gdLst/>
              <a:ahLst/>
              <a:cxnLst/>
              <a:rect l="l" t="t" r="r" b="b"/>
              <a:pathLst>
                <a:path w="1990" h="2392" extrusionOk="0">
                  <a:moveTo>
                    <a:pt x="849" y="0"/>
                  </a:moveTo>
                  <a:cubicBezTo>
                    <a:pt x="812" y="0"/>
                    <a:pt x="783" y="9"/>
                    <a:pt x="772" y="41"/>
                  </a:cubicBezTo>
                  <a:cubicBezTo>
                    <a:pt x="664" y="650"/>
                    <a:pt x="217" y="1056"/>
                    <a:pt x="150" y="1205"/>
                  </a:cubicBezTo>
                  <a:cubicBezTo>
                    <a:pt x="68" y="1367"/>
                    <a:pt x="1" y="1868"/>
                    <a:pt x="569" y="2246"/>
                  </a:cubicBezTo>
                  <a:cubicBezTo>
                    <a:pt x="716" y="2339"/>
                    <a:pt x="884" y="2392"/>
                    <a:pt x="1047" y="2392"/>
                  </a:cubicBezTo>
                  <a:cubicBezTo>
                    <a:pt x="1333" y="2392"/>
                    <a:pt x="1602" y="2229"/>
                    <a:pt x="1706" y="1841"/>
                  </a:cubicBezTo>
                  <a:cubicBezTo>
                    <a:pt x="1814" y="1502"/>
                    <a:pt x="1990" y="853"/>
                    <a:pt x="1990" y="853"/>
                  </a:cubicBezTo>
                  <a:lnTo>
                    <a:pt x="1232" y="41"/>
                  </a:lnTo>
                  <a:cubicBezTo>
                    <a:pt x="1183" y="21"/>
                    <a:pt x="1133" y="9"/>
                    <a:pt x="1089" y="9"/>
                  </a:cubicBezTo>
                  <a:cubicBezTo>
                    <a:pt x="1073" y="9"/>
                    <a:pt x="1057" y="10"/>
                    <a:pt x="1043" y="14"/>
                  </a:cubicBezTo>
                  <a:cubicBezTo>
                    <a:pt x="1033" y="15"/>
                    <a:pt x="1024" y="16"/>
                    <a:pt x="1014" y="16"/>
                  </a:cubicBezTo>
                  <a:cubicBezTo>
                    <a:pt x="961" y="16"/>
                    <a:pt x="898" y="0"/>
                    <a:pt x="849" y="0"/>
                  </a:cubicBezTo>
                  <a:close/>
                </a:path>
              </a:pathLst>
            </a:custGeom>
            <a:solidFill>
              <a:srgbClr val="A36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7"/>
            <p:cNvSpPr/>
            <p:nvPr/>
          </p:nvSpPr>
          <p:spPr>
            <a:xfrm>
              <a:off x="9232732" y="2177242"/>
              <a:ext cx="222461" cy="294112"/>
            </a:xfrm>
            <a:custGeom>
              <a:avLst/>
              <a:gdLst/>
              <a:ahLst/>
              <a:cxnLst/>
              <a:rect l="l" t="t" r="r" b="b"/>
              <a:pathLst>
                <a:path w="2667" h="3526" extrusionOk="0">
                  <a:moveTo>
                    <a:pt x="1479" y="1"/>
                  </a:moveTo>
                  <a:cubicBezTo>
                    <a:pt x="1198" y="1"/>
                    <a:pt x="1069" y="52"/>
                    <a:pt x="786" y="288"/>
                  </a:cubicBezTo>
                  <a:cubicBezTo>
                    <a:pt x="623" y="423"/>
                    <a:pt x="447" y="572"/>
                    <a:pt x="312" y="761"/>
                  </a:cubicBezTo>
                  <a:cubicBezTo>
                    <a:pt x="150" y="1005"/>
                    <a:pt x="1" y="1249"/>
                    <a:pt x="28" y="1546"/>
                  </a:cubicBezTo>
                  <a:cubicBezTo>
                    <a:pt x="69" y="1885"/>
                    <a:pt x="244" y="2656"/>
                    <a:pt x="502" y="2940"/>
                  </a:cubicBezTo>
                  <a:cubicBezTo>
                    <a:pt x="683" y="3157"/>
                    <a:pt x="1036" y="3525"/>
                    <a:pt x="1312" y="3525"/>
                  </a:cubicBezTo>
                  <a:cubicBezTo>
                    <a:pt x="1345" y="3525"/>
                    <a:pt x="1378" y="3520"/>
                    <a:pt x="1408" y="3508"/>
                  </a:cubicBezTo>
                  <a:cubicBezTo>
                    <a:pt x="1611" y="3441"/>
                    <a:pt x="1706" y="3062"/>
                    <a:pt x="1909" y="2994"/>
                  </a:cubicBezTo>
                  <a:cubicBezTo>
                    <a:pt x="2004" y="2967"/>
                    <a:pt x="2044" y="2981"/>
                    <a:pt x="2058" y="2832"/>
                  </a:cubicBezTo>
                  <a:cubicBezTo>
                    <a:pt x="2085" y="2629"/>
                    <a:pt x="2125" y="2493"/>
                    <a:pt x="2247" y="2304"/>
                  </a:cubicBezTo>
                  <a:cubicBezTo>
                    <a:pt x="2409" y="2033"/>
                    <a:pt x="2653" y="1952"/>
                    <a:pt x="2667" y="1086"/>
                  </a:cubicBezTo>
                  <a:cubicBezTo>
                    <a:pt x="2667" y="843"/>
                    <a:pt x="2667" y="761"/>
                    <a:pt x="2044" y="166"/>
                  </a:cubicBezTo>
                  <a:cubicBezTo>
                    <a:pt x="1909" y="31"/>
                    <a:pt x="1841" y="4"/>
                    <a:pt x="1611" y="4"/>
                  </a:cubicBezTo>
                  <a:cubicBezTo>
                    <a:pt x="1563" y="2"/>
                    <a:pt x="1519" y="1"/>
                    <a:pt x="1479" y="1"/>
                  </a:cubicBezTo>
                  <a:close/>
                </a:path>
              </a:pathLst>
            </a:custGeom>
            <a:solidFill>
              <a:srgbClr val="A96D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7"/>
            <p:cNvSpPr/>
            <p:nvPr/>
          </p:nvSpPr>
          <p:spPr>
            <a:xfrm>
              <a:off x="9154909" y="2116017"/>
              <a:ext cx="320638" cy="246651"/>
            </a:xfrm>
            <a:custGeom>
              <a:avLst/>
              <a:gdLst/>
              <a:ahLst/>
              <a:cxnLst/>
              <a:rect l="l" t="t" r="r" b="b"/>
              <a:pathLst>
                <a:path w="3844" h="2957" extrusionOk="0">
                  <a:moveTo>
                    <a:pt x="2183" y="0"/>
                  </a:moveTo>
                  <a:cubicBezTo>
                    <a:pt x="1938" y="0"/>
                    <a:pt x="1681" y="64"/>
                    <a:pt x="1421" y="210"/>
                  </a:cubicBezTo>
                  <a:cubicBezTo>
                    <a:pt x="0" y="995"/>
                    <a:pt x="690" y="2767"/>
                    <a:pt x="907" y="2849"/>
                  </a:cubicBezTo>
                  <a:cubicBezTo>
                    <a:pt x="839" y="2686"/>
                    <a:pt x="826" y="2240"/>
                    <a:pt x="880" y="2226"/>
                  </a:cubicBezTo>
                  <a:cubicBezTo>
                    <a:pt x="880" y="2226"/>
                    <a:pt x="881" y="2226"/>
                    <a:pt x="881" y="2226"/>
                  </a:cubicBezTo>
                  <a:cubicBezTo>
                    <a:pt x="921" y="2226"/>
                    <a:pt x="1420" y="2703"/>
                    <a:pt x="1353" y="2957"/>
                  </a:cubicBezTo>
                  <a:cubicBezTo>
                    <a:pt x="1556" y="2957"/>
                    <a:pt x="2125" y="2564"/>
                    <a:pt x="2287" y="2497"/>
                  </a:cubicBezTo>
                  <a:cubicBezTo>
                    <a:pt x="2734" y="2294"/>
                    <a:pt x="3126" y="2186"/>
                    <a:pt x="3370" y="2145"/>
                  </a:cubicBezTo>
                  <a:cubicBezTo>
                    <a:pt x="3437" y="2128"/>
                    <a:pt x="3515" y="2090"/>
                    <a:pt x="3561" y="2090"/>
                  </a:cubicBezTo>
                  <a:cubicBezTo>
                    <a:pt x="3589" y="2090"/>
                    <a:pt x="3605" y="2104"/>
                    <a:pt x="3600" y="2145"/>
                  </a:cubicBezTo>
                  <a:cubicBezTo>
                    <a:pt x="3816" y="1820"/>
                    <a:pt x="3843" y="1333"/>
                    <a:pt x="3667" y="995"/>
                  </a:cubicBezTo>
                  <a:cubicBezTo>
                    <a:pt x="3410" y="462"/>
                    <a:pt x="2844" y="0"/>
                    <a:pt x="2183" y="0"/>
                  </a:cubicBez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7"/>
            <p:cNvSpPr/>
            <p:nvPr/>
          </p:nvSpPr>
          <p:spPr>
            <a:xfrm>
              <a:off x="9215800" y="2297773"/>
              <a:ext cx="57721" cy="80910"/>
            </a:xfrm>
            <a:custGeom>
              <a:avLst/>
              <a:gdLst/>
              <a:ahLst/>
              <a:cxnLst/>
              <a:rect l="l" t="t" r="r" b="b"/>
              <a:pathLst>
                <a:path w="692" h="970" extrusionOk="0">
                  <a:moveTo>
                    <a:pt x="153" y="0"/>
                  </a:moveTo>
                  <a:cubicBezTo>
                    <a:pt x="138" y="0"/>
                    <a:pt x="123" y="2"/>
                    <a:pt x="109" y="7"/>
                  </a:cubicBezTo>
                  <a:cubicBezTo>
                    <a:pt x="1" y="61"/>
                    <a:pt x="1" y="331"/>
                    <a:pt x="109" y="588"/>
                  </a:cubicBezTo>
                  <a:cubicBezTo>
                    <a:pt x="224" y="818"/>
                    <a:pt x="387" y="969"/>
                    <a:pt x="508" y="969"/>
                  </a:cubicBezTo>
                  <a:cubicBezTo>
                    <a:pt x="530" y="969"/>
                    <a:pt x="551" y="964"/>
                    <a:pt x="569" y="954"/>
                  </a:cubicBezTo>
                  <a:cubicBezTo>
                    <a:pt x="691" y="913"/>
                    <a:pt x="691" y="643"/>
                    <a:pt x="569" y="385"/>
                  </a:cubicBezTo>
                  <a:cubicBezTo>
                    <a:pt x="460" y="155"/>
                    <a:pt x="285" y="0"/>
                    <a:pt x="153" y="0"/>
                  </a:cubicBezTo>
                  <a:close/>
                </a:path>
              </a:pathLst>
            </a:custGeom>
            <a:solidFill>
              <a:srgbClr val="A96D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7"/>
            <p:cNvSpPr/>
            <p:nvPr/>
          </p:nvSpPr>
          <p:spPr>
            <a:xfrm>
              <a:off x="10059182" y="3023711"/>
              <a:ext cx="456767" cy="146639"/>
            </a:xfrm>
            <a:custGeom>
              <a:avLst/>
              <a:gdLst/>
              <a:ahLst/>
              <a:cxnLst/>
              <a:rect l="l" t="t" r="r" b="b"/>
              <a:pathLst>
                <a:path w="5476" h="1758" extrusionOk="0">
                  <a:moveTo>
                    <a:pt x="3009" y="1"/>
                  </a:moveTo>
                  <a:cubicBezTo>
                    <a:pt x="2619" y="1"/>
                    <a:pt x="1" y="873"/>
                    <a:pt x="79" y="965"/>
                  </a:cubicBezTo>
                  <a:cubicBezTo>
                    <a:pt x="607" y="1587"/>
                    <a:pt x="3624" y="1506"/>
                    <a:pt x="4842" y="1750"/>
                  </a:cubicBezTo>
                  <a:cubicBezTo>
                    <a:pt x="4871" y="1755"/>
                    <a:pt x="4899" y="1758"/>
                    <a:pt x="4925" y="1758"/>
                  </a:cubicBezTo>
                  <a:cubicBezTo>
                    <a:pt x="5429" y="1758"/>
                    <a:pt x="5476" y="826"/>
                    <a:pt x="5180" y="762"/>
                  </a:cubicBezTo>
                  <a:cubicBezTo>
                    <a:pt x="4098" y="599"/>
                    <a:pt x="3651" y="193"/>
                    <a:pt x="3042" y="4"/>
                  </a:cubicBezTo>
                  <a:cubicBezTo>
                    <a:pt x="3034" y="2"/>
                    <a:pt x="3023" y="1"/>
                    <a:pt x="3009" y="1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7"/>
            <p:cNvSpPr/>
            <p:nvPr/>
          </p:nvSpPr>
          <p:spPr>
            <a:xfrm>
              <a:off x="10024399" y="2659449"/>
              <a:ext cx="570708" cy="461271"/>
            </a:xfrm>
            <a:custGeom>
              <a:avLst/>
              <a:gdLst/>
              <a:ahLst/>
              <a:cxnLst/>
              <a:rect l="l" t="t" r="r" b="b"/>
              <a:pathLst>
                <a:path w="6842" h="5530" extrusionOk="0">
                  <a:moveTo>
                    <a:pt x="5678" y="0"/>
                  </a:moveTo>
                  <a:cubicBezTo>
                    <a:pt x="5543" y="379"/>
                    <a:pt x="5232" y="609"/>
                    <a:pt x="4853" y="826"/>
                  </a:cubicBezTo>
                  <a:cubicBezTo>
                    <a:pt x="3513" y="1597"/>
                    <a:pt x="1159" y="3153"/>
                    <a:pt x="279" y="4398"/>
                  </a:cubicBezTo>
                  <a:cubicBezTo>
                    <a:pt x="0" y="4802"/>
                    <a:pt x="290" y="5529"/>
                    <a:pt x="1011" y="5529"/>
                  </a:cubicBezTo>
                  <a:cubicBezTo>
                    <a:pt x="1232" y="5529"/>
                    <a:pt x="1495" y="5460"/>
                    <a:pt x="1795" y="5291"/>
                  </a:cubicBezTo>
                  <a:cubicBezTo>
                    <a:pt x="4406" y="3897"/>
                    <a:pt x="5895" y="3586"/>
                    <a:pt x="6842" y="2274"/>
                  </a:cubicBezTo>
                  <a:lnTo>
                    <a:pt x="5678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7"/>
            <p:cNvSpPr/>
            <p:nvPr/>
          </p:nvSpPr>
          <p:spPr>
            <a:xfrm>
              <a:off x="10583763" y="3074509"/>
              <a:ext cx="193100" cy="252073"/>
            </a:xfrm>
            <a:custGeom>
              <a:avLst/>
              <a:gdLst/>
              <a:ahLst/>
              <a:cxnLst/>
              <a:rect l="l" t="t" r="r" b="b"/>
              <a:pathLst>
                <a:path w="2315" h="3022" extrusionOk="0">
                  <a:moveTo>
                    <a:pt x="604" y="1"/>
                  </a:moveTo>
                  <a:cubicBezTo>
                    <a:pt x="522" y="1"/>
                    <a:pt x="440" y="4"/>
                    <a:pt x="407" y="17"/>
                  </a:cubicBezTo>
                  <a:cubicBezTo>
                    <a:pt x="325" y="72"/>
                    <a:pt x="461" y="207"/>
                    <a:pt x="393" y="275"/>
                  </a:cubicBezTo>
                  <a:cubicBezTo>
                    <a:pt x="271" y="396"/>
                    <a:pt x="136" y="464"/>
                    <a:pt x="1" y="491"/>
                  </a:cubicBezTo>
                  <a:lnTo>
                    <a:pt x="68" y="1235"/>
                  </a:lnTo>
                  <a:cubicBezTo>
                    <a:pt x="474" y="1289"/>
                    <a:pt x="1354" y="2440"/>
                    <a:pt x="1597" y="2791"/>
                  </a:cubicBezTo>
                  <a:cubicBezTo>
                    <a:pt x="1665" y="2886"/>
                    <a:pt x="1476" y="3008"/>
                    <a:pt x="1597" y="3008"/>
                  </a:cubicBezTo>
                  <a:cubicBezTo>
                    <a:pt x="1597" y="3008"/>
                    <a:pt x="1895" y="3021"/>
                    <a:pt x="1909" y="3021"/>
                  </a:cubicBezTo>
                  <a:cubicBezTo>
                    <a:pt x="2152" y="2994"/>
                    <a:pt x="2247" y="2521"/>
                    <a:pt x="2287" y="2277"/>
                  </a:cubicBezTo>
                  <a:cubicBezTo>
                    <a:pt x="2314" y="2034"/>
                    <a:pt x="2274" y="1790"/>
                    <a:pt x="2152" y="1574"/>
                  </a:cubicBezTo>
                  <a:cubicBezTo>
                    <a:pt x="1868" y="1046"/>
                    <a:pt x="1435" y="302"/>
                    <a:pt x="1137" y="99"/>
                  </a:cubicBezTo>
                  <a:cubicBezTo>
                    <a:pt x="1056" y="31"/>
                    <a:pt x="934" y="4"/>
                    <a:pt x="813" y="4"/>
                  </a:cubicBezTo>
                  <a:cubicBezTo>
                    <a:pt x="772" y="4"/>
                    <a:pt x="687" y="1"/>
                    <a:pt x="604" y="1"/>
                  </a:cubicBez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7"/>
            <p:cNvSpPr/>
            <p:nvPr/>
          </p:nvSpPr>
          <p:spPr>
            <a:xfrm>
              <a:off x="10555570" y="3073925"/>
              <a:ext cx="196436" cy="251572"/>
            </a:xfrm>
            <a:custGeom>
              <a:avLst/>
              <a:gdLst/>
              <a:ahLst/>
              <a:cxnLst/>
              <a:rect l="l" t="t" r="r" b="b"/>
              <a:pathLst>
                <a:path w="2355" h="3016" extrusionOk="0">
                  <a:moveTo>
                    <a:pt x="863" y="0"/>
                  </a:moveTo>
                  <a:cubicBezTo>
                    <a:pt x="787" y="0"/>
                    <a:pt x="712" y="20"/>
                    <a:pt x="650" y="65"/>
                  </a:cubicBezTo>
                  <a:cubicBezTo>
                    <a:pt x="555" y="133"/>
                    <a:pt x="488" y="214"/>
                    <a:pt x="420" y="282"/>
                  </a:cubicBezTo>
                  <a:cubicBezTo>
                    <a:pt x="339" y="376"/>
                    <a:pt x="217" y="376"/>
                    <a:pt x="55" y="403"/>
                  </a:cubicBezTo>
                  <a:cubicBezTo>
                    <a:pt x="14" y="403"/>
                    <a:pt x="0" y="430"/>
                    <a:pt x="0" y="471"/>
                  </a:cubicBezTo>
                  <a:lnTo>
                    <a:pt x="82" y="1323"/>
                  </a:lnTo>
                  <a:cubicBezTo>
                    <a:pt x="488" y="1378"/>
                    <a:pt x="1394" y="2419"/>
                    <a:pt x="1624" y="2785"/>
                  </a:cubicBezTo>
                  <a:cubicBezTo>
                    <a:pt x="1689" y="2888"/>
                    <a:pt x="1802" y="3016"/>
                    <a:pt x="1930" y="3016"/>
                  </a:cubicBezTo>
                  <a:cubicBezTo>
                    <a:pt x="1936" y="3016"/>
                    <a:pt x="1943" y="3015"/>
                    <a:pt x="1949" y="3015"/>
                  </a:cubicBezTo>
                  <a:cubicBezTo>
                    <a:pt x="2179" y="2988"/>
                    <a:pt x="2287" y="2514"/>
                    <a:pt x="2314" y="2271"/>
                  </a:cubicBezTo>
                  <a:cubicBezTo>
                    <a:pt x="2355" y="2014"/>
                    <a:pt x="2301" y="1784"/>
                    <a:pt x="2179" y="1567"/>
                  </a:cubicBezTo>
                  <a:cubicBezTo>
                    <a:pt x="1895" y="1039"/>
                    <a:pt x="1475" y="295"/>
                    <a:pt x="1164" y="92"/>
                  </a:cubicBezTo>
                  <a:cubicBezTo>
                    <a:pt x="1078" y="37"/>
                    <a:pt x="969" y="0"/>
                    <a:pt x="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7"/>
            <p:cNvSpPr/>
            <p:nvPr/>
          </p:nvSpPr>
          <p:spPr>
            <a:xfrm>
              <a:off x="10485587" y="3103036"/>
              <a:ext cx="108853" cy="81411"/>
            </a:xfrm>
            <a:custGeom>
              <a:avLst/>
              <a:gdLst/>
              <a:ahLst/>
              <a:cxnLst/>
              <a:rect l="l" t="t" r="r" b="b"/>
              <a:pathLst>
                <a:path w="1305" h="976" extrusionOk="0">
                  <a:moveTo>
                    <a:pt x="109" y="0"/>
                  </a:moveTo>
                  <a:lnTo>
                    <a:pt x="0" y="893"/>
                  </a:lnTo>
                  <a:cubicBezTo>
                    <a:pt x="244" y="934"/>
                    <a:pt x="745" y="961"/>
                    <a:pt x="921" y="974"/>
                  </a:cubicBezTo>
                  <a:cubicBezTo>
                    <a:pt x="929" y="975"/>
                    <a:pt x="936" y="976"/>
                    <a:pt x="944" y="976"/>
                  </a:cubicBezTo>
                  <a:cubicBezTo>
                    <a:pt x="1300" y="976"/>
                    <a:pt x="1304" y="68"/>
                    <a:pt x="894" y="54"/>
                  </a:cubicBezTo>
                  <a:cubicBezTo>
                    <a:pt x="569" y="54"/>
                    <a:pt x="136" y="0"/>
                    <a:pt x="109" y="0"/>
                  </a:cubicBez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7"/>
            <p:cNvSpPr/>
            <p:nvPr/>
          </p:nvSpPr>
          <p:spPr>
            <a:xfrm>
              <a:off x="10245359" y="2691062"/>
              <a:ext cx="584555" cy="586640"/>
            </a:xfrm>
            <a:custGeom>
              <a:avLst/>
              <a:gdLst/>
              <a:ahLst/>
              <a:cxnLst/>
              <a:rect l="l" t="t" r="r" b="b"/>
              <a:pathLst>
                <a:path w="7008" h="7033" extrusionOk="0">
                  <a:moveTo>
                    <a:pt x="2813" y="0"/>
                  </a:moveTo>
                  <a:cubicBezTo>
                    <a:pt x="2691" y="528"/>
                    <a:pt x="3665" y="1448"/>
                    <a:pt x="3571" y="2314"/>
                  </a:cubicBezTo>
                  <a:cubicBezTo>
                    <a:pt x="3286" y="2693"/>
                    <a:pt x="1947" y="3843"/>
                    <a:pt x="310" y="5873"/>
                  </a:cubicBezTo>
                  <a:cubicBezTo>
                    <a:pt x="0" y="6244"/>
                    <a:pt x="328" y="7032"/>
                    <a:pt x="1052" y="7032"/>
                  </a:cubicBezTo>
                  <a:cubicBezTo>
                    <a:pt x="1278" y="7032"/>
                    <a:pt x="1543" y="6956"/>
                    <a:pt x="1839" y="6766"/>
                  </a:cubicBezTo>
                  <a:cubicBezTo>
                    <a:pt x="5262" y="4587"/>
                    <a:pt x="6574" y="4127"/>
                    <a:pt x="6899" y="2788"/>
                  </a:cubicBezTo>
                  <a:cubicBezTo>
                    <a:pt x="7007" y="2355"/>
                    <a:pt x="6886" y="1408"/>
                    <a:pt x="6547" y="555"/>
                  </a:cubicBezTo>
                  <a:lnTo>
                    <a:pt x="2813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7"/>
            <p:cNvSpPr/>
            <p:nvPr/>
          </p:nvSpPr>
          <p:spPr>
            <a:xfrm>
              <a:off x="10459645" y="2691062"/>
              <a:ext cx="364596" cy="193100"/>
            </a:xfrm>
            <a:custGeom>
              <a:avLst/>
              <a:gdLst/>
              <a:ahLst/>
              <a:cxnLst/>
              <a:rect l="l" t="t" r="r" b="b"/>
              <a:pathLst>
                <a:path w="4371" h="2315" extrusionOk="0">
                  <a:moveTo>
                    <a:pt x="244" y="0"/>
                  </a:moveTo>
                  <a:cubicBezTo>
                    <a:pt x="0" y="636"/>
                    <a:pt x="893" y="1705"/>
                    <a:pt x="1002" y="2314"/>
                  </a:cubicBezTo>
                  <a:cubicBezTo>
                    <a:pt x="1218" y="2152"/>
                    <a:pt x="1543" y="2016"/>
                    <a:pt x="1868" y="1908"/>
                  </a:cubicBezTo>
                  <a:cubicBezTo>
                    <a:pt x="2199" y="1798"/>
                    <a:pt x="2544" y="1742"/>
                    <a:pt x="2890" y="1742"/>
                  </a:cubicBezTo>
                  <a:cubicBezTo>
                    <a:pt x="3137" y="1742"/>
                    <a:pt x="3384" y="1771"/>
                    <a:pt x="3627" y="1827"/>
                  </a:cubicBezTo>
                  <a:cubicBezTo>
                    <a:pt x="3911" y="1908"/>
                    <a:pt x="4181" y="2016"/>
                    <a:pt x="4371" y="2179"/>
                  </a:cubicBezTo>
                  <a:cubicBezTo>
                    <a:pt x="4371" y="1516"/>
                    <a:pt x="4141" y="975"/>
                    <a:pt x="3978" y="555"/>
                  </a:cubicBezTo>
                  <a:lnTo>
                    <a:pt x="244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7"/>
            <p:cNvSpPr/>
            <p:nvPr/>
          </p:nvSpPr>
          <p:spPr>
            <a:xfrm>
              <a:off x="10874956" y="3103036"/>
              <a:ext cx="198772" cy="247235"/>
            </a:xfrm>
            <a:custGeom>
              <a:avLst/>
              <a:gdLst/>
              <a:ahLst/>
              <a:cxnLst/>
              <a:rect l="l" t="t" r="r" b="b"/>
              <a:pathLst>
                <a:path w="2383" h="2964" extrusionOk="0">
                  <a:moveTo>
                    <a:pt x="813" y="0"/>
                  </a:moveTo>
                  <a:cubicBezTo>
                    <a:pt x="745" y="14"/>
                    <a:pt x="488" y="0"/>
                    <a:pt x="420" y="27"/>
                  </a:cubicBezTo>
                  <a:cubicBezTo>
                    <a:pt x="339" y="81"/>
                    <a:pt x="474" y="217"/>
                    <a:pt x="407" y="284"/>
                  </a:cubicBezTo>
                  <a:cubicBezTo>
                    <a:pt x="298" y="393"/>
                    <a:pt x="163" y="474"/>
                    <a:pt x="1" y="501"/>
                  </a:cubicBezTo>
                  <a:lnTo>
                    <a:pt x="95" y="1245"/>
                  </a:lnTo>
                  <a:cubicBezTo>
                    <a:pt x="501" y="1286"/>
                    <a:pt x="1435" y="2395"/>
                    <a:pt x="1692" y="2733"/>
                  </a:cubicBezTo>
                  <a:cubicBezTo>
                    <a:pt x="1773" y="2842"/>
                    <a:pt x="1584" y="2964"/>
                    <a:pt x="1706" y="2964"/>
                  </a:cubicBezTo>
                  <a:lnTo>
                    <a:pt x="2030" y="2964"/>
                  </a:lnTo>
                  <a:cubicBezTo>
                    <a:pt x="2260" y="2923"/>
                    <a:pt x="2342" y="2449"/>
                    <a:pt x="2369" y="2219"/>
                  </a:cubicBezTo>
                  <a:cubicBezTo>
                    <a:pt x="2382" y="1976"/>
                    <a:pt x="2328" y="1719"/>
                    <a:pt x="2193" y="1516"/>
                  </a:cubicBezTo>
                  <a:cubicBezTo>
                    <a:pt x="1895" y="1015"/>
                    <a:pt x="1449" y="271"/>
                    <a:pt x="1124" y="81"/>
                  </a:cubicBezTo>
                  <a:cubicBezTo>
                    <a:pt x="1043" y="14"/>
                    <a:pt x="921" y="0"/>
                    <a:pt x="813" y="0"/>
                  </a:cubicBez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7"/>
            <p:cNvSpPr/>
            <p:nvPr/>
          </p:nvSpPr>
          <p:spPr>
            <a:xfrm>
              <a:off x="10847847" y="3102786"/>
              <a:ext cx="202192" cy="245566"/>
            </a:xfrm>
            <a:custGeom>
              <a:avLst/>
              <a:gdLst/>
              <a:ahLst/>
              <a:cxnLst/>
              <a:rect l="l" t="t" r="r" b="b"/>
              <a:pathLst>
                <a:path w="2424" h="2944" extrusionOk="0">
                  <a:moveTo>
                    <a:pt x="878" y="1"/>
                  </a:moveTo>
                  <a:cubicBezTo>
                    <a:pt x="794" y="1"/>
                    <a:pt x="710" y="22"/>
                    <a:pt x="637" y="71"/>
                  </a:cubicBezTo>
                  <a:cubicBezTo>
                    <a:pt x="556" y="125"/>
                    <a:pt x="502" y="220"/>
                    <a:pt x="434" y="287"/>
                  </a:cubicBezTo>
                  <a:cubicBezTo>
                    <a:pt x="339" y="396"/>
                    <a:pt x="231" y="396"/>
                    <a:pt x="55" y="409"/>
                  </a:cubicBezTo>
                  <a:cubicBezTo>
                    <a:pt x="14" y="409"/>
                    <a:pt x="1" y="436"/>
                    <a:pt x="1" y="477"/>
                  </a:cubicBezTo>
                  <a:lnTo>
                    <a:pt x="136" y="1343"/>
                  </a:lnTo>
                  <a:cubicBezTo>
                    <a:pt x="542" y="1370"/>
                    <a:pt x="1476" y="2385"/>
                    <a:pt x="1719" y="2723"/>
                  </a:cubicBezTo>
                  <a:cubicBezTo>
                    <a:pt x="1805" y="2833"/>
                    <a:pt x="1902" y="2943"/>
                    <a:pt x="2020" y="2943"/>
                  </a:cubicBezTo>
                  <a:cubicBezTo>
                    <a:pt x="2032" y="2943"/>
                    <a:pt x="2045" y="2942"/>
                    <a:pt x="2058" y="2939"/>
                  </a:cubicBezTo>
                  <a:cubicBezTo>
                    <a:pt x="2301" y="2912"/>
                    <a:pt x="2382" y="2439"/>
                    <a:pt x="2396" y="2195"/>
                  </a:cubicBezTo>
                  <a:cubicBezTo>
                    <a:pt x="2423" y="1965"/>
                    <a:pt x="2369" y="1708"/>
                    <a:pt x="2234" y="1505"/>
                  </a:cubicBezTo>
                  <a:cubicBezTo>
                    <a:pt x="1922" y="1018"/>
                    <a:pt x="1489" y="274"/>
                    <a:pt x="1165" y="84"/>
                  </a:cubicBezTo>
                  <a:cubicBezTo>
                    <a:pt x="1083" y="32"/>
                    <a:pt x="981" y="1"/>
                    <a:pt x="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7"/>
            <p:cNvSpPr/>
            <p:nvPr/>
          </p:nvSpPr>
          <p:spPr>
            <a:xfrm>
              <a:off x="10781283" y="3135733"/>
              <a:ext cx="108436" cy="80243"/>
            </a:xfrm>
            <a:custGeom>
              <a:avLst/>
              <a:gdLst/>
              <a:ahLst/>
              <a:cxnLst/>
              <a:rect l="l" t="t" r="r" b="b"/>
              <a:pathLst>
                <a:path w="1300" h="962" extrusionOk="0">
                  <a:moveTo>
                    <a:pt x="82" y="1"/>
                  </a:moveTo>
                  <a:lnTo>
                    <a:pt x="1" y="907"/>
                  </a:lnTo>
                  <a:cubicBezTo>
                    <a:pt x="244" y="948"/>
                    <a:pt x="745" y="948"/>
                    <a:pt x="934" y="961"/>
                  </a:cubicBezTo>
                  <a:cubicBezTo>
                    <a:pt x="937" y="961"/>
                    <a:pt x="939" y="961"/>
                    <a:pt x="942" y="961"/>
                  </a:cubicBezTo>
                  <a:cubicBezTo>
                    <a:pt x="1299" y="961"/>
                    <a:pt x="1283" y="28"/>
                    <a:pt x="867" y="28"/>
                  </a:cubicBezTo>
                  <a:cubicBezTo>
                    <a:pt x="542" y="28"/>
                    <a:pt x="109" y="1"/>
                    <a:pt x="82" y="1"/>
                  </a:cubicBez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7"/>
            <p:cNvSpPr/>
            <p:nvPr/>
          </p:nvSpPr>
          <p:spPr>
            <a:xfrm>
              <a:off x="10245192" y="3111127"/>
              <a:ext cx="610663" cy="173164"/>
            </a:xfrm>
            <a:custGeom>
              <a:avLst/>
              <a:gdLst/>
              <a:ahLst/>
              <a:cxnLst/>
              <a:rect l="l" t="t" r="r" b="b"/>
              <a:pathLst>
                <a:path w="7321" h="2076" extrusionOk="0">
                  <a:moveTo>
                    <a:pt x="3919" y="1"/>
                  </a:moveTo>
                  <a:cubicBezTo>
                    <a:pt x="3546" y="1"/>
                    <a:pt x="3160" y="29"/>
                    <a:pt x="2774" y="106"/>
                  </a:cubicBezTo>
                  <a:cubicBezTo>
                    <a:pt x="2274" y="201"/>
                    <a:pt x="1773" y="377"/>
                    <a:pt x="1299" y="647"/>
                  </a:cubicBezTo>
                  <a:cubicBezTo>
                    <a:pt x="515" y="1107"/>
                    <a:pt x="0" y="1852"/>
                    <a:pt x="1164" y="2028"/>
                  </a:cubicBezTo>
                  <a:cubicBezTo>
                    <a:pt x="1402" y="2061"/>
                    <a:pt x="1629" y="2076"/>
                    <a:pt x="1853" y="2076"/>
                  </a:cubicBezTo>
                  <a:cubicBezTo>
                    <a:pt x="2459" y="2076"/>
                    <a:pt x="3049" y="1965"/>
                    <a:pt x="3789" y="1798"/>
                  </a:cubicBezTo>
                  <a:cubicBezTo>
                    <a:pt x="4655" y="1595"/>
                    <a:pt x="5751" y="1378"/>
                    <a:pt x="6982" y="1283"/>
                  </a:cubicBezTo>
                  <a:cubicBezTo>
                    <a:pt x="7280" y="1270"/>
                    <a:pt x="7321" y="309"/>
                    <a:pt x="6915" y="296"/>
                  </a:cubicBezTo>
                  <a:cubicBezTo>
                    <a:pt x="6360" y="269"/>
                    <a:pt x="5521" y="93"/>
                    <a:pt x="4547" y="25"/>
                  </a:cubicBezTo>
                  <a:cubicBezTo>
                    <a:pt x="4344" y="10"/>
                    <a:pt x="4133" y="1"/>
                    <a:pt x="3919" y="1"/>
                  </a:cubicBez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7"/>
            <p:cNvSpPr/>
            <p:nvPr/>
          </p:nvSpPr>
          <p:spPr>
            <a:xfrm>
              <a:off x="10561242" y="1983225"/>
              <a:ext cx="220126" cy="341074"/>
            </a:xfrm>
            <a:custGeom>
              <a:avLst/>
              <a:gdLst/>
              <a:ahLst/>
              <a:cxnLst/>
              <a:rect l="l" t="t" r="r" b="b"/>
              <a:pathLst>
                <a:path w="2639" h="4089" extrusionOk="0">
                  <a:moveTo>
                    <a:pt x="1175" y="0"/>
                  </a:moveTo>
                  <a:cubicBezTo>
                    <a:pt x="1035" y="0"/>
                    <a:pt x="894" y="27"/>
                    <a:pt x="758" y="84"/>
                  </a:cubicBezTo>
                  <a:cubicBezTo>
                    <a:pt x="0" y="395"/>
                    <a:pt x="0" y="1924"/>
                    <a:pt x="68" y="2451"/>
                  </a:cubicBezTo>
                  <a:cubicBezTo>
                    <a:pt x="81" y="2695"/>
                    <a:pt x="54" y="2830"/>
                    <a:pt x="135" y="3074"/>
                  </a:cubicBezTo>
                  <a:cubicBezTo>
                    <a:pt x="342" y="3693"/>
                    <a:pt x="1236" y="4088"/>
                    <a:pt x="1596" y="4088"/>
                  </a:cubicBezTo>
                  <a:cubicBezTo>
                    <a:pt x="1662" y="4088"/>
                    <a:pt x="1709" y="4075"/>
                    <a:pt x="1732" y="4048"/>
                  </a:cubicBezTo>
                  <a:cubicBezTo>
                    <a:pt x="1773" y="3981"/>
                    <a:pt x="1746" y="3899"/>
                    <a:pt x="1732" y="3832"/>
                  </a:cubicBezTo>
                  <a:cubicBezTo>
                    <a:pt x="1529" y="2993"/>
                    <a:pt x="2639" y="2276"/>
                    <a:pt x="2341" y="922"/>
                  </a:cubicBezTo>
                  <a:cubicBezTo>
                    <a:pt x="2213" y="377"/>
                    <a:pt x="1704" y="0"/>
                    <a:pt x="1175" y="0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7"/>
            <p:cNvSpPr/>
            <p:nvPr/>
          </p:nvSpPr>
          <p:spPr>
            <a:xfrm>
              <a:off x="10130083" y="2201682"/>
              <a:ext cx="384949" cy="343826"/>
            </a:xfrm>
            <a:custGeom>
              <a:avLst/>
              <a:gdLst/>
              <a:ahLst/>
              <a:cxnLst/>
              <a:rect l="l" t="t" r="r" b="b"/>
              <a:pathLst>
                <a:path w="4615" h="4122" extrusionOk="0">
                  <a:moveTo>
                    <a:pt x="3731" y="1"/>
                  </a:moveTo>
                  <a:cubicBezTo>
                    <a:pt x="2988" y="1"/>
                    <a:pt x="2954" y="624"/>
                    <a:pt x="2598" y="2836"/>
                  </a:cubicBezTo>
                  <a:cubicBezTo>
                    <a:pt x="2003" y="2633"/>
                    <a:pt x="1421" y="2403"/>
                    <a:pt x="839" y="2106"/>
                  </a:cubicBezTo>
                  <a:cubicBezTo>
                    <a:pt x="758" y="2079"/>
                    <a:pt x="704" y="2038"/>
                    <a:pt x="650" y="2011"/>
                  </a:cubicBezTo>
                  <a:cubicBezTo>
                    <a:pt x="555" y="2146"/>
                    <a:pt x="68" y="2417"/>
                    <a:pt x="0" y="2512"/>
                  </a:cubicBezTo>
                  <a:cubicBezTo>
                    <a:pt x="582" y="2877"/>
                    <a:pt x="812" y="3229"/>
                    <a:pt x="2436" y="4000"/>
                  </a:cubicBezTo>
                  <a:cubicBezTo>
                    <a:pt x="2544" y="4068"/>
                    <a:pt x="2679" y="4122"/>
                    <a:pt x="2815" y="4122"/>
                  </a:cubicBezTo>
                  <a:cubicBezTo>
                    <a:pt x="3045" y="4122"/>
                    <a:pt x="3248" y="3987"/>
                    <a:pt x="3396" y="3838"/>
                  </a:cubicBezTo>
                  <a:cubicBezTo>
                    <a:pt x="3532" y="3716"/>
                    <a:pt x="3667" y="3581"/>
                    <a:pt x="3748" y="3432"/>
                  </a:cubicBezTo>
                  <a:cubicBezTo>
                    <a:pt x="3897" y="3175"/>
                    <a:pt x="3938" y="2891"/>
                    <a:pt x="3992" y="2606"/>
                  </a:cubicBezTo>
                  <a:cubicBezTo>
                    <a:pt x="4100" y="2038"/>
                    <a:pt x="4614" y="103"/>
                    <a:pt x="3884" y="8"/>
                  </a:cubicBezTo>
                  <a:cubicBezTo>
                    <a:pt x="3830" y="3"/>
                    <a:pt x="3779" y="1"/>
                    <a:pt x="3731" y="1"/>
                  </a:cubicBez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7"/>
            <p:cNvSpPr/>
            <p:nvPr/>
          </p:nvSpPr>
          <p:spPr>
            <a:xfrm>
              <a:off x="10355797" y="2202349"/>
              <a:ext cx="454098" cy="594231"/>
            </a:xfrm>
            <a:custGeom>
              <a:avLst/>
              <a:gdLst/>
              <a:ahLst/>
              <a:cxnLst/>
              <a:rect l="l" t="t" r="r" b="b"/>
              <a:pathLst>
                <a:path w="5444" h="7124" extrusionOk="0">
                  <a:moveTo>
                    <a:pt x="1160" y="0"/>
                  </a:moveTo>
                  <a:cubicBezTo>
                    <a:pt x="952" y="0"/>
                    <a:pt x="768" y="77"/>
                    <a:pt x="650" y="298"/>
                  </a:cubicBezTo>
                  <a:cubicBezTo>
                    <a:pt x="555" y="474"/>
                    <a:pt x="501" y="907"/>
                    <a:pt x="609" y="1178"/>
                  </a:cubicBezTo>
                  <a:cubicBezTo>
                    <a:pt x="772" y="1665"/>
                    <a:pt x="948" y="1651"/>
                    <a:pt x="542" y="2287"/>
                  </a:cubicBezTo>
                  <a:cubicBezTo>
                    <a:pt x="285" y="2707"/>
                    <a:pt x="0" y="3302"/>
                    <a:pt x="136" y="3681"/>
                  </a:cubicBezTo>
                  <a:cubicBezTo>
                    <a:pt x="352" y="4357"/>
                    <a:pt x="1110" y="4154"/>
                    <a:pt x="1353" y="4899"/>
                  </a:cubicBezTo>
                  <a:cubicBezTo>
                    <a:pt x="1489" y="5278"/>
                    <a:pt x="1462" y="5711"/>
                    <a:pt x="1381" y="6116"/>
                  </a:cubicBezTo>
                  <a:cubicBezTo>
                    <a:pt x="1236" y="6816"/>
                    <a:pt x="2338" y="7123"/>
                    <a:pt x="3404" y="7123"/>
                  </a:cubicBezTo>
                  <a:cubicBezTo>
                    <a:pt x="4441" y="7123"/>
                    <a:pt x="5444" y="6833"/>
                    <a:pt x="5237" y="6333"/>
                  </a:cubicBezTo>
                  <a:cubicBezTo>
                    <a:pt x="5183" y="6157"/>
                    <a:pt x="5102" y="5995"/>
                    <a:pt x="5020" y="5859"/>
                  </a:cubicBezTo>
                  <a:cubicBezTo>
                    <a:pt x="4263" y="4601"/>
                    <a:pt x="4222" y="3424"/>
                    <a:pt x="4560" y="2544"/>
                  </a:cubicBezTo>
                  <a:cubicBezTo>
                    <a:pt x="4872" y="1787"/>
                    <a:pt x="5075" y="1529"/>
                    <a:pt x="2247" y="339"/>
                  </a:cubicBezTo>
                  <a:cubicBezTo>
                    <a:pt x="1962" y="235"/>
                    <a:pt x="1524" y="0"/>
                    <a:pt x="1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7"/>
            <p:cNvSpPr/>
            <p:nvPr/>
          </p:nvSpPr>
          <p:spPr>
            <a:xfrm>
              <a:off x="10167285" y="2326717"/>
              <a:ext cx="619755" cy="423569"/>
            </a:xfrm>
            <a:custGeom>
              <a:avLst/>
              <a:gdLst/>
              <a:ahLst/>
              <a:cxnLst/>
              <a:rect l="l" t="t" r="r" b="b"/>
              <a:pathLst>
                <a:path w="7430" h="5078" extrusionOk="0">
                  <a:moveTo>
                    <a:pt x="6556" y="1"/>
                  </a:moveTo>
                  <a:cubicBezTo>
                    <a:pt x="6229" y="1"/>
                    <a:pt x="5923" y="326"/>
                    <a:pt x="5873" y="850"/>
                  </a:cubicBezTo>
                  <a:cubicBezTo>
                    <a:pt x="5806" y="1757"/>
                    <a:pt x="6049" y="2948"/>
                    <a:pt x="6184" y="3854"/>
                  </a:cubicBezTo>
                  <a:cubicBezTo>
                    <a:pt x="6174" y="3855"/>
                    <a:pt x="6158" y="3856"/>
                    <a:pt x="6138" y="3856"/>
                  </a:cubicBezTo>
                  <a:cubicBezTo>
                    <a:pt x="5660" y="3856"/>
                    <a:pt x="2680" y="3556"/>
                    <a:pt x="2680" y="3556"/>
                  </a:cubicBezTo>
                  <a:cubicBezTo>
                    <a:pt x="2680" y="3556"/>
                    <a:pt x="2558" y="3299"/>
                    <a:pt x="2490" y="3151"/>
                  </a:cubicBezTo>
                  <a:cubicBezTo>
                    <a:pt x="2330" y="2840"/>
                    <a:pt x="1796" y="2470"/>
                    <a:pt x="1614" y="2470"/>
                  </a:cubicBezTo>
                  <a:cubicBezTo>
                    <a:pt x="1566" y="2470"/>
                    <a:pt x="1543" y="2496"/>
                    <a:pt x="1557" y="2555"/>
                  </a:cubicBezTo>
                  <a:cubicBezTo>
                    <a:pt x="1597" y="2691"/>
                    <a:pt x="1719" y="2772"/>
                    <a:pt x="1814" y="2866"/>
                  </a:cubicBezTo>
                  <a:cubicBezTo>
                    <a:pt x="1871" y="2909"/>
                    <a:pt x="1868" y="2926"/>
                    <a:pt x="1824" y="2926"/>
                  </a:cubicBezTo>
                  <a:cubicBezTo>
                    <a:pt x="1785" y="2926"/>
                    <a:pt x="1714" y="2913"/>
                    <a:pt x="1624" y="2893"/>
                  </a:cubicBezTo>
                  <a:cubicBezTo>
                    <a:pt x="1421" y="2839"/>
                    <a:pt x="542" y="2555"/>
                    <a:pt x="312" y="2488"/>
                  </a:cubicBezTo>
                  <a:cubicBezTo>
                    <a:pt x="276" y="2482"/>
                    <a:pt x="240" y="2477"/>
                    <a:pt x="207" y="2477"/>
                  </a:cubicBezTo>
                  <a:cubicBezTo>
                    <a:pt x="153" y="2477"/>
                    <a:pt x="107" y="2491"/>
                    <a:pt x="82" y="2542"/>
                  </a:cubicBezTo>
                  <a:cubicBezTo>
                    <a:pt x="1" y="2731"/>
                    <a:pt x="948" y="3002"/>
                    <a:pt x="1016" y="3029"/>
                  </a:cubicBezTo>
                  <a:cubicBezTo>
                    <a:pt x="1016" y="3029"/>
                    <a:pt x="934" y="3083"/>
                    <a:pt x="921" y="3205"/>
                  </a:cubicBezTo>
                  <a:cubicBezTo>
                    <a:pt x="921" y="3272"/>
                    <a:pt x="1002" y="3381"/>
                    <a:pt x="1002" y="3381"/>
                  </a:cubicBezTo>
                  <a:cubicBezTo>
                    <a:pt x="1002" y="3381"/>
                    <a:pt x="880" y="3556"/>
                    <a:pt x="1070" y="3759"/>
                  </a:cubicBezTo>
                  <a:cubicBezTo>
                    <a:pt x="1070" y="3759"/>
                    <a:pt x="1083" y="3827"/>
                    <a:pt x="1083" y="3841"/>
                  </a:cubicBezTo>
                  <a:cubicBezTo>
                    <a:pt x="1097" y="3922"/>
                    <a:pt x="1151" y="4017"/>
                    <a:pt x="1232" y="4044"/>
                  </a:cubicBezTo>
                  <a:cubicBezTo>
                    <a:pt x="1300" y="4084"/>
                    <a:pt x="1394" y="4111"/>
                    <a:pt x="1462" y="4125"/>
                  </a:cubicBezTo>
                  <a:cubicBezTo>
                    <a:pt x="1665" y="4192"/>
                    <a:pt x="1882" y="4233"/>
                    <a:pt x="2098" y="4247"/>
                  </a:cubicBezTo>
                  <a:cubicBezTo>
                    <a:pt x="2233" y="4260"/>
                    <a:pt x="2382" y="4260"/>
                    <a:pt x="2517" y="4260"/>
                  </a:cubicBezTo>
                  <a:cubicBezTo>
                    <a:pt x="2612" y="4260"/>
                    <a:pt x="5264" y="4842"/>
                    <a:pt x="5697" y="4910"/>
                  </a:cubicBezTo>
                  <a:cubicBezTo>
                    <a:pt x="5968" y="4964"/>
                    <a:pt x="6239" y="4991"/>
                    <a:pt x="6496" y="5045"/>
                  </a:cubicBezTo>
                  <a:cubicBezTo>
                    <a:pt x="6613" y="5058"/>
                    <a:pt x="6723" y="5077"/>
                    <a:pt x="6831" y="5077"/>
                  </a:cubicBezTo>
                  <a:cubicBezTo>
                    <a:pt x="6947" y="5077"/>
                    <a:pt x="7060" y="5055"/>
                    <a:pt x="7172" y="4977"/>
                  </a:cubicBezTo>
                  <a:cubicBezTo>
                    <a:pt x="7294" y="4896"/>
                    <a:pt x="7375" y="4774"/>
                    <a:pt x="7416" y="4639"/>
                  </a:cubicBezTo>
                  <a:cubicBezTo>
                    <a:pt x="7429" y="4558"/>
                    <a:pt x="7416" y="4463"/>
                    <a:pt x="7416" y="4382"/>
                  </a:cubicBezTo>
                  <a:cubicBezTo>
                    <a:pt x="7375" y="3895"/>
                    <a:pt x="7429" y="1784"/>
                    <a:pt x="7416" y="1540"/>
                  </a:cubicBezTo>
                  <a:cubicBezTo>
                    <a:pt x="7350" y="446"/>
                    <a:pt x="6938" y="1"/>
                    <a:pt x="6556" y="1"/>
                  </a:cubicBez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7"/>
            <p:cNvSpPr/>
            <p:nvPr/>
          </p:nvSpPr>
          <p:spPr>
            <a:xfrm>
              <a:off x="10460730" y="2171904"/>
              <a:ext cx="152478" cy="163739"/>
            </a:xfrm>
            <a:custGeom>
              <a:avLst/>
              <a:gdLst/>
              <a:ahLst/>
              <a:cxnLst/>
              <a:rect l="l" t="t" r="r" b="b"/>
              <a:pathLst>
                <a:path w="1828" h="1963" extrusionOk="0">
                  <a:moveTo>
                    <a:pt x="1489" y="0"/>
                  </a:moveTo>
                  <a:lnTo>
                    <a:pt x="244" y="622"/>
                  </a:lnTo>
                  <a:cubicBezTo>
                    <a:pt x="190" y="825"/>
                    <a:pt x="163" y="1028"/>
                    <a:pt x="109" y="1231"/>
                  </a:cubicBezTo>
                  <a:cubicBezTo>
                    <a:pt x="0" y="1667"/>
                    <a:pt x="286" y="1962"/>
                    <a:pt x="789" y="1962"/>
                  </a:cubicBezTo>
                  <a:cubicBezTo>
                    <a:pt x="911" y="1962"/>
                    <a:pt x="1046" y="1945"/>
                    <a:pt x="1192" y="1908"/>
                  </a:cubicBezTo>
                  <a:cubicBezTo>
                    <a:pt x="1746" y="1759"/>
                    <a:pt x="1827" y="1380"/>
                    <a:pt x="1733" y="1110"/>
                  </a:cubicBezTo>
                  <a:cubicBezTo>
                    <a:pt x="1625" y="839"/>
                    <a:pt x="1422" y="609"/>
                    <a:pt x="1489" y="0"/>
                  </a:cubicBezTo>
                  <a:close/>
                </a:path>
              </a:pathLst>
            </a:custGeom>
            <a:solidFill>
              <a:srgbClr val="EBA5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7"/>
            <p:cNvSpPr/>
            <p:nvPr/>
          </p:nvSpPr>
          <p:spPr>
            <a:xfrm>
              <a:off x="10077033" y="2210941"/>
              <a:ext cx="180671" cy="206112"/>
            </a:xfrm>
            <a:custGeom>
              <a:avLst/>
              <a:gdLst/>
              <a:ahLst/>
              <a:cxnLst/>
              <a:rect l="l" t="t" r="r" b="b"/>
              <a:pathLst>
                <a:path w="2166" h="2471" extrusionOk="0">
                  <a:moveTo>
                    <a:pt x="1158" y="1"/>
                  </a:moveTo>
                  <a:cubicBezTo>
                    <a:pt x="1146" y="1"/>
                    <a:pt x="1135" y="2"/>
                    <a:pt x="1123" y="6"/>
                  </a:cubicBezTo>
                  <a:cubicBezTo>
                    <a:pt x="1069" y="6"/>
                    <a:pt x="1002" y="33"/>
                    <a:pt x="988" y="87"/>
                  </a:cubicBezTo>
                  <a:cubicBezTo>
                    <a:pt x="947" y="154"/>
                    <a:pt x="1015" y="209"/>
                    <a:pt x="1002" y="276"/>
                  </a:cubicBezTo>
                  <a:cubicBezTo>
                    <a:pt x="952" y="255"/>
                    <a:pt x="898" y="237"/>
                    <a:pt x="846" y="237"/>
                  </a:cubicBezTo>
                  <a:cubicBezTo>
                    <a:pt x="800" y="237"/>
                    <a:pt x="756" y="251"/>
                    <a:pt x="717" y="290"/>
                  </a:cubicBezTo>
                  <a:cubicBezTo>
                    <a:pt x="677" y="330"/>
                    <a:pt x="663" y="371"/>
                    <a:pt x="650" y="425"/>
                  </a:cubicBezTo>
                  <a:cubicBezTo>
                    <a:pt x="636" y="398"/>
                    <a:pt x="596" y="371"/>
                    <a:pt x="569" y="371"/>
                  </a:cubicBezTo>
                  <a:cubicBezTo>
                    <a:pt x="406" y="371"/>
                    <a:pt x="366" y="547"/>
                    <a:pt x="393" y="669"/>
                  </a:cubicBezTo>
                  <a:cubicBezTo>
                    <a:pt x="400" y="705"/>
                    <a:pt x="399" y="730"/>
                    <a:pt x="387" y="730"/>
                  </a:cubicBezTo>
                  <a:cubicBezTo>
                    <a:pt x="376" y="730"/>
                    <a:pt x="356" y="712"/>
                    <a:pt x="325" y="669"/>
                  </a:cubicBezTo>
                  <a:cubicBezTo>
                    <a:pt x="301" y="621"/>
                    <a:pt x="140" y="499"/>
                    <a:pt x="84" y="499"/>
                  </a:cubicBezTo>
                  <a:cubicBezTo>
                    <a:pt x="77" y="499"/>
                    <a:pt x="71" y="502"/>
                    <a:pt x="68" y="506"/>
                  </a:cubicBezTo>
                  <a:cubicBezTo>
                    <a:pt x="0" y="763"/>
                    <a:pt x="136" y="1048"/>
                    <a:pt x="244" y="1386"/>
                  </a:cubicBezTo>
                  <a:cubicBezTo>
                    <a:pt x="311" y="1616"/>
                    <a:pt x="325" y="1968"/>
                    <a:pt x="338" y="2022"/>
                  </a:cubicBezTo>
                  <a:cubicBezTo>
                    <a:pt x="433" y="2292"/>
                    <a:pt x="636" y="2455"/>
                    <a:pt x="771" y="2468"/>
                  </a:cubicBezTo>
                  <a:cubicBezTo>
                    <a:pt x="785" y="2470"/>
                    <a:pt x="798" y="2471"/>
                    <a:pt x="811" y="2471"/>
                  </a:cubicBezTo>
                  <a:cubicBezTo>
                    <a:pt x="998" y="2471"/>
                    <a:pt x="1127" y="2305"/>
                    <a:pt x="1307" y="2305"/>
                  </a:cubicBezTo>
                  <a:cubicBezTo>
                    <a:pt x="1313" y="2305"/>
                    <a:pt x="1320" y="2305"/>
                    <a:pt x="1326" y="2306"/>
                  </a:cubicBezTo>
                  <a:cubicBezTo>
                    <a:pt x="1353" y="2265"/>
                    <a:pt x="1380" y="2238"/>
                    <a:pt x="1407" y="2198"/>
                  </a:cubicBezTo>
                  <a:cubicBezTo>
                    <a:pt x="1624" y="1927"/>
                    <a:pt x="1678" y="1521"/>
                    <a:pt x="1962" y="1305"/>
                  </a:cubicBezTo>
                  <a:cubicBezTo>
                    <a:pt x="2057" y="1237"/>
                    <a:pt x="2165" y="1169"/>
                    <a:pt x="2165" y="1075"/>
                  </a:cubicBezTo>
                  <a:cubicBezTo>
                    <a:pt x="2165" y="988"/>
                    <a:pt x="2079" y="962"/>
                    <a:pt x="1995" y="962"/>
                  </a:cubicBezTo>
                  <a:cubicBezTo>
                    <a:pt x="1975" y="962"/>
                    <a:pt x="1954" y="964"/>
                    <a:pt x="1935" y="966"/>
                  </a:cubicBezTo>
                  <a:cubicBezTo>
                    <a:pt x="1719" y="1020"/>
                    <a:pt x="1610" y="1169"/>
                    <a:pt x="1462" y="1305"/>
                  </a:cubicBezTo>
                  <a:cubicBezTo>
                    <a:pt x="1489" y="939"/>
                    <a:pt x="1556" y="452"/>
                    <a:pt x="1380" y="154"/>
                  </a:cubicBezTo>
                  <a:cubicBezTo>
                    <a:pt x="1333" y="83"/>
                    <a:pt x="1243" y="1"/>
                    <a:pt x="1158" y="1"/>
                  </a:cubicBez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7"/>
            <p:cNvSpPr/>
            <p:nvPr/>
          </p:nvSpPr>
          <p:spPr>
            <a:xfrm>
              <a:off x="9979941" y="1906652"/>
              <a:ext cx="298033" cy="469612"/>
            </a:xfrm>
            <a:custGeom>
              <a:avLst/>
              <a:gdLst/>
              <a:ahLst/>
              <a:cxnLst/>
              <a:rect l="l" t="t" r="r" b="b"/>
              <a:pathLst>
                <a:path w="3573" h="5630" extrusionOk="0">
                  <a:moveTo>
                    <a:pt x="41" y="0"/>
                  </a:moveTo>
                  <a:lnTo>
                    <a:pt x="1" y="14"/>
                  </a:lnTo>
                  <a:lnTo>
                    <a:pt x="1" y="3586"/>
                  </a:lnTo>
                  <a:lnTo>
                    <a:pt x="3532" y="5629"/>
                  </a:lnTo>
                  <a:lnTo>
                    <a:pt x="3573" y="5616"/>
                  </a:lnTo>
                  <a:lnTo>
                    <a:pt x="3573" y="203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7"/>
            <p:cNvSpPr/>
            <p:nvPr/>
          </p:nvSpPr>
          <p:spPr>
            <a:xfrm>
              <a:off x="9960756" y="1920165"/>
              <a:ext cx="293529" cy="467360"/>
            </a:xfrm>
            <a:custGeom>
              <a:avLst/>
              <a:gdLst/>
              <a:ahLst/>
              <a:cxnLst/>
              <a:rect l="l" t="t" r="r" b="b"/>
              <a:pathLst>
                <a:path w="3519" h="5603" extrusionOk="0">
                  <a:moveTo>
                    <a:pt x="0" y="1"/>
                  </a:moveTo>
                  <a:lnTo>
                    <a:pt x="0" y="3573"/>
                  </a:lnTo>
                  <a:cubicBezTo>
                    <a:pt x="366" y="3830"/>
                    <a:pt x="691" y="4033"/>
                    <a:pt x="921" y="4168"/>
                  </a:cubicBezTo>
                  <a:cubicBezTo>
                    <a:pt x="1462" y="4466"/>
                    <a:pt x="1719" y="4561"/>
                    <a:pt x="1760" y="4574"/>
                  </a:cubicBezTo>
                  <a:lnTo>
                    <a:pt x="1773" y="4588"/>
                  </a:lnTo>
                  <a:cubicBezTo>
                    <a:pt x="1787" y="4601"/>
                    <a:pt x="1935" y="4764"/>
                    <a:pt x="2477" y="5061"/>
                  </a:cubicBezTo>
                  <a:cubicBezTo>
                    <a:pt x="2734" y="5210"/>
                    <a:pt x="3072" y="5386"/>
                    <a:pt x="3519" y="5603"/>
                  </a:cubicBezTo>
                  <a:lnTo>
                    <a:pt x="3519" y="2030"/>
                  </a:lnTo>
                  <a:cubicBezTo>
                    <a:pt x="3072" y="1814"/>
                    <a:pt x="2734" y="1651"/>
                    <a:pt x="2477" y="1489"/>
                  </a:cubicBezTo>
                  <a:cubicBezTo>
                    <a:pt x="1935" y="1191"/>
                    <a:pt x="1787" y="1043"/>
                    <a:pt x="1773" y="1015"/>
                  </a:cubicBezTo>
                  <a:lnTo>
                    <a:pt x="1760" y="1002"/>
                  </a:lnTo>
                  <a:cubicBezTo>
                    <a:pt x="1719" y="1002"/>
                    <a:pt x="1462" y="921"/>
                    <a:pt x="921" y="596"/>
                  </a:cubicBezTo>
                  <a:cubicBezTo>
                    <a:pt x="677" y="447"/>
                    <a:pt x="366" y="25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7"/>
            <p:cNvSpPr/>
            <p:nvPr/>
          </p:nvSpPr>
          <p:spPr>
            <a:xfrm>
              <a:off x="10254201" y="2078148"/>
              <a:ext cx="19268" cy="309377"/>
            </a:xfrm>
            <a:custGeom>
              <a:avLst/>
              <a:gdLst/>
              <a:ahLst/>
              <a:cxnLst/>
              <a:rect l="l" t="t" r="r" b="b"/>
              <a:pathLst>
                <a:path w="231" h="3709" extrusionOk="0">
                  <a:moveTo>
                    <a:pt x="231" y="1"/>
                  </a:moveTo>
                  <a:lnTo>
                    <a:pt x="14" y="136"/>
                  </a:lnTo>
                  <a:lnTo>
                    <a:pt x="1" y="3709"/>
                  </a:lnTo>
                  <a:lnTo>
                    <a:pt x="231" y="3587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7"/>
            <p:cNvSpPr/>
            <p:nvPr/>
          </p:nvSpPr>
          <p:spPr>
            <a:xfrm>
              <a:off x="9961924" y="1908904"/>
              <a:ext cx="311546" cy="180671"/>
            </a:xfrm>
            <a:custGeom>
              <a:avLst/>
              <a:gdLst/>
              <a:ahLst/>
              <a:cxnLst/>
              <a:rect l="l" t="t" r="r" b="b"/>
              <a:pathLst>
                <a:path w="3735" h="2166" extrusionOk="0">
                  <a:moveTo>
                    <a:pt x="217" y="0"/>
                  </a:moveTo>
                  <a:lnTo>
                    <a:pt x="0" y="136"/>
                  </a:lnTo>
                  <a:cubicBezTo>
                    <a:pt x="365" y="393"/>
                    <a:pt x="677" y="582"/>
                    <a:pt x="934" y="731"/>
                  </a:cubicBezTo>
                  <a:cubicBezTo>
                    <a:pt x="1475" y="1042"/>
                    <a:pt x="1718" y="1123"/>
                    <a:pt x="1759" y="1137"/>
                  </a:cubicBezTo>
                  <a:lnTo>
                    <a:pt x="1773" y="1150"/>
                  </a:lnTo>
                  <a:cubicBezTo>
                    <a:pt x="1786" y="1178"/>
                    <a:pt x="1949" y="1326"/>
                    <a:pt x="2490" y="1624"/>
                  </a:cubicBezTo>
                  <a:cubicBezTo>
                    <a:pt x="2733" y="1786"/>
                    <a:pt x="3072" y="1949"/>
                    <a:pt x="3518" y="2165"/>
                  </a:cubicBezTo>
                  <a:lnTo>
                    <a:pt x="3735" y="2030"/>
                  </a:lnTo>
                  <a:cubicBezTo>
                    <a:pt x="3275" y="1813"/>
                    <a:pt x="2963" y="1624"/>
                    <a:pt x="2706" y="1489"/>
                  </a:cubicBezTo>
                  <a:cubicBezTo>
                    <a:pt x="2151" y="1178"/>
                    <a:pt x="2003" y="1015"/>
                    <a:pt x="2003" y="1015"/>
                  </a:cubicBezTo>
                  <a:lnTo>
                    <a:pt x="1976" y="1002"/>
                  </a:lnTo>
                  <a:cubicBezTo>
                    <a:pt x="1976" y="1002"/>
                    <a:pt x="1718" y="920"/>
                    <a:pt x="1164" y="596"/>
                  </a:cubicBezTo>
                  <a:cubicBezTo>
                    <a:pt x="907" y="447"/>
                    <a:pt x="609" y="257"/>
                    <a:pt x="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7"/>
            <p:cNvSpPr/>
            <p:nvPr/>
          </p:nvSpPr>
          <p:spPr>
            <a:xfrm>
              <a:off x="10147016" y="2256400"/>
              <a:ext cx="74571" cy="137881"/>
            </a:xfrm>
            <a:custGeom>
              <a:avLst/>
              <a:gdLst/>
              <a:ahLst/>
              <a:cxnLst/>
              <a:rect l="l" t="t" r="r" b="b"/>
              <a:pathLst>
                <a:path w="894" h="1653" extrusionOk="0">
                  <a:moveTo>
                    <a:pt x="224" y="1"/>
                  </a:moveTo>
                  <a:cubicBezTo>
                    <a:pt x="204" y="1"/>
                    <a:pt x="183" y="5"/>
                    <a:pt x="163" y="15"/>
                  </a:cubicBezTo>
                  <a:cubicBezTo>
                    <a:pt x="0" y="164"/>
                    <a:pt x="365" y="827"/>
                    <a:pt x="230" y="1233"/>
                  </a:cubicBezTo>
                  <a:lnTo>
                    <a:pt x="893" y="1653"/>
                  </a:lnTo>
                  <a:cubicBezTo>
                    <a:pt x="771" y="1152"/>
                    <a:pt x="582" y="273"/>
                    <a:pt x="311" y="29"/>
                  </a:cubicBezTo>
                  <a:cubicBezTo>
                    <a:pt x="286" y="12"/>
                    <a:pt x="256" y="1"/>
                    <a:pt x="224" y="1"/>
                  </a:cubicBez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7"/>
            <p:cNvSpPr/>
            <p:nvPr/>
          </p:nvSpPr>
          <p:spPr>
            <a:xfrm>
              <a:off x="10402091" y="2014838"/>
              <a:ext cx="221293" cy="278598"/>
            </a:xfrm>
            <a:custGeom>
              <a:avLst/>
              <a:gdLst/>
              <a:ahLst/>
              <a:cxnLst/>
              <a:rect l="l" t="t" r="r" b="b"/>
              <a:pathLst>
                <a:path w="2653" h="3340" extrusionOk="0">
                  <a:moveTo>
                    <a:pt x="1636" y="1"/>
                  </a:moveTo>
                  <a:cubicBezTo>
                    <a:pt x="1592" y="1"/>
                    <a:pt x="1543" y="7"/>
                    <a:pt x="1475" y="16"/>
                  </a:cubicBezTo>
                  <a:cubicBezTo>
                    <a:pt x="623" y="205"/>
                    <a:pt x="568" y="273"/>
                    <a:pt x="460" y="476"/>
                  </a:cubicBezTo>
                  <a:cubicBezTo>
                    <a:pt x="14" y="1234"/>
                    <a:pt x="163" y="1423"/>
                    <a:pt x="163" y="1748"/>
                  </a:cubicBezTo>
                  <a:cubicBezTo>
                    <a:pt x="163" y="1964"/>
                    <a:pt x="135" y="2100"/>
                    <a:pt x="54" y="2289"/>
                  </a:cubicBezTo>
                  <a:cubicBezTo>
                    <a:pt x="0" y="2424"/>
                    <a:pt x="27" y="2424"/>
                    <a:pt x="95" y="2505"/>
                  </a:cubicBezTo>
                  <a:cubicBezTo>
                    <a:pt x="257" y="2668"/>
                    <a:pt x="122" y="3033"/>
                    <a:pt x="257" y="3196"/>
                  </a:cubicBezTo>
                  <a:cubicBezTo>
                    <a:pt x="331" y="3303"/>
                    <a:pt x="478" y="3340"/>
                    <a:pt x="648" y="3340"/>
                  </a:cubicBezTo>
                  <a:cubicBezTo>
                    <a:pt x="882" y="3340"/>
                    <a:pt x="1159" y="3270"/>
                    <a:pt x="1340" y="3223"/>
                  </a:cubicBezTo>
                  <a:cubicBezTo>
                    <a:pt x="1719" y="3101"/>
                    <a:pt x="2287" y="2546"/>
                    <a:pt x="2463" y="2275"/>
                  </a:cubicBezTo>
                  <a:cubicBezTo>
                    <a:pt x="2652" y="2018"/>
                    <a:pt x="2652" y="1734"/>
                    <a:pt x="2639" y="1437"/>
                  </a:cubicBezTo>
                  <a:cubicBezTo>
                    <a:pt x="2625" y="1220"/>
                    <a:pt x="2558" y="1004"/>
                    <a:pt x="2490" y="801"/>
                  </a:cubicBezTo>
                  <a:cubicBezTo>
                    <a:pt x="2355" y="395"/>
                    <a:pt x="2260" y="300"/>
                    <a:pt x="1922" y="97"/>
                  </a:cubicBezTo>
                  <a:cubicBezTo>
                    <a:pt x="1786" y="25"/>
                    <a:pt x="1723" y="1"/>
                    <a:pt x="1636" y="1"/>
                  </a:cubicBez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7"/>
            <p:cNvSpPr/>
            <p:nvPr/>
          </p:nvSpPr>
          <p:spPr>
            <a:xfrm>
              <a:off x="10426864" y="1970379"/>
              <a:ext cx="307125" cy="277263"/>
            </a:xfrm>
            <a:custGeom>
              <a:avLst/>
              <a:gdLst/>
              <a:ahLst/>
              <a:cxnLst/>
              <a:rect l="l" t="t" r="r" b="b"/>
              <a:pathLst>
                <a:path w="3682" h="3324" extrusionOk="0">
                  <a:moveTo>
                    <a:pt x="1550" y="0"/>
                  </a:moveTo>
                  <a:cubicBezTo>
                    <a:pt x="1200" y="0"/>
                    <a:pt x="854" y="104"/>
                    <a:pt x="583" y="278"/>
                  </a:cubicBezTo>
                  <a:cubicBezTo>
                    <a:pt x="258" y="481"/>
                    <a:pt x="1" y="914"/>
                    <a:pt x="28" y="1293"/>
                  </a:cubicBezTo>
                  <a:cubicBezTo>
                    <a:pt x="38" y="1270"/>
                    <a:pt x="48" y="1261"/>
                    <a:pt x="60" y="1261"/>
                  </a:cubicBezTo>
                  <a:cubicBezTo>
                    <a:pt x="98" y="1261"/>
                    <a:pt x="149" y="1353"/>
                    <a:pt x="231" y="1415"/>
                  </a:cubicBezTo>
                  <a:cubicBezTo>
                    <a:pt x="393" y="1591"/>
                    <a:pt x="677" y="1888"/>
                    <a:pt x="975" y="2294"/>
                  </a:cubicBezTo>
                  <a:cubicBezTo>
                    <a:pt x="1056" y="2430"/>
                    <a:pt x="1340" y="3052"/>
                    <a:pt x="1516" y="3174"/>
                  </a:cubicBezTo>
                  <a:cubicBezTo>
                    <a:pt x="1591" y="2938"/>
                    <a:pt x="2164" y="2805"/>
                    <a:pt x="2271" y="2805"/>
                  </a:cubicBezTo>
                  <a:cubicBezTo>
                    <a:pt x="2281" y="2805"/>
                    <a:pt x="2286" y="2806"/>
                    <a:pt x="2288" y="2808"/>
                  </a:cubicBezTo>
                  <a:cubicBezTo>
                    <a:pt x="2328" y="2849"/>
                    <a:pt x="2071" y="3214"/>
                    <a:pt x="1936" y="3323"/>
                  </a:cubicBezTo>
                  <a:cubicBezTo>
                    <a:pt x="1940" y="3323"/>
                    <a:pt x="1944" y="3324"/>
                    <a:pt x="1949" y="3324"/>
                  </a:cubicBezTo>
                  <a:cubicBezTo>
                    <a:pt x="2218" y="3324"/>
                    <a:pt x="3681" y="2202"/>
                    <a:pt x="2910" y="806"/>
                  </a:cubicBezTo>
                  <a:cubicBezTo>
                    <a:pt x="2602" y="231"/>
                    <a:pt x="2072" y="0"/>
                    <a:pt x="1550" y="0"/>
                  </a:cubicBez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7"/>
            <p:cNvSpPr/>
            <p:nvPr/>
          </p:nvSpPr>
          <p:spPr>
            <a:xfrm>
              <a:off x="10543141" y="2198262"/>
              <a:ext cx="84747" cy="58639"/>
            </a:xfrm>
            <a:custGeom>
              <a:avLst/>
              <a:gdLst/>
              <a:ahLst/>
              <a:cxnLst/>
              <a:rect l="l" t="t" r="r" b="b"/>
              <a:pathLst>
                <a:path w="1016" h="703" extrusionOk="0">
                  <a:moveTo>
                    <a:pt x="768" y="1"/>
                  </a:moveTo>
                  <a:cubicBezTo>
                    <a:pt x="654" y="1"/>
                    <a:pt x="508" y="49"/>
                    <a:pt x="366" y="144"/>
                  </a:cubicBezTo>
                  <a:cubicBezTo>
                    <a:pt x="136" y="293"/>
                    <a:pt x="1" y="509"/>
                    <a:pt x="68" y="631"/>
                  </a:cubicBezTo>
                  <a:cubicBezTo>
                    <a:pt x="101" y="680"/>
                    <a:pt x="162" y="703"/>
                    <a:pt x="238" y="703"/>
                  </a:cubicBezTo>
                  <a:cubicBezTo>
                    <a:pt x="352" y="703"/>
                    <a:pt x="499" y="653"/>
                    <a:pt x="637" y="564"/>
                  </a:cubicBezTo>
                  <a:cubicBezTo>
                    <a:pt x="880" y="415"/>
                    <a:pt x="1015" y="185"/>
                    <a:pt x="948" y="76"/>
                  </a:cubicBezTo>
                  <a:cubicBezTo>
                    <a:pt x="914" y="26"/>
                    <a:pt x="849" y="1"/>
                    <a:pt x="768" y="1"/>
                  </a:cubicBezTo>
                  <a:close/>
                </a:path>
              </a:pathLst>
            </a:custGeom>
            <a:solidFill>
              <a:srgbClr val="FA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7"/>
            <p:cNvSpPr/>
            <p:nvPr/>
          </p:nvSpPr>
          <p:spPr>
            <a:xfrm>
              <a:off x="9747470" y="3361447"/>
              <a:ext cx="498890" cy="285021"/>
            </a:xfrm>
            <a:custGeom>
              <a:avLst/>
              <a:gdLst/>
              <a:ahLst/>
              <a:cxnLst/>
              <a:rect l="l" t="t" r="r" b="b"/>
              <a:pathLst>
                <a:path w="5981" h="3417" extrusionOk="0">
                  <a:moveTo>
                    <a:pt x="2625" y="1"/>
                  </a:moveTo>
                  <a:lnTo>
                    <a:pt x="68" y="1462"/>
                  </a:lnTo>
                  <a:cubicBezTo>
                    <a:pt x="56" y="1474"/>
                    <a:pt x="45" y="1480"/>
                    <a:pt x="34" y="1482"/>
                  </a:cubicBezTo>
                  <a:lnTo>
                    <a:pt x="34" y="1482"/>
                  </a:lnTo>
                  <a:lnTo>
                    <a:pt x="0" y="1462"/>
                  </a:lnTo>
                  <a:lnTo>
                    <a:pt x="0" y="1462"/>
                  </a:lnTo>
                  <a:cubicBezTo>
                    <a:pt x="7" y="1476"/>
                    <a:pt x="17" y="1482"/>
                    <a:pt x="29" y="1482"/>
                  </a:cubicBezTo>
                  <a:cubicBezTo>
                    <a:pt x="31" y="1482"/>
                    <a:pt x="33" y="1482"/>
                    <a:pt x="34" y="1482"/>
                  </a:cubicBezTo>
                  <a:lnTo>
                    <a:pt x="34" y="1482"/>
                  </a:lnTo>
                  <a:lnTo>
                    <a:pt x="3369" y="3411"/>
                  </a:lnTo>
                  <a:cubicBezTo>
                    <a:pt x="3374" y="3415"/>
                    <a:pt x="3378" y="3417"/>
                    <a:pt x="3383" y="3417"/>
                  </a:cubicBezTo>
                  <a:cubicBezTo>
                    <a:pt x="3393" y="3417"/>
                    <a:pt x="3405" y="3411"/>
                    <a:pt x="3423" y="3411"/>
                  </a:cubicBezTo>
                  <a:lnTo>
                    <a:pt x="5981" y="1936"/>
                  </a:lnTo>
                  <a:lnTo>
                    <a:pt x="2625" y="1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7"/>
            <p:cNvSpPr/>
            <p:nvPr/>
          </p:nvSpPr>
          <p:spPr>
            <a:xfrm>
              <a:off x="10025067" y="3481144"/>
              <a:ext cx="207781" cy="162571"/>
            </a:xfrm>
            <a:custGeom>
              <a:avLst/>
              <a:gdLst/>
              <a:ahLst/>
              <a:cxnLst/>
              <a:rect l="l" t="t" r="r" b="b"/>
              <a:pathLst>
                <a:path w="2491" h="1949" extrusionOk="0">
                  <a:moveTo>
                    <a:pt x="2490" y="0"/>
                  </a:moveTo>
                  <a:lnTo>
                    <a:pt x="177" y="1340"/>
                  </a:lnTo>
                  <a:cubicBezTo>
                    <a:pt x="68" y="1407"/>
                    <a:pt x="1" y="1516"/>
                    <a:pt x="1" y="1637"/>
                  </a:cubicBezTo>
                  <a:lnTo>
                    <a:pt x="1" y="1949"/>
                  </a:lnTo>
                  <a:lnTo>
                    <a:pt x="2490" y="501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7"/>
            <p:cNvSpPr/>
            <p:nvPr/>
          </p:nvSpPr>
          <p:spPr>
            <a:xfrm>
              <a:off x="9741798" y="3483396"/>
              <a:ext cx="284520" cy="171580"/>
            </a:xfrm>
            <a:custGeom>
              <a:avLst/>
              <a:gdLst/>
              <a:ahLst/>
              <a:cxnLst/>
              <a:rect l="l" t="t" r="r" b="b"/>
              <a:pathLst>
                <a:path w="3411" h="2057" extrusionOk="0">
                  <a:moveTo>
                    <a:pt x="0" y="0"/>
                  </a:moveTo>
                  <a:cubicBezTo>
                    <a:pt x="0" y="41"/>
                    <a:pt x="14" y="68"/>
                    <a:pt x="28" y="95"/>
                  </a:cubicBezTo>
                  <a:lnTo>
                    <a:pt x="3410" y="2057"/>
                  </a:lnTo>
                  <a:cubicBezTo>
                    <a:pt x="3397" y="2030"/>
                    <a:pt x="3383" y="2016"/>
                    <a:pt x="3383" y="1962"/>
                  </a:cubicBezTo>
                  <a:lnTo>
                    <a:pt x="2179" y="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7"/>
            <p:cNvSpPr/>
            <p:nvPr/>
          </p:nvSpPr>
          <p:spPr>
            <a:xfrm>
              <a:off x="9741798" y="3440522"/>
              <a:ext cx="293529" cy="181756"/>
            </a:xfrm>
            <a:custGeom>
              <a:avLst/>
              <a:gdLst/>
              <a:ahLst/>
              <a:cxnLst/>
              <a:rect l="l" t="t" r="r" b="b"/>
              <a:pathLst>
                <a:path w="3519" h="2179" extrusionOk="0">
                  <a:moveTo>
                    <a:pt x="136" y="0"/>
                  </a:moveTo>
                  <a:cubicBezTo>
                    <a:pt x="68" y="27"/>
                    <a:pt x="0" y="149"/>
                    <a:pt x="0" y="230"/>
                  </a:cubicBezTo>
                  <a:lnTo>
                    <a:pt x="1990" y="1502"/>
                  </a:lnTo>
                  <a:lnTo>
                    <a:pt x="3370" y="2179"/>
                  </a:lnTo>
                  <a:cubicBezTo>
                    <a:pt x="3370" y="2070"/>
                    <a:pt x="3437" y="1976"/>
                    <a:pt x="3519" y="1935"/>
                  </a:cubicBezTo>
                  <a:lnTo>
                    <a:pt x="2436" y="907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7"/>
            <p:cNvSpPr/>
            <p:nvPr/>
          </p:nvSpPr>
          <p:spPr>
            <a:xfrm>
              <a:off x="9740630" y="3458539"/>
              <a:ext cx="282268" cy="187428"/>
            </a:xfrm>
            <a:custGeom>
              <a:avLst/>
              <a:gdLst/>
              <a:ahLst/>
              <a:cxnLst/>
              <a:rect l="l" t="t" r="r" b="b"/>
              <a:pathLst>
                <a:path w="3384" h="2247" extrusionOk="0">
                  <a:moveTo>
                    <a:pt x="1" y="1"/>
                  </a:moveTo>
                  <a:lnTo>
                    <a:pt x="14" y="298"/>
                  </a:lnTo>
                  <a:lnTo>
                    <a:pt x="3384" y="2247"/>
                  </a:lnTo>
                  <a:lnTo>
                    <a:pt x="3384" y="196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7"/>
            <p:cNvSpPr/>
            <p:nvPr/>
          </p:nvSpPr>
          <p:spPr>
            <a:xfrm>
              <a:off x="9753059" y="3314069"/>
              <a:ext cx="493302" cy="286772"/>
            </a:xfrm>
            <a:custGeom>
              <a:avLst/>
              <a:gdLst/>
              <a:ahLst/>
              <a:cxnLst/>
              <a:rect l="l" t="t" r="r" b="b"/>
              <a:pathLst>
                <a:path w="5914" h="3438" extrusionOk="0">
                  <a:moveTo>
                    <a:pt x="2558" y="1"/>
                  </a:moveTo>
                  <a:lnTo>
                    <a:pt x="1" y="1489"/>
                  </a:lnTo>
                  <a:lnTo>
                    <a:pt x="3370" y="3437"/>
                  </a:lnTo>
                  <a:lnTo>
                    <a:pt x="5914" y="1963"/>
                  </a:lnTo>
                  <a:lnTo>
                    <a:pt x="2558" y="1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7"/>
            <p:cNvSpPr/>
            <p:nvPr/>
          </p:nvSpPr>
          <p:spPr>
            <a:xfrm>
              <a:off x="10022815" y="3477724"/>
              <a:ext cx="223546" cy="178753"/>
            </a:xfrm>
            <a:custGeom>
              <a:avLst/>
              <a:gdLst/>
              <a:ahLst/>
              <a:cxnLst/>
              <a:rect l="l" t="t" r="r" b="b"/>
              <a:pathLst>
                <a:path w="2680" h="2143" extrusionOk="0">
                  <a:moveTo>
                    <a:pt x="2680" y="1"/>
                  </a:moveTo>
                  <a:lnTo>
                    <a:pt x="136" y="1489"/>
                  </a:lnTo>
                  <a:cubicBezTo>
                    <a:pt x="68" y="1530"/>
                    <a:pt x="1" y="1651"/>
                    <a:pt x="1" y="1733"/>
                  </a:cubicBezTo>
                  <a:lnTo>
                    <a:pt x="1" y="2030"/>
                  </a:lnTo>
                  <a:cubicBezTo>
                    <a:pt x="1" y="2107"/>
                    <a:pt x="21" y="2143"/>
                    <a:pt x="67" y="2143"/>
                  </a:cubicBezTo>
                  <a:cubicBezTo>
                    <a:pt x="85" y="2143"/>
                    <a:pt x="108" y="2137"/>
                    <a:pt x="136" y="2125"/>
                  </a:cubicBezTo>
                  <a:lnTo>
                    <a:pt x="2680" y="650"/>
                  </a:lnTo>
                  <a:lnTo>
                    <a:pt x="2680" y="582"/>
                  </a:lnTo>
                  <a:lnTo>
                    <a:pt x="136" y="2057"/>
                  </a:lnTo>
                  <a:cubicBezTo>
                    <a:pt x="123" y="2060"/>
                    <a:pt x="111" y="2062"/>
                    <a:pt x="100" y="2062"/>
                  </a:cubicBezTo>
                  <a:cubicBezTo>
                    <a:pt x="65" y="2062"/>
                    <a:pt x="41" y="2044"/>
                    <a:pt x="41" y="2003"/>
                  </a:cubicBezTo>
                  <a:lnTo>
                    <a:pt x="41" y="1692"/>
                  </a:lnTo>
                  <a:cubicBezTo>
                    <a:pt x="41" y="1624"/>
                    <a:pt x="82" y="1584"/>
                    <a:pt x="136" y="1543"/>
                  </a:cubicBezTo>
                  <a:lnTo>
                    <a:pt x="2680" y="68"/>
                  </a:lnTo>
                  <a:lnTo>
                    <a:pt x="2680" y="1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7"/>
            <p:cNvSpPr/>
            <p:nvPr/>
          </p:nvSpPr>
          <p:spPr>
            <a:xfrm>
              <a:off x="9766655" y="3306145"/>
              <a:ext cx="462773" cy="265335"/>
            </a:xfrm>
            <a:custGeom>
              <a:avLst/>
              <a:gdLst/>
              <a:ahLst/>
              <a:cxnLst/>
              <a:rect l="l" t="t" r="r" b="b"/>
              <a:pathLst>
                <a:path w="5548" h="3181" extrusionOk="0">
                  <a:moveTo>
                    <a:pt x="2422" y="1"/>
                  </a:moveTo>
                  <a:lnTo>
                    <a:pt x="54" y="1367"/>
                  </a:lnTo>
                  <a:cubicBezTo>
                    <a:pt x="48" y="1374"/>
                    <a:pt x="41" y="1378"/>
                    <a:pt x="32" y="1378"/>
                  </a:cubicBezTo>
                  <a:cubicBezTo>
                    <a:pt x="24" y="1378"/>
                    <a:pt x="14" y="1374"/>
                    <a:pt x="0" y="1367"/>
                  </a:cubicBezTo>
                  <a:lnTo>
                    <a:pt x="0" y="1367"/>
                  </a:lnTo>
                  <a:lnTo>
                    <a:pt x="3139" y="3181"/>
                  </a:lnTo>
                  <a:lnTo>
                    <a:pt x="3180" y="3181"/>
                  </a:lnTo>
                  <a:lnTo>
                    <a:pt x="5548" y="1814"/>
                  </a:lnTo>
                  <a:lnTo>
                    <a:pt x="2422" y="1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7"/>
            <p:cNvSpPr/>
            <p:nvPr/>
          </p:nvSpPr>
          <p:spPr>
            <a:xfrm>
              <a:off x="10022815" y="3414498"/>
              <a:ext cx="193100" cy="152478"/>
            </a:xfrm>
            <a:custGeom>
              <a:avLst/>
              <a:gdLst/>
              <a:ahLst/>
              <a:cxnLst/>
              <a:rect l="l" t="t" r="r" b="b"/>
              <a:pathLst>
                <a:path w="2315" h="1828" extrusionOk="0">
                  <a:moveTo>
                    <a:pt x="2315" y="1"/>
                  </a:moveTo>
                  <a:lnTo>
                    <a:pt x="163" y="1259"/>
                  </a:lnTo>
                  <a:cubicBezTo>
                    <a:pt x="68" y="1327"/>
                    <a:pt x="1" y="1422"/>
                    <a:pt x="1" y="1543"/>
                  </a:cubicBezTo>
                  <a:lnTo>
                    <a:pt x="1" y="1827"/>
                  </a:lnTo>
                  <a:lnTo>
                    <a:pt x="2315" y="488"/>
                  </a:lnTo>
                  <a:lnTo>
                    <a:pt x="23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7"/>
            <p:cNvSpPr/>
            <p:nvPr/>
          </p:nvSpPr>
          <p:spPr>
            <a:xfrm>
              <a:off x="9759815" y="3419002"/>
              <a:ext cx="265335" cy="159234"/>
            </a:xfrm>
            <a:custGeom>
              <a:avLst/>
              <a:gdLst/>
              <a:ahLst/>
              <a:cxnLst/>
              <a:rect l="l" t="t" r="r" b="b"/>
              <a:pathLst>
                <a:path w="3181" h="1909" extrusionOk="0">
                  <a:moveTo>
                    <a:pt x="1" y="1"/>
                  </a:moveTo>
                  <a:cubicBezTo>
                    <a:pt x="1" y="55"/>
                    <a:pt x="14" y="69"/>
                    <a:pt x="42" y="82"/>
                  </a:cubicBezTo>
                  <a:lnTo>
                    <a:pt x="3177" y="1906"/>
                  </a:lnTo>
                  <a:lnTo>
                    <a:pt x="3177" y="1906"/>
                  </a:lnTo>
                  <a:cubicBezTo>
                    <a:pt x="3154" y="1891"/>
                    <a:pt x="3154" y="1853"/>
                    <a:pt x="3154" y="1828"/>
                  </a:cubicBezTo>
                  <a:lnTo>
                    <a:pt x="2031" y="1070"/>
                  </a:lnTo>
                  <a:lnTo>
                    <a:pt x="1" y="1"/>
                  </a:lnTo>
                  <a:close/>
                  <a:moveTo>
                    <a:pt x="3177" y="1906"/>
                  </a:moveTo>
                  <a:lnTo>
                    <a:pt x="3177" y="1906"/>
                  </a:lnTo>
                  <a:cubicBezTo>
                    <a:pt x="3178" y="1907"/>
                    <a:pt x="3179" y="1908"/>
                    <a:pt x="3181" y="1909"/>
                  </a:cubicBezTo>
                  <a:lnTo>
                    <a:pt x="3177" y="1906"/>
                  </a:ln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7"/>
            <p:cNvSpPr/>
            <p:nvPr/>
          </p:nvSpPr>
          <p:spPr>
            <a:xfrm>
              <a:off x="9758731" y="3376128"/>
              <a:ext cx="272092" cy="171663"/>
            </a:xfrm>
            <a:custGeom>
              <a:avLst/>
              <a:gdLst/>
              <a:ahLst/>
              <a:cxnLst/>
              <a:rect l="l" t="t" r="r" b="b"/>
              <a:pathLst>
                <a:path w="3262" h="2058" extrusionOk="0">
                  <a:moveTo>
                    <a:pt x="136" y="1"/>
                  </a:moveTo>
                  <a:cubicBezTo>
                    <a:pt x="55" y="41"/>
                    <a:pt x="0" y="136"/>
                    <a:pt x="0" y="231"/>
                  </a:cubicBezTo>
                  <a:lnTo>
                    <a:pt x="1854" y="1408"/>
                  </a:lnTo>
                  <a:lnTo>
                    <a:pt x="3140" y="2057"/>
                  </a:lnTo>
                  <a:cubicBezTo>
                    <a:pt x="3140" y="1963"/>
                    <a:pt x="3207" y="1868"/>
                    <a:pt x="3261" y="1814"/>
                  </a:cubicBezTo>
                  <a:lnTo>
                    <a:pt x="2260" y="853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7"/>
            <p:cNvSpPr/>
            <p:nvPr/>
          </p:nvSpPr>
          <p:spPr>
            <a:xfrm>
              <a:off x="9759815" y="3395313"/>
              <a:ext cx="260831" cy="175083"/>
            </a:xfrm>
            <a:custGeom>
              <a:avLst/>
              <a:gdLst/>
              <a:ahLst/>
              <a:cxnLst/>
              <a:rect l="l" t="t" r="r" b="b"/>
              <a:pathLst>
                <a:path w="3127" h="2099" extrusionOk="0">
                  <a:moveTo>
                    <a:pt x="1" y="1"/>
                  </a:moveTo>
                  <a:lnTo>
                    <a:pt x="1" y="285"/>
                  </a:lnTo>
                  <a:lnTo>
                    <a:pt x="3127" y="2098"/>
                  </a:lnTo>
                  <a:lnTo>
                    <a:pt x="3127" y="1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C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7"/>
            <p:cNvSpPr/>
            <p:nvPr/>
          </p:nvSpPr>
          <p:spPr>
            <a:xfrm>
              <a:off x="9771159" y="3262187"/>
              <a:ext cx="458268" cy="265252"/>
            </a:xfrm>
            <a:custGeom>
              <a:avLst/>
              <a:gdLst/>
              <a:ahLst/>
              <a:cxnLst/>
              <a:rect l="l" t="t" r="r" b="b"/>
              <a:pathLst>
                <a:path w="5494" h="3180" extrusionOk="0">
                  <a:moveTo>
                    <a:pt x="2368" y="0"/>
                  </a:moveTo>
                  <a:lnTo>
                    <a:pt x="0" y="1367"/>
                  </a:lnTo>
                  <a:lnTo>
                    <a:pt x="3112" y="3180"/>
                  </a:lnTo>
                  <a:lnTo>
                    <a:pt x="5494" y="1813"/>
                  </a:lnTo>
                  <a:lnTo>
                    <a:pt x="2368" y="0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7"/>
            <p:cNvSpPr/>
            <p:nvPr/>
          </p:nvSpPr>
          <p:spPr>
            <a:xfrm>
              <a:off x="10020562" y="3413413"/>
              <a:ext cx="208865" cy="161653"/>
            </a:xfrm>
            <a:custGeom>
              <a:avLst/>
              <a:gdLst/>
              <a:ahLst/>
              <a:cxnLst/>
              <a:rect l="l" t="t" r="r" b="b"/>
              <a:pathLst>
                <a:path w="2504" h="1938" extrusionOk="0">
                  <a:moveTo>
                    <a:pt x="2504" y="0"/>
                  </a:moveTo>
                  <a:lnTo>
                    <a:pt x="136" y="1367"/>
                  </a:lnTo>
                  <a:cubicBezTo>
                    <a:pt x="55" y="1408"/>
                    <a:pt x="1" y="1502"/>
                    <a:pt x="1" y="1583"/>
                  </a:cubicBezTo>
                  <a:lnTo>
                    <a:pt x="1" y="1854"/>
                  </a:lnTo>
                  <a:cubicBezTo>
                    <a:pt x="1" y="1903"/>
                    <a:pt x="36" y="1938"/>
                    <a:pt x="81" y="1938"/>
                  </a:cubicBezTo>
                  <a:cubicBezTo>
                    <a:pt x="99" y="1938"/>
                    <a:pt x="117" y="1933"/>
                    <a:pt x="136" y="1922"/>
                  </a:cubicBezTo>
                  <a:lnTo>
                    <a:pt x="2504" y="555"/>
                  </a:lnTo>
                  <a:lnTo>
                    <a:pt x="2504" y="501"/>
                  </a:lnTo>
                  <a:lnTo>
                    <a:pt x="136" y="1881"/>
                  </a:lnTo>
                  <a:cubicBezTo>
                    <a:pt x="126" y="1884"/>
                    <a:pt x="117" y="1886"/>
                    <a:pt x="108" y="1886"/>
                  </a:cubicBezTo>
                  <a:cubicBezTo>
                    <a:pt x="78" y="1886"/>
                    <a:pt x="55" y="1868"/>
                    <a:pt x="55" y="1827"/>
                  </a:cubicBezTo>
                  <a:lnTo>
                    <a:pt x="55" y="1556"/>
                  </a:lnTo>
                  <a:cubicBezTo>
                    <a:pt x="55" y="1502"/>
                    <a:pt x="95" y="1435"/>
                    <a:pt x="136" y="1421"/>
                  </a:cubicBezTo>
                  <a:lnTo>
                    <a:pt x="2504" y="54"/>
                  </a:lnTo>
                  <a:lnTo>
                    <a:pt x="2504" y="0"/>
                  </a:lnTo>
                  <a:close/>
                </a:path>
              </a:pathLst>
            </a:custGeom>
            <a:solidFill>
              <a:srgbClr val="FFC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7"/>
            <p:cNvSpPr/>
            <p:nvPr/>
          </p:nvSpPr>
          <p:spPr>
            <a:xfrm>
              <a:off x="9969764" y="3240750"/>
              <a:ext cx="257411" cy="155815"/>
            </a:xfrm>
            <a:custGeom>
              <a:avLst/>
              <a:gdLst/>
              <a:ahLst/>
              <a:cxnLst/>
              <a:rect l="l" t="t" r="r" b="b"/>
              <a:pathLst>
                <a:path w="3086" h="1868" extrusionOk="0">
                  <a:moveTo>
                    <a:pt x="68" y="0"/>
                  </a:moveTo>
                  <a:cubicBezTo>
                    <a:pt x="68" y="54"/>
                    <a:pt x="41" y="108"/>
                    <a:pt x="1" y="122"/>
                  </a:cubicBezTo>
                  <a:lnTo>
                    <a:pt x="3018" y="1867"/>
                  </a:lnTo>
                  <a:cubicBezTo>
                    <a:pt x="3045" y="1827"/>
                    <a:pt x="3072" y="1786"/>
                    <a:pt x="3086" y="1746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7"/>
            <p:cNvSpPr/>
            <p:nvPr/>
          </p:nvSpPr>
          <p:spPr>
            <a:xfrm>
              <a:off x="9974269" y="3218145"/>
              <a:ext cx="254074" cy="169411"/>
            </a:xfrm>
            <a:custGeom>
              <a:avLst/>
              <a:gdLst/>
              <a:ahLst/>
              <a:cxnLst/>
              <a:rect l="l" t="t" r="r" b="b"/>
              <a:pathLst>
                <a:path w="3046" h="2031" extrusionOk="0">
                  <a:moveTo>
                    <a:pt x="1" y="0"/>
                  </a:moveTo>
                  <a:lnTo>
                    <a:pt x="9" y="5"/>
                  </a:lnTo>
                  <a:lnTo>
                    <a:pt x="9" y="5"/>
                  </a:lnTo>
                  <a:cubicBezTo>
                    <a:pt x="7" y="2"/>
                    <a:pt x="4" y="0"/>
                    <a:pt x="1" y="0"/>
                  </a:cubicBezTo>
                  <a:close/>
                  <a:moveTo>
                    <a:pt x="9" y="5"/>
                  </a:moveTo>
                  <a:lnTo>
                    <a:pt x="9" y="5"/>
                  </a:lnTo>
                  <a:cubicBezTo>
                    <a:pt x="14" y="14"/>
                    <a:pt x="14" y="34"/>
                    <a:pt x="14" y="55"/>
                  </a:cubicBezTo>
                  <a:lnTo>
                    <a:pt x="14" y="298"/>
                  </a:lnTo>
                  <a:lnTo>
                    <a:pt x="3032" y="2030"/>
                  </a:lnTo>
                  <a:lnTo>
                    <a:pt x="3045" y="1759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7"/>
            <p:cNvSpPr/>
            <p:nvPr/>
          </p:nvSpPr>
          <p:spPr>
            <a:xfrm>
              <a:off x="9774496" y="3250843"/>
              <a:ext cx="447091" cy="258579"/>
            </a:xfrm>
            <a:custGeom>
              <a:avLst/>
              <a:gdLst/>
              <a:ahLst/>
              <a:cxnLst/>
              <a:rect l="l" t="t" r="r" b="b"/>
              <a:pathLst>
                <a:path w="5360" h="3100" extrusionOk="0">
                  <a:moveTo>
                    <a:pt x="2342" y="1"/>
                  </a:moveTo>
                  <a:lnTo>
                    <a:pt x="1" y="1354"/>
                  </a:lnTo>
                  <a:lnTo>
                    <a:pt x="2991" y="3099"/>
                  </a:lnTo>
                  <a:lnTo>
                    <a:pt x="5359" y="1746"/>
                  </a:lnTo>
                  <a:lnTo>
                    <a:pt x="2342" y="1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>
              <a:off x="9783588" y="3329834"/>
              <a:ext cx="240478" cy="172831"/>
            </a:xfrm>
            <a:custGeom>
              <a:avLst/>
              <a:gdLst/>
              <a:ahLst/>
              <a:cxnLst/>
              <a:rect l="l" t="t" r="r" b="b"/>
              <a:pathLst>
                <a:path w="2883" h="2072" extrusionOk="0">
                  <a:moveTo>
                    <a:pt x="0" y="1"/>
                  </a:moveTo>
                  <a:lnTo>
                    <a:pt x="0" y="407"/>
                  </a:lnTo>
                  <a:lnTo>
                    <a:pt x="2882" y="2071"/>
                  </a:lnTo>
                  <a:lnTo>
                    <a:pt x="2882" y="16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F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7"/>
            <p:cNvSpPr/>
            <p:nvPr/>
          </p:nvSpPr>
          <p:spPr>
            <a:xfrm>
              <a:off x="10025067" y="3359195"/>
              <a:ext cx="195352" cy="143469"/>
            </a:xfrm>
            <a:custGeom>
              <a:avLst/>
              <a:gdLst/>
              <a:ahLst/>
              <a:cxnLst/>
              <a:rect l="l" t="t" r="r" b="b"/>
              <a:pathLst>
                <a:path w="2342" h="1720" extrusionOk="0">
                  <a:moveTo>
                    <a:pt x="2315" y="1"/>
                  </a:moveTo>
                  <a:lnTo>
                    <a:pt x="1" y="1313"/>
                  </a:lnTo>
                  <a:lnTo>
                    <a:pt x="1" y="1719"/>
                  </a:lnTo>
                  <a:lnTo>
                    <a:pt x="2288" y="393"/>
                  </a:lnTo>
                  <a:cubicBezTo>
                    <a:pt x="2301" y="380"/>
                    <a:pt x="2342" y="326"/>
                    <a:pt x="2342" y="298"/>
                  </a:cubicBezTo>
                  <a:lnTo>
                    <a:pt x="2342" y="55"/>
                  </a:lnTo>
                  <a:cubicBezTo>
                    <a:pt x="2342" y="41"/>
                    <a:pt x="2342" y="28"/>
                    <a:pt x="23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7"/>
            <p:cNvSpPr/>
            <p:nvPr/>
          </p:nvSpPr>
          <p:spPr>
            <a:xfrm>
              <a:off x="9774496" y="3363699"/>
              <a:ext cx="249570" cy="150226"/>
            </a:xfrm>
            <a:custGeom>
              <a:avLst/>
              <a:gdLst/>
              <a:ahLst/>
              <a:cxnLst/>
              <a:rect l="l" t="t" r="r" b="b"/>
              <a:pathLst>
                <a:path w="2992" h="1801" extrusionOk="0">
                  <a:moveTo>
                    <a:pt x="1" y="1"/>
                  </a:moveTo>
                  <a:lnTo>
                    <a:pt x="1" y="55"/>
                  </a:lnTo>
                  <a:lnTo>
                    <a:pt x="2991" y="1801"/>
                  </a:lnTo>
                  <a:lnTo>
                    <a:pt x="2991" y="17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7"/>
            <p:cNvSpPr/>
            <p:nvPr/>
          </p:nvSpPr>
          <p:spPr>
            <a:xfrm>
              <a:off x="9772244" y="3213057"/>
              <a:ext cx="454932" cy="259079"/>
            </a:xfrm>
            <a:custGeom>
              <a:avLst/>
              <a:gdLst/>
              <a:ahLst/>
              <a:cxnLst/>
              <a:rect l="l" t="t" r="r" b="b"/>
              <a:pathLst>
                <a:path w="5454" h="3106" extrusionOk="0">
                  <a:moveTo>
                    <a:pt x="2406" y="0"/>
                  </a:moveTo>
                  <a:cubicBezTo>
                    <a:pt x="2392" y="0"/>
                    <a:pt x="2376" y="7"/>
                    <a:pt x="2355" y="21"/>
                  </a:cubicBezTo>
                  <a:lnTo>
                    <a:pt x="1" y="1374"/>
                  </a:lnTo>
                  <a:lnTo>
                    <a:pt x="3018" y="3106"/>
                  </a:lnTo>
                  <a:lnTo>
                    <a:pt x="5454" y="1739"/>
                  </a:lnTo>
                  <a:lnTo>
                    <a:pt x="2436" y="21"/>
                  </a:lnTo>
                  <a:cubicBezTo>
                    <a:pt x="2430" y="7"/>
                    <a:pt x="2419" y="0"/>
                    <a:pt x="2406" y="0"/>
                  </a:cubicBez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7"/>
            <p:cNvSpPr/>
            <p:nvPr/>
          </p:nvSpPr>
          <p:spPr>
            <a:xfrm>
              <a:off x="10023982" y="3358361"/>
              <a:ext cx="204361" cy="155564"/>
            </a:xfrm>
            <a:custGeom>
              <a:avLst/>
              <a:gdLst/>
              <a:ahLst/>
              <a:cxnLst/>
              <a:rect l="l" t="t" r="r" b="b"/>
              <a:pathLst>
                <a:path w="2450" h="1865" extrusionOk="0">
                  <a:moveTo>
                    <a:pt x="2399" y="0"/>
                  </a:moveTo>
                  <a:cubicBezTo>
                    <a:pt x="2387" y="0"/>
                    <a:pt x="2372" y="4"/>
                    <a:pt x="2355" y="11"/>
                  </a:cubicBezTo>
                  <a:lnTo>
                    <a:pt x="0" y="1364"/>
                  </a:lnTo>
                  <a:lnTo>
                    <a:pt x="0" y="1418"/>
                  </a:lnTo>
                  <a:lnTo>
                    <a:pt x="2355" y="65"/>
                  </a:lnTo>
                  <a:cubicBezTo>
                    <a:pt x="2362" y="57"/>
                    <a:pt x="2371" y="54"/>
                    <a:pt x="2379" y="54"/>
                  </a:cubicBezTo>
                  <a:cubicBezTo>
                    <a:pt x="2401" y="54"/>
                    <a:pt x="2422" y="76"/>
                    <a:pt x="2422" y="105"/>
                  </a:cubicBezTo>
                  <a:lnTo>
                    <a:pt x="2422" y="336"/>
                  </a:lnTo>
                  <a:cubicBezTo>
                    <a:pt x="2422" y="390"/>
                    <a:pt x="2382" y="430"/>
                    <a:pt x="2355" y="457"/>
                  </a:cubicBezTo>
                  <a:lnTo>
                    <a:pt x="0" y="1810"/>
                  </a:lnTo>
                  <a:lnTo>
                    <a:pt x="0" y="1865"/>
                  </a:lnTo>
                  <a:lnTo>
                    <a:pt x="2355" y="511"/>
                  </a:lnTo>
                  <a:cubicBezTo>
                    <a:pt x="2395" y="471"/>
                    <a:pt x="2449" y="390"/>
                    <a:pt x="2449" y="322"/>
                  </a:cubicBezTo>
                  <a:lnTo>
                    <a:pt x="2449" y="78"/>
                  </a:lnTo>
                  <a:cubicBezTo>
                    <a:pt x="2449" y="28"/>
                    <a:pt x="2434" y="0"/>
                    <a:pt x="2399" y="0"/>
                  </a:cubicBez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7"/>
            <p:cNvSpPr/>
            <p:nvPr/>
          </p:nvSpPr>
          <p:spPr>
            <a:xfrm>
              <a:off x="9774496" y="3327582"/>
              <a:ext cx="249570" cy="149142"/>
            </a:xfrm>
            <a:custGeom>
              <a:avLst/>
              <a:gdLst/>
              <a:ahLst/>
              <a:cxnLst/>
              <a:rect l="l" t="t" r="r" b="b"/>
              <a:pathLst>
                <a:path w="2992" h="1788" extrusionOk="0">
                  <a:moveTo>
                    <a:pt x="1" y="1"/>
                  </a:moveTo>
                  <a:lnTo>
                    <a:pt x="1" y="41"/>
                  </a:lnTo>
                  <a:lnTo>
                    <a:pt x="2991" y="1787"/>
                  </a:lnTo>
                  <a:lnTo>
                    <a:pt x="2991" y="17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9133472" y="2279089"/>
              <a:ext cx="82328" cy="79325"/>
            </a:xfrm>
            <a:custGeom>
              <a:avLst/>
              <a:gdLst/>
              <a:ahLst/>
              <a:cxnLst/>
              <a:rect l="l" t="t" r="r" b="b"/>
              <a:pathLst>
                <a:path w="987" h="951" extrusionOk="0">
                  <a:moveTo>
                    <a:pt x="374" y="0"/>
                  </a:moveTo>
                  <a:cubicBezTo>
                    <a:pt x="366" y="0"/>
                    <a:pt x="359" y="0"/>
                    <a:pt x="352" y="1"/>
                  </a:cubicBezTo>
                  <a:cubicBezTo>
                    <a:pt x="190" y="149"/>
                    <a:pt x="54" y="312"/>
                    <a:pt x="41" y="555"/>
                  </a:cubicBezTo>
                  <a:cubicBezTo>
                    <a:pt x="41" y="623"/>
                    <a:pt x="0" y="894"/>
                    <a:pt x="108" y="948"/>
                  </a:cubicBezTo>
                  <a:cubicBezTo>
                    <a:pt x="115" y="950"/>
                    <a:pt x="121" y="951"/>
                    <a:pt x="127" y="951"/>
                  </a:cubicBezTo>
                  <a:cubicBezTo>
                    <a:pt x="204" y="951"/>
                    <a:pt x="292" y="811"/>
                    <a:pt x="379" y="799"/>
                  </a:cubicBezTo>
                  <a:cubicBezTo>
                    <a:pt x="420" y="787"/>
                    <a:pt x="458" y="784"/>
                    <a:pt x="495" y="784"/>
                  </a:cubicBezTo>
                  <a:cubicBezTo>
                    <a:pt x="519" y="784"/>
                    <a:pt x="543" y="785"/>
                    <a:pt x="567" y="785"/>
                  </a:cubicBezTo>
                  <a:cubicBezTo>
                    <a:pt x="626" y="785"/>
                    <a:pt x="684" y="779"/>
                    <a:pt x="744" y="731"/>
                  </a:cubicBezTo>
                  <a:cubicBezTo>
                    <a:pt x="812" y="677"/>
                    <a:pt x="880" y="569"/>
                    <a:pt x="920" y="488"/>
                  </a:cubicBezTo>
                  <a:cubicBezTo>
                    <a:pt x="986" y="263"/>
                    <a:pt x="666" y="0"/>
                    <a:pt x="374" y="0"/>
                  </a:cubicBez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7"/>
            <p:cNvSpPr/>
            <p:nvPr/>
          </p:nvSpPr>
          <p:spPr>
            <a:xfrm>
              <a:off x="9130052" y="2327051"/>
              <a:ext cx="55386" cy="94256"/>
            </a:xfrm>
            <a:custGeom>
              <a:avLst/>
              <a:gdLst/>
              <a:ahLst/>
              <a:cxnLst/>
              <a:rect l="l" t="t" r="r" b="b"/>
              <a:pathLst>
                <a:path w="664" h="1130" extrusionOk="0">
                  <a:moveTo>
                    <a:pt x="375" y="0"/>
                  </a:moveTo>
                  <a:cubicBezTo>
                    <a:pt x="348" y="0"/>
                    <a:pt x="321" y="6"/>
                    <a:pt x="298" y="21"/>
                  </a:cubicBezTo>
                  <a:cubicBezTo>
                    <a:pt x="285" y="34"/>
                    <a:pt x="258" y="34"/>
                    <a:pt x="244" y="48"/>
                  </a:cubicBezTo>
                  <a:cubicBezTo>
                    <a:pt x="136" y="129"/>
                    <a:pt x="68" y="305"/>
                    <a:pt x="55" y="400"/>
                  </a:cubicBezTo>
                  <a:cubicBezTo>
                    <a:pt x="41" y="522"/>
                    <a:pt x="1" y="657"/>
                    <a:pt x="28" y="779"/>
                  </a:cubicBezTo>
                  <a:cubicBezTo>
                    <a:pt x="40" y="863"/>
                    <a:pt x="191" y="1130"/>
                    <a:pt x="329" y="1130"/>
                  </a:cubicBezTo>
                  <a:cubicBezTo>
                    <a:pt x="346" y="1130"/>
                    <a:pt x="363" y="1126"/>
                    <a:pt x="379" y="1117"/>
                  </a:cubicBezTo>
                  <a:cubicBezTo>
                    <a:pt x="434" y="1076"/>
                    <a:pt x="501" y="873"/>
                    <a:pt x="528" y="833"/>
                  </a:cubicBezTo>
                  <a:cubicBezTo>
                    <a:pt x="582" y="725"/>
                    <a:pt x="609" y="643"/>
                    <a:pt x="637" y="535"/>
                  </a:cubicBezTo>
                  <a:cubicBezTo>
                    <a:pt x="650" y="440"/>
                    <a:pt x="664" y="292"/>
                    <a:pt x="637" y="183"/>
                  </a:cubicBezTo>
                  <a:cubicBezTo>
                    <a:pt x="594" y="87"/>
                    <a:pt x="476" y="0"/>
                    <a:pt x="375" y="0"/>
                  </a:cubicBez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7"/>
            <p:cNvSpPr/>
            <p:nvPr/>
          </p:nvSpPr>
          <p:spPr>
            <a:xfrm>
              <a:off x="9135724" y="2386023"/>
              <a:ext cx="54218" cy="71818"/>
            </a:xfrm>
            <a:custGeom>
              <a:avLst/>
              <a:gdLst/>
              <a:ahLst/>
              <a:cxnLst/>
              <a:rect l="l" t="t" r="r" b="b"/>
              <a:pathLst>
                <a:path w="650" h="861" extrusionOk="0">
                  <a:moveTo>
                    <a:pt x="248" y="0"/>
                  </a:moveTo>
                  <a:cubicBezTo>
                    <a:pt x="215" y="0"/>
                    <a:pt x="181" y="21"/>
                    <a:pt x="149" y="72"/>
                  </a:cubicBezTo>
                  <a:cubicBezTo>
                    <a:pt x="143" y="68"/>
                    <a:pt x="137" y="66"/>
                    <a:pt x="131" y="66"/>
                  </a:cubicBezTo>
                  <a:cubicBezTo>
                    <a:pt x="72" y="66"/>
                    <a:pt x="27" y="239"/>
                    <a:pt x="27" y="288"/>
                  </a:cubicBezTo>
                  <a:cubicBezTo>
                    <a:pt x="0" y="410"/>
                    <a:pt x="41" y="505"/>
                    <a:pt x="95" y="613"/>
                  </a:cubicBezTo>
                  <a:cubicBezTo>
                    <a:pt x="152" y="693"/>
                    <a:pt x="316" y="861"/>
                    <a:pt x="448" y="861"/>
                  </a:cubicBezTo>
                  <a:cubicBezTo>
                    <a:pt x="471" y="861"/>
                    <a:pt x="494" y="855"/>
                    <a:pt x="514" y="843"/>
                  </a:cubicBezTo>
                  <a:cubicBezTo>
                    <a:pt x="650" y="762"/>
                    <a:pt x="541" y="505"/>
                    <a:pt x="514" y="410"/>
                  </a:cubicBezTo>
                  <a:cubicBezTo>
                    <a:pt x="514" y="345"/>
                    <a:pt x="384" y="0"/>
                    <a:pt x="248" y="0"/>
                  </a:cubicBez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7"/>
            <p:cNvSpPr/>
            <p:nvPr/>
          </p:nvSpPr>
          <p:spPr>
            <a:xfrm>
              <a:off x="9160497" y="2439073"/>
              <a:ext cx="57721" cy="57638"/>
            </a:xfrm>
            <a:custGeom>
              <a:avLst/>
              <a:gdLst/>
              <a:ahLst/>
              <a:cxnLst/>
              <a:rect l="l" t="t" r="r" b="b"/>
              <a:pathLst>
                <a:path w="692" h="691" extrusionOk="0">
                  <a:moveTo>
                    <a:pt x="141" y="1"/>
                  </a:moveTo>
                  <a:cubicBezTo>
                    <a:pt x="106" y="1"/>
                    <a:pt x="82" y="17"/>
                    <a:pt x="69" y="45"/>
                  </a:cubicBezTo>
                  <a:cubicBezTo>
                    <a:pt x="1" y="126"/>
                    <a:pt x="14" y="315"/>
                    <a:pt x="82" y="437"/>
                  </a:cubicBezTo>
                  <a:cubicBezTo>
                    <a:pt x="134" y="540"/>
                    <a:pt x="271" y="690"/>
                    <a:pt x="406" y="690"/>
                  </a:cubicBezTo>
                  <a:cubicBezTo>
                    <a:pt x="448" y="690"/>
                    <a:pt x="490" y="675"/>
                    <a:pt x="529" y="640"/>
                  </a:cubicBezTo>
                  <a:cubicBezTo>
                    <a:pt x="691" y="450"/>
                    <a:pt x="420" y="166"/>
                    <a:pt x="285" y="58"/>
                  </a:cubicBezTo>
                  <a:cubicBezTo>
                    <a:pt x="224" y="17"/>
                    <a:pt x="177" y="1"/>
                    <a:pt x="141" y="1"/>
                  </a:cubicBez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7"/>
            <p:cNvSpPr/>
            <p:nvPr/>
          </p:nvSpPr>
          <p:spPr>
            <a:xfrm>
              <a:off x="9180183" y="2473940"/>
              <a:ext cx="49297" cy="37953"/>
            </a:xfrm>
            <a:custGeom>
              <a:avLst/>
              <a:gdLst/>
              <a:ahLst/>
              <a:cxnLst/>
              <a:rect l="l" t="t" r="r" b="b"/>
              <a:pathLst>
                <a:path w="591" h="455" extrusionOk="0">
                  <a:moveTo>
                    <a:pt x="288" y="0"/>
                  </a:moveTo>
                  <a:cubicBezTo>
                    <a:pt x="166" y="0"/>
                    <a:pt x="1" y="190"/>
                    <a:pt x="63" y="290"/>
                  </a:cubicBezTo>
                  <a:cubicBezTo>
                    <a:pt x="110" y="365"/>
                    <a:pt x="191" y="455"/>
                    <a:pt x="291" y="455"/>
                  </a:cubicBezTo>
                  <a:cubicBezTo>
                    <a:pt x="333" y="455"/>
                    <a:pt x="379" y="438"/>
                    <a:pt x="428" y="398"/>
                  </a:cubicBezTo>
                  <a:cubicBezTo>
                    <a:pt x="590" y="262"/>
                    <a:pt x="469" y="100"/>
                    <a:pt x="320" y="5"/>
                  </a:cubicBezTo>
                  <a:cubicBezTo>
                    <a:pt x="309" y="2"/>
                    <a:pt x="299" y="0"/>
                    <a:pt x="288" y="0"/>
                  </a:cubicBezTo>
                  <a:close/>
                </a:path>
              </a:pathLst>
            </a:custGeom>
            <a:solidFill>
              <a:srgbClr val="555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7"/>
            <p:cNvSpPr/>
            <p:nvPr/>
          </p:nvSpPr>
          <p:spPr>
            <a:xfrm>
              <a:off x="9194363" y="2489955"/>
              <a:ext cx="56554" cy="92838"/>
            </a:xfrm>
            <a:custGeom>
              <a:avLst/>
              <a:gdLst/>
              <a:ahLst/>
              <a:cxnLst/>
              <a:rect l="l" t="t" r="r" b="b"/>
              <a:pathLst>
                <a:path w="678" h="1113" extrusionOk="0">
                  <a:moveTo>
                    <a:pt x="263" y="1"/>
                  </a:moveTo>
                  <a:cubicBezTo>
                    <a:pt x="206" y="1"/>
                    <a:pt x="158" y="28"/>
                    <a:pt x="123" y="57"/>
                  </a:cubicBezTo>
                  <a:cubicBezTo>
                    <a:pt x="1" y="192"/>
                    <a:pt x="55" y="449"/>
                    <a:pt x="69" y="531"/>
                  </a:cubicBezTo>
                  <a:cubicBezTo>
                    <a:pt x="96" y="666"/>
                    <a:pt x="177" y="734"/>
                    <a:pt x="285" y="842"/>
                  </a:cubicBezTo>
                  <a:cubicBezTo>
                    <a:pt x="339" y="882"/>
                    <a:pt x="420" y="936"/>
                    <a:pt x="474" y="991"/>
                  </a:cubicBezTo>
                  <a:cubicBezTo>
                    <a:pt x="502" y="1018"/>
                    <a:pt x="529" y="1085"/>
                    <a:pt x="556" y="1112"/>
                  </a:cubicBezTo>
                  <a:cubicBezTo>
                    <a:pt x="596" y="1058"/>
                    <a:pt x="596" y="991"/>
                    <a:pt x="610" y="923"/>
                  </a:cubicBezTo>
                  <a:cubicBezTo>
                    <a:pt x="623" y="855"/>
                    <a:pt x="664" y="788"/>
                    <a:pt x="664" y="693"/>
                  </a:cubicBezTo>
                  <a:cubicBezTo>
                    <a:pt x="677" y="531"/>
                    <a:pt x="623" y="341"/>
                    <a:pt x="529" y="192"/>
                  </a:cubicBezTo>
                  <a:cubicBezTo>
                    <a:pt x="429" y="47"/>
                    <a:pt x="338" y="1"/>
                    <a:pt x="263" y="1"/>
                  </a:cubicBezTo>
                  <a:close/>
                </a:path>
              </a:pathLst>
            </a:custGeom>
            <a:solidFill>
              <a:srgbClr val="30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7"/>
            <p:cNvSpPr/>
            <p:nvPr/>
          </p:nvSpPr>
          <p:spPr>
            <a:xfrm>
              <a:off x="9365942" y="1412434"/>
              <a:ext cx="488797" cy="624092"/>
            </a:xfrm>
            <a:custGeom>
              <a:avLst/>
              <a:gdLst/>
              <a:ahLst/>
              <a:cxnLst/>
              <a:rect l="l" t="t" r="r" b="b"/>
              <a:pathLst>
                <a:path w="5860" h="7482" extrusionOk="0">
                  <a:moveTo>
                    <a:pt x="5245" y="0"/>
                  </a:moveTo>
                  <a:cubicBezTo>
                    <a:pt x="5068" y="0"/>
                    <a:pt x="4862" y="60"/>
                    <a:pt x="4642" y="188"/>
                  </a:cubicBezTo>
                  <a:lnTo>
                    <a:pt x="1218" y="2164"/>
                  </a:lnTo>
                  <a:cubicBezTo>
                    <a:pt x="542" y="2556"/>
                    <a:pt x="1" y="3408"/>
                    <a:pt x="1" y="4085"/>
                  </a:cubicBezTo>
                  <a:lnTo>
                    <a:pt x="1" y="5465"/>
                  </a:lnTo>
                  <a:cubicBezTo>
                    <a:pt x="1" y="5918"/>
                    <a:pt x="244" y="6170"/>
                    <a:pt x="611" y="6170"/>
                  </a:cubicBezTo>
                  <a:cubicBezTo>
                    <a:pt x="748" y="6170"/>
                    <a:pt x="903" y="6134"/>
                    <a:pt x="1070" y="6061"/>
                  </a:cubicBezTo>
                  <a:lnTo>
                    <a:pt x="1070" y="6061"/>
                  </a:lnTo>
                  <a:lnTo>
                    <a:pt x="772" y="7481"/>
                  </a:lnTo>
                  <a:lnTo>
                    <a:pt x="2206" y="5411"/>
                  </a:lnTo>
                  <a:lnTo>
                    <a:pt x="4642" y="4017"/>
                  </a:lnTo>
                  <a:cubicBezTo>
                    <a:pt x="5318" y="3625"/>
                    <a:pt x="5860" y="2773"/>
                    <a:pt x="5860" y="2096"/>
                  </a:cubicBezTo>
                  <a:lnTo>
                    <a:pt x="5860" y="716"/>
                  </a:lnTo>
                  <a:cubicBezTo>
                    <a:pt x="5860" y="259"/>
                    <a:pt x="5613" y="0"/>
                    <a:pt x="5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7"/>
            <p:cNvSpPr/>
            <p:nvPr/>
          </p:nvSpPr>
          <p:spPr>
            <a:xfrm>
              <a:off x="9519463" y="1578280"/>
              <a:ext cx="64605" cy="274366"/>
            </a:xfrm>
            <a:custGeom>
              <a:avLst/>
              <a:gdLst/>
              <a:ahLst/>
              <a:cxnLst/>
              <a:rect l="l" t="t" r="r" b="b"/>
              <a:pathLst>
                <a:path w="988" h="4196" extrusionOk="0">
                  <a:moveTo>
                    <a:pt x="988" y="1"/>
                  </a:moveTo>
                  <a:lnTo>
                    <a:pt x="0" y="596"/>
                  </a:lnTo>
                  <a:lnTo>
                    <a:pt x="0" y="4196"/>
                  </a:lnTo>
                  <a:lnTo>
                    <a:pt x="988" y="361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7"/>
            <p:cNvSpPr/>
            <p:nvPr/>
          </p:nvSpPr>
          <p:spPr>
            <a:xfrm>
              <a:off x="9584004" y="1540290"/>
              <a:ext cx="66436" cy="274301"/>
            </a:xfrm>
            <a:custGeom>
              <a:avLst/>
              <a:gdLst/>
              <a:ahLst/>
              <a:cxnLst/>
              <a:rect l="l" t="t" r="r" b="b"/>
              <a:pathLst>
                <a:path w="1016" h="4195" extrusionOk="0">
                  <a:moveTo>
                    <a:pt x="1016" y="0"/>
                  </a:moveTo>
                  <a:lnTo>
                    <a:pt x="1" y="582"/>
                  </a:lnTo>
                  <a:lnTo>
                    <a:pt x="1" y="4195"/>
                  </a:lnTo>
                  <a:lnTo>
                    <a:pt x="1016" y="3613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7"/>
            <p:cNvSpPr/>
            <p:nvPr/>
          </p:nvSpPr>
          <p:spPr>
            <a:xfrm>
              <a:off x="9650376" y="1501320"/>
              <a:ext cx="65521" cy="275216"/>
            </a:xfrm>
            <a:custGeom>
              <a:avLst/>
              <a:gdLst/>
              <a:ahLst/>
              <a:cxnLst/>
              <a:rect l="l" t="t" r="r" b="b"/>
              <a:pathLst>
                <a:path w="1002" h="4209" extrusionOk="0">
                  <a:moveTo>
                    <a:pt x="1002" y="1"/>
                  </a:moveTo>
                  <a:lnTo>
                    <a:pt x="1" y="596"/>
                  </a:lnTo>
                  <a:lnTo>
                    <a:pt x="1" y="4209"/>
                  </a:lnTo>
                  <a:lnTo>
                    <a:pt x="1002" y="3627"/>
                  </a:lnTo>
                  <a:lnTo>
                    <a:pt x="10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7"/>
            <p:cNvSpPr/>
            <p:nvPr/>
          </p:nvSpPr>
          <p:spPr>
            <a:xfrm>
              <a:off x="10551065" y="1245943"/>
              <a:ext cx="488797" cy="623508"/>
            </a:xfrm>
            <a:custGeom>
              <a:avLst/>
              <a:gdLst/>
              <a:ahLst/>
              <a:cxnLst/>
              <a:rect l="l" t="t" r="r" b="b"/>
              <a:pathLst>
                <a:path w="5860" h="7475" extrusionOk="0">
                  <a:moveTo>
                    <a:pt x="5251" y="1"/>
                  </a:moveTo>
                  <a:cubicBezTo>
                    <a:pt x="5072" y="1"/>
                    <a:pt x="4863" y="64"/>
                    <a:pt x="4641" y="195"/>
                  </a:cubicBezTo>
                  <a:lnTo>
                    <a:pt x="1218" y="2171"/>
                  </a:lnTo>
                  <a:cubicBezTo>
                    <a:pt x="542" y="2563"/>
                    <a:pt x="0" y="3402"/>
                    <a:pt x="0" y="4078"/>
                  </a:cubicBezTo>
                  <a:lnTo>
                    <a:pt x="0" y="5472"/>
                  </a:lnTo>
                  <a:cubicBezTo>
                    <a:pt x="0" y="5921"/>
                    <a:pt x="240" y="6166"/>
                    <a:pt x="602" y="6166"/>
                  </a:cubicBezTo>
                  <a:cubicBezTo>
                    <a:pt x="741" y="6166"/>
                    <a:pt x="900" y="6129"/>
                    <a:pt x="1069" y="6054"/>
                  </a:cubicBezTo>
                  <a:lnTo>
                    <a:pt x="1069" y="6054"/>
                  </a:lnTo>
                  <a:lnTo>
                    <a:pt x="772" y="7475"/>
                  </a:lnTo>
                  <a:lnTo>
                    <a:pt x="2206" y="5418"/>
                  </a:lnTo>
                  <a:lnTo>
                    <a:pt x="4641" y="4011"/>
                  </a:lnTo>
                  <a:cubicBezTo>
                    <a:pt x="5318" y="3618"/>
                    <a:pt x="5859" y="2779"/>
                    <a:pt x="5859" y="2103"/>
                  </a:cubicBezTo>
                  <a:lnTo>
                    <a:pt x="5859" y="709"/>
                  </a:lnTo>
                  <a:cubicBezTo>
                    <a:pt x="5850" y="250"/>
                    <a:pt x="5608" y="1"/>
                    <a:pt x="5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7"/>
            <p:cNvSpPr/>
            <p:nvPr/>
          </p:nvSpPr>
          <p:spPr>
            <a:xfrm>
              <a:off x="10675681" y="1327799"/>
              <a:ext cx="284525" cy="330729"/>
            </a:xfrm>
            <a:custGeom>
              <a:avLst/>
              <a:gdLst/>
              <a:ahLst/>
              <a:cxnLst/>
              <a:rect l="l" t="t" r="r" b="b"/>
              <a:pathLst>
                <a:path w="5157" h="5995" extrusionOk="0">
                  <a:moveTo>
                    <a:pt x="5156" y="1"/>
                  </a:moveTo>
                  <a:lnTo>
                    <a:pt x="1" y="2991"/>
                  </a:lnTo>
                  <a:lnTo>
                    <a:pt x="1" y="4493"/>
                  </a:lnTo>
                  <a:lnTo>
                    <a:pt x="1" y="5995"/>
                  </a:lnTo>
                  <a:lnTo>
                    <a:pt x="5156" y="3018"/>
                  </a:lnTo>
                  <a:lnTo>
                    <a:pt x="5156" y="1516"/>
                  </a:lnTo>
                  <a:lnTo>
                    <a:pt x="51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7"/>
            <p:cNvSpPr/>
            <p:nvPr/>
          </p:nvSpPr>
          <p:spPr>
            <a:xfrm>
              <a:off x="10675681" y="1399463"/>
              <a:ext cx="284525" cy="217305"/>
            </a:xfrm>
            <a:custGeom>
              <a:avLst/>
              <a:gdLst/>
              <a:ahLst/>
              <a:cxnLst/>
              <a:rect l="l" t="t" r="r" b="b"/>
              <a:pathLst>
                <a:path w="5157" h="3939" extrusionOk="0">
                  <a:moveTo>
                    <a:pt x="5156" y="1"/>
                  </a:moveTo>
                  <a:lnTo>
                    <a:pt x="1733" y="1976"/>
                  </a:lnTo>
                  <a:lnTo>
                    <a:pt x="1733" y="677"/>
                  </a:lnTo>
                  <a:lnTo>
                    <a:pt x="1313" y="921"/>
                  </a:lnTo>
                  <a:lnTo>
                    <a:pt x="1313" y="2233"/>
                  </a:lnTo>
                  <a:lnTo>
                    <a:pt x="1" y="2977"/>
                  </a:lnTo>
                  <a:lnTo>
                    <a:pt x="1" y="3194"/>
                  </a:lnTo>
                  <a:lnTo>
                    <a:pt x="1" y="3410"/>
                  </a:lnTo>
                  <a:lnTo>
                    <a:pt x="1313" y="2653"/>
                  </a:lnTo>
                  <a:lnTo>
                    <a:pt x="1313" y="3938"/>
                  </a:lnTo>
                  <a:lnTo>
                    <a:pt x="1733" y="3695"/>
                  </a:lnTo>
                  <a:lnTo>
                    <a:pt x="1733" y="2396"/>
                  </a:lnTo>
                  <a:lnTo>
                    <a:pt x="5156" y="434"/>
                  </a:lnTo>
                  <a:lnTo>
                    <a:pt x="5156" y="217"/>
                  </a:lnTo>
                  <a:lnTo>
                    <a:pt x="5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7" name="Google Shape;1167;p37"/>
          <p:cNvGrpSpPr/>
          <p:nvPr/>
        </p:nvGrpSpPr>
        <p:grpSpPr>
          <a:xfrm>
            <a:off x="2740000" y="989188"/>
            <a:ext cx="548375" cy="408675"/>
            <a:chOff x="2787625" y="903463"/>
            <a:chExt cx="548375" cy="408675"/>
          </a:xfrm>
        </p:grpSpPr>
        <p:sp>
          <p:nvSpPr>
            <p:cNvPr id="1168" name="Google Shape;1168;p37"/>
            <p:cNvSpPr/>
            <p:nvPr/>
          </p:nvSpPr>
          <p:spPr>
            <a:xfrm>
              <a:off x="2787625" y="1068538"/>
              <a:ext cx="368750" cy="243600"/>
            </a:xfrm>
            <a:custGeom>
              <a:avLst/>
              <a:gdLst/>
              <a:ahLst/>
              <a:cxnLst/>
              <a:rect l="l" t="t" r="r" b="b"/>
              <a:pathLst>
                <a:path w="14750" h="9744" extrusionOk="0">
                  <a:moveTo>
                    <a:pt x="9526" y="1"/>
                  </a:moveTo>
                  <a:lnTo>
                    <a:pt x="1" y="5494"/>
                  </a:lnTo>
                  <a:lnTo>
                    <a:pt x="7334" y="9743"/>
                  </a:lnTo>
                  <a:lnTo>
                    <a:pt x="14749" y="9743"/>
                  </a:lnTo>
                  <a:lnTo>
                    <a:pt x="95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7"/>
            <p:cNvSpPr/>
            <p:nvPr/>
          </p:nvSpPr>
          <p:spPr>
            <a:xfrm>
              <a:off x="2976050" y="903463"/>
              <a:ext cx="359950" cy="208075"/>
            </a:xfrm>
            <a:custGeom>
              <a:avLst/>
              <a:gdLst/>
              <a:ahLst/>
              <a:cxnLst/>
              <a:rect l="l" t="t" r="r" b="b"/>
              <a:pathLst>
                <a:path w="14398" h="8323" extrusionOk="0">
                  <a:moveTo>
                    <a:pt x="7212" y="1"/>
                  </a:moveTo>
                  <a:lnTo>
                    <a:pt x="0" y="4168"/>
                  </a:lnTo>
                  <a:lnTo>
                    <a:pt x="7212" y="8322"/>
                  </a:lnTo>
                  <a:lnTo>
                    <a:pt x="14397" y="4168"/>
                  </a:lnTo>
                  <a:lnTo>
                    <a:pt x="72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7"/>
            <p:cNvSpPr/>
            <p:nvPr/>
          </p:nvSpPr>
          <p:spPr>
            <a:xfrm>
              <a:off x="2976050" y="1007663"/>
              <a:ext cx="180325" cy="304475"/>
            </a:xfrm>
            <a:custGeom>
              <a:avLst/>
              <a:gdLst/>
              <a:ahLst/>
              <a:cxnLst/>
              <a:rect l="l" t="t" r="r" b="b"/>
              <a:pathLst>
                <a:path w="7213" h="12179" extrusionOk="0">
                  <a:moveTo>
                    <a:pt x="0" y="0"/>
                  </a:moveTo>
                  <a:lnTo>
                    <a:pt x="0" y="8011"/>
                  </a:lnTo>
                  <a:lnTo>
                    <a:pt x="7212" y="12178"/>
                  </a:lnTo>
                  <a:lnTo>
                    <a:pt x="7212" y="4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7"/>
            <p:cNvSpPr/>
            <p:nvPr/>
          </p:nvSpPr>
          <p:spPr>
            <a:xfrm>
              <a:off x="3156350" y="1007663"/>
              <a:ext cx="179650" cy="304475"/>
            </a:xfrm>
            <a:custGeom>
              <a:avLst/>
              <a:gdLst/>
              <a:ahLst/>
              <a:cxnLst/>
              <a:rect l="l" t="t" r="r" b="b"/>
              <a:pathLst>
                <a:path w="7186" h="12179" extrusionOk="0">
                  <a:moveTo>
                    <a:pt x="7185" y="0"/>
                  </a:moveTo>
                  <a:lnTo>
                    <a:pt x="0" y="4154"/>
                  </a:lnTo>
                  <a:lnTo>
                    <a:pt x="0" y="12178"/>
                  </a:lnTo>
                  <a:lnTo>
                    <a:pt x="7185" y="8011"/>
                  </a:lnTo>
                  <a:lnTo>
                    <a:pt x="71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2" name="Google Shape;1172;p37"/>
          <p:cNvGrpSpPr/>
          <p:nvPr/>
        </p:nvGrpSpPr>
        <p:grpSpPr>
          <a:xfrm>
            <a:off x="3059781" y="612206"/>
            <a:ext cx="326941" cy="243652"/>
            <a:chOff x="2787625" y="903463"/>
            <a:chExt cx="548375" cy="408675"/>
          </a:xfrm>
        </p:grpSpPr>
        <p:sp>
          <p:nvSpPr>
            <p:cNvPr id="1173" name="Google Shape;1173;p37"/>
            <p:cNvSpPr/>
            <p:nvPr/>
          </p:nvSpPr>
          <p:spPr>
            <a:xfrm>
              <a:off x="2787625" y="1068538"/>
              <a:ext cx="368750" cy="243600"/>
            </a:xfrm>
            <a:custGeom>
              <a:avLst/>
              <a:gdLst/>
              <a:ahLst/>
              <a:cxnLst/>
              <a:rect l="l" t="t" r="r" b="b"/>
              <a:pathLst>
                <a:path w="14750" h="9744" extrusionOk="0">
                  <a:moveTo>
                    <a:pt x="9526" y="1"/>
                  </a:moveTo>
                  <a:lnTo>
                    <a:pt x="1" y="5494"/>
                  </a:lnTo>
                  <a:lnTo>
                    <a:pt x="7334" y="9743"/>
                  </a:lnTo>
                  <a:lnTo>
                    <a:pt x="14749" y="9743"/>
                  </a:lnTo>
                  <a:lnTo>
                    <a:pt x="95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7"/>
            <p:cNvSpPr/>
            <p:nvPr/>
          </p:nvSpPr>
          <p:spPr>
            <a:xfrm>
              <a:off x="2976050" y="903463"/>
              <a:ext cx="359950" cy="208075"/>
            </a:xfrm>
            <a:custGeom>
              <a:avLst/>
              <a:gdLst/>
              <a:ahLst/>
              <a:cxnLst/>
              <a:rect l="l" t="t" r="r" b="b"/>
              <a:pathLst>
                <a:path w="14398" h="8323" extrusionOk="0">
                  <a:moveTo>
                    <a:pt x="7212" y="1"/>
                  </a:moveTo>
                  <a:lnTo>
                    <a:pt x="0" y="4168"/>
                  </a:lnTo>
                  <a:lnTo>
                    <a:pt x="7212" y="8322"/>
                  </a:lnTo>
                  <a:lnTo>
                    <a:pt x="14397" y="4168"/>
                  </a:lnTo>
                  <a:lnTo>
                    <a:pt x="72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7"/>
            <p:cNvSpPr/>
            <p:nvPr/>
          </p:nvSpPr>
          <p:spPr>
            <a:xfrm>
              <a:off x="2976050" y="1007663"/>
              <a:ext cx="180325" cy="304475"/>
            </a:xfrm>
            <a:custGeom>
              <a:avLst/>
              <a:gdLst/>
              <a:ahLst/>
              <a:cxnLst/>
              <a:rect l="l" t="t" r="r" b="b"/>
              <a:pathLst>
                <a:path w="7213" h="12179" extrusionOk="0">
                  <a:moveTo>
                    <a:pt x="0" y="0"/>
                  </a:moveTo>
                  <a:lnTo>
                    <a:pt x="0" y="8011"/>
                  </a:lnTo>
                  <a:lnTo>
                    <a:pt x="7212" y="12178"/>
                  </a:lnTo>
                  <a:lnTo>
                    <a:pt x="7212" y="4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7"/>
            <p:cNvSpPr/>
            <p:nvPr/>
          </p:nvSpPr>
          <p:spPr>
            <a:xfrm>
              <a:off x="3156350" y="1007663"/>
              <a:ext cx="179650" cy="304475"/>
            </a:xfrm>
            <a:custGeom>
              <a:avLst/>
              <a:gdLst/>
              <a:ahLst/>
              <a:cxnLst/>
              <a:rect l="l" t="t" r="r" b="b"/>
              <a:pathLst>
                <a:path w="7186" h="12179" extrusionOk="0">
                  <a:moveTo>
                    <a:pt x="7185" y="0"/>
                  </a:moveTo>
                  <a:lnTo>
                    <a:pt x="0" y="4154"/>
                  </a:lnTo>
                  <a:lnTo>
                    <a:pt x="0" y="12178"/>
                  </a:lnTo>
                  <a:lnTo>
                    <a:pt x="7185" y="8011"/>
                  </a:lnTo>
                  <a:lnTo>
                    <a:pt x="71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7" name="Google Shape;1177;p37"/>
          <p:cNvGrpSpPr/>
          <p:nvPr/>
        </p:nvGrpSpPr>
        <p:grpSpPr>
          <a:xfrm>
            <a:off x="6054700" y="1484488"/>
            <a:ext cx="548375" cy="408675"/>
            <a:chOff x="2787625" y="903463"/>
            <a:chExt cx="548375" cy="408675"/>
          </a:xfrm>
        </p:grpSpPr>
        <p:sp>
          <p:nvSpPr>
            <p:cNvPr id="1178" name="Google Shape;1178;p37"/>
            <p:cNvSpPr/>
            <p:nvPr/>
          </p:nvSpPr>
          <p:spPr>
            <a:xfrm>
              <a:off x="2787625" y="1068538"/>
              <a:ext cx="368750" cy="243600"/>
            </a:xfrm>
            <a:custGeom>
              <a:avLst/>
              <a:gdLst/>
              <a:ahLst/>
              <a:cxnLst/>
              <a:rect l="l" t="t" r="r" b="b"/>
              <a:pathLst>
                <a:path w="14750" h="9744" extrusionOk="0">
                  <a:moveTo>
                    <a:pt x="9526" y="1"/>
                  </a:moveTo>
                  <a:lnTo>
                    <a:pt x="1" y="5494"/>
                  </a:lnTo>
                  <a:lnTo>
                    <a:pt x="7334" y="9743"/>
                  </a:lnTo>
                  <a:lnTo>
                    <a:pt x="14749" y="9743"/>
                  </a:lnTo>
                  <a:lnTo>
                    <a:pt x="95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7"/>
            <p:cNvSpPr/>
            <p:nvPr/>
          </p:nvSpPr>
          <p:spPr>
            <a:xfrm>
              <a:off x="2976050" y="903463"/>
              <a:ext cx="359950" cy="208075"/>
            </a:xfrm>
            <a:custGeom>
              <a:avLst/>
              <a:gdLst/>
              <a:ahLst/>
              <a:cxnLst/>
              <a:rect l="l" t="t" r="r" b="b"/>
              <a:pathLst>
                <a:path w="14398" h="8323" extrusionOk="0">
                  <a:moveTo>
                    <a:pt x="7212" y="1"/>
                  </a:moveTo>
                  <a:lnTo>
                    <a:pt x="0" y="4168"/>
                  </a:lnTo>
                  <a:lnTo>
                    <a:pt x="7212" y="8322"/>
                  </a:lnTo>
                  <a:lnTo>
                    <a:pt x="14397" y="4168"/>
                  </a:lnTo>
                  <a:lnTo>
                    <a:pt x="72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7"/>
            <p:cNvSpPr/>
            <p:nvPr/>
          </p:nvSpPr>
          <p:spPr>
            <a:xfrm>
              <a:off x="2976050" y="1007663"/>
              <a:ext cx="180325" cy="304475"/>
            </a:xfrm>
            <a:custGeom>
              <a:avLst/>
              <a:gdLst/>
              <a:ahLst/>
              <a:cxnLst/>
              <a:rect l="l" t="t" r="r" b="b"/>
              <a:pathLst>
                <a:path w="7213" h="12179" extrusionOk="0">
                  <a:moveTo>
                    <a:pt x="0" y="0"/>
                  </a:moveTo>
                  <a:lnTo>
                    <a:pt x="0" y="8011"/>
                  </a:lnTo>
                  <a:lnTo>
                    <a:pt x="7212" y="12178"/>
                  </a:lnTo>
                  <a:lnTo>
                    <a:pt x="7212" y="4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7"/>
            <p:cNvSpPr/>
            <p:nvPr/>
          </p:nvSpPr>
          <p:spPr>
            <a:xfrm>
              <a:off x="3156350" y="1007663"/>
              <a:ext cx="179650" cy="304475"/>
            </a:xfrm>
            <a:custGeom>
              <a:avLst/>
              <a:gdLst/>
              <a:ahLst/>
              <a:cxnLst/>
              <a:rect l="l" t="t" r="r" b="b"/>
              <a:pathLst>
                <a:path w="7186" h="12179" extrusionOk="0">
                  <a:moveTo>
                    <a:pt x="7185" y="0"/>
                  </a:moveTo>
                  <a:lnTo>
                    <a:pt x="0" y="4154"/>
                  </a:lnTo>
                  <a:lnTo>
                    <a:pt x="0" y="12178"/>
                  </a:lnTo>
                  <a:lnTo>
                    <a:pt x="7185" y="8011"/>
                  </a:lnTo>
                  <a:lnTo>
                    <a:pt x="71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tudy Abroad Workshop by Slidesgo">
  <a:themeElements>
    <a:clrScheme name="Simple Light">
      <a:dk1>
        <a:srgbClr val="555EE0"/>
      </a:dk1>
      <a:lt1>
        <a:srgbClr val="FFFFFF"/>
      </a:lt1>
      <a:dk2>
        <a:srgbClr val="2F387D"/>
      </a:dk2>
      <a:lt2>
        <a:srgbClr val="EBEBEB"/>
      </a:lt2>
      <a:accent1>
        <a:srgbClr val="D4C452"/>
      </a:accent1>
      <a:accent2>
        <a:srgbClr val="FFC501"/>
      </a:accent2>
      <a:accent3>
        <a:srgbClr val="8F521B"/>
      </a:accent3>
      <a:accent4>
        <a:srgbClr val="4B3740"/>
      </a:accent4>
      <a:accent5>
        <a:srgbClr val="6B313F"/>
      </a:accent5>
      <a:accent6>
        <a:srgbClr val="231C1F"/>
      </a:accent6>
      <a:hlink>
        <a:srgbClr val="555EE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1401</Words>
  <Application>Microsoft Office PowerPoint</Application>
  <PresentationFormat>Diaprojekcija na zaslonu (16:9)</PresentationFormat>
  <Paragraphs>172</Paragraphs>
  <Slides>24</Slides>
  <Notes>18</Notes>
  <HiddenSlides>0</HiddenSlides>
  <MMClips>1</MMClips>
  <ScaleCrop>false</ScaleCrop>
  <HeadingPairs>
    <vt:vector size="6" baseType="variant">
      <vt:variant>
        <vt:lpstr>Uporabljene pisave</vt:lpstr>
      </vt:variant>
      <vt:variant>
        <vt:i4>10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24</vt:i4>
      </vt:variant>
    </vt:vector>
  </HeadingPairs>
  <TitlesOfParts>
    <vt:vector size="35" baseType="lpstr">
      <vt:lpstr>Barlow</vt:lpstr>
      <vt:lpstr>Roboto Condensed Light</vt:lpstr>
      <vt:lpstr>Symbol</vt:lpstr>
      <vt:lpstr>Open Sans</vt:lpstr>
      <vt:lpstr>Roboto Condensed</vt:lpstr>
      <vt:lpstr>Oswald</vt:lpstr>
      <vt:lpstr>Barlow Black</vt:lpstr>
      <vt:lpstr>Calibri</vt:lpstr>
      <vt:lpstr>Arial</vt:lpstr>
      <vt:lpstr>Bebas Neue</vt:lpstr>
      <vt:lpstr>Study Abroad Workshop by Slidesgo</vt:lpstr>
      <vt:lpstr>ERASMUS +  INFORMATIVNI DAN</vt:lpstr>
      <vt:lpstr>KAJ JE ERASMUS + ?</vt:lpstr>
      <vt:lpstr>VRSTE MOBILNOSTI ERASMUS+</vt:lpstr>
      <vt:lpstr>Mobilnost z namenom študija</vt:lpstr>
      <vt:lpstr>PowerPointova predstavitev</vt:lpstr>
      <vt:lpstr>Mobilnost z namenom študija</vt:lpstr>
      <vt:lpstr>Postopek</vt:lpstr>
      <vt:lpstr>Razpis 2023</vt:lpstr>
      <vt:lpstr>MOBILNOSTI Z NAMENOM PISANJA ZAKLJUČNIH DEL</vt:lpstr>
      <vt:lpstr>Mobilnost z namenom prakse</vt:lpstr>
      <vt:lpstr>Kam na Erasmus+ prakso?</vt:lpstr>
      <vt:lpstr>PowerPointova predstavitev</vt:lpstr>
      <vt:lpstr>Postopek urejanja Erasmus+ prakse</vt:lpstr>
      <vt:lpstr>KIP = Kombinirani intenzivni programi</vt:lpstr>
      <vt:lpstr>POSTOPEK PO MOBILNOSTI</vt:lpstr>
      <vt:lpstr>VREDNOTENJE MOBILNOSTI</vt:lpstr>
      <vt:lpstr>FINANČNA DOTACIJA – Program Erasmus+ 2023</vt:lpstr>
      <vt:lpstr>PowerPointova predstavitev</vt:lpstr>
      <vt:lpstr>DODATEK ZA ŠTUDENTE Z MANJ PRILOŽNOSTMI</vt:lpstr>
      <vt:lpstr>Dodatek za zeleno potovanje </vt:lpstr>
      <vt:lpstr>Dodatna sredstva iz naslova Javnega  štipendijskega, razvojnega, invalidskega in preživninskega sklada RS</vt:lpstr>
      <vt:lpstr>NOVO! Mobilnosti z European University (Gruzija)</vt:lpstr>
      <vt:lpstr>PRISLUHNITE IZKUŠNJAM NAŠIH ŠTUDENTOV</vt:lpstr>
      <vt:lpstr>VPRAŠANJA?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  INFORMATIVNI DAN</dc:title>
  <dc:creator>x</dc:creator>
  <cp:lastModifiedBy>Hana Šanca</cp:lastModifiedBy>
  <cp:revision>13</cp:revision>
  <dcterms:modified xsi:type="dcterms:W3CDTF">2024-03-08T10:12:30Z</dcterms:modified>
</cp:coreProperties>
</file>